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handoutMasterIdLst>
    <p:handoutMasterId r:id="rId7"/>
  </p:handoutMasterIdLst>
  <p:sldIdLst>
    <p:sldId id="325" r:id="rId2"/>
    <p:sldId id="353" r:id="rId3"/>
    <p:sldId id="348" r:id="rId4"/>
    <p:sldId id="341" r:id="rId5"/>
  </p:sldIdLst>
  <p:sldSz cx="12192000" cy="6858000"/>
  <p:notesSz cx="7104063"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nseiller Numérique - Mairie Peyruis" initials="CNMP" lastIdx="1" clrIdx="0">
    <p:extLst>
      <p:ext uri="{19B8F6BF-5375-455C-9EA6-DF929625EA0E}">
        <p15:presenceInfo xmlns:p15="http://schemas.microsoft.com/office/powerpoint/2012/main" userId="S::conseiller.numerique@peyruis.fr::78b7c5b4-2592-4ce4-a952-9cd0c938cdb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0F2F5"/>
    <a:srgbClr val="F6F6F9"/>
    <a:srgbClr val="008037"/>
    <a:srgbClr val="FFBD59"/>
    <a:srgbClr val="D3556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96" autoAdjust="0"/>
    <p:restoredTop sz="92449" autoAdjust="0"/>
  </p:normalViewPr>
  <p:slideViewPr>
    <p:cSldViewPr snapToGrid="0">
      <p:cViewPr varScale="1">
        <p:scale>
          <a:sx n="103" d="100"/>
          <a:sy n="103" d="100"/>
        </p:scale>
        <p:origin x="1278"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D4126CB1-007B-465E-91E9-F50579789F05}"/>
              </a:ext>
            </a:extLst>
          </p:cNvPr>
          <p:cNvSpPr>
            <a:spLocks noGrp="1"/>
          </p:cNvSpPr>
          <p:nvPr>
            <p:ph type="hdr" sz="quarter"/>
          </p:nvPr>
        </p:nvSpPr>
        <p:spPr>
          <a:xfrm>
            <a:off x="2" y="0"/>
            <a:ext cx="3078427" cy="513508"/>
          </a:xfrm>
          <a:prstGeom prst="rect">
            <a:avLst/>
          </a:prstGeom>
        </p:spPr>
        <p:txBody>
          <a:bodyPr vert="horz" lIns="94787" tIns="47393" rIns="94787" bIns="47393" rtlCol="0"/>
          <a:lstStyle>
            <a:lvl1pPr algn="l">
              <a:defRPr sz="1200"/>
            </a:lvl1pPr>
          </a:lstStyle>
          <a:p>
            <a:r>
              <a:rPr lang="fr-FR"/>
              <a:t>Prise en main de l'ordinateur</a:t>
            </a:r>
          </a:p>
        </p:txBody>
      </p:sp>
      <p:sp>
        <p:nvSpPr>
          <p:cNvPr id="3" name="Espace réservé de la date 2">
            <a:extLst>
              <a:ext uri="{FF2B5EF4-FFF2-40B4-BE49-F238E27FC236}">
                <a16:creationId xmlns:a16="http://schemas.microsoft.com/office/drawing/2014/main" id="{AB47D8AD-99C2-4874-8B58-009172227B87}"/>
              </a:ext>
            </a:extLst>
          </p:cNvPr>
          <p:cNvSpPr>
            <a:spLocks noGrp="1"/>
          </p:cNvSpPr>
          <p:nvPr>
            <p:ph type="dt" sz="quarter" idx="1"/>
          </p:nvPr>
        </p:nvSpPr>
        <p:spPr>
          <a:xfrm>
            <a:off x="4023994" y="0"/>
            <a:ext cx="3078427" cy="513508"/>
          </a:xfrm>
          <a:prstGeom prst="rect">
            <a:avLst/>
          </a:prstGeom>
        </p:spPr>
        <p:txBody>
          <a:bodyPr vert="horz" lIns="94787" tIns="47393" rIns="94787" bIns="47393" rtlCol="0"/>
          <a:lstStyle>
            <a:lvl1pPr algn="r">
              <a:defRPr sz="1200"/>
            </a:lvl1pPr>
          </a:lstStyle>
          <a:p>
            <a:fld id="{3CF2A5B8-FA6C-47CE-9F44-31D5C0060A54}" type="datetimeFigureOut">
              <a:rPr lang="fr-FR" smtClean="0"/>
              <a:t>02/03/2022</a:t>
            </a:fld>
            <a:endParaRPr lang="fr-FR"/>
          </a:p>
        </p:txBody>
      </p:sp>
      <p:sp>
        <p:nvSpPr>
          <p:cNvPr id="4" name="Espace réservé du pied de page 3">
            <a:extLst>
              <a:ext uri="{FF2B5EF4-FFF2-40B4-BE49-F238E27FC236}">
                <a16:creationId xmlns:a16="http://schemas.microsoft.com/office/drawing/2014/main" id="{5D930DCB-E90A-4CF6-A74E-945B93E74A05}"/>
              </a:ext>
            </a:extLst>
          </p:cNvPr>
          <p:cNvSpPr>
            <a:spLocks noGrp="1"/>
          </p:cNvSpPr>
          <p:nvPr>
            <p:ph type="ftr" sz="quarter" idx="2"/>
          </p:nvPr>
        </p:nvSpPr>
        <p:spPr>
          <a:xfrm>
            <a:off x="2" y="9721108"/>
            <a:ext cx="3078427" cy="513507"/>
          </a:xfrm>
          <a:prstGeom prst="rect">
            <a:avLst/>
          </a:prstGeom>
        </p:spPr>
        <p:txBody>
          <a:bodyPr vert="horz" lIns="94787" tIns="47393" rIns="94787" bIns="47393"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A056564D-CE8F-4DA4-83C8-52FE0EC93C14}"/>
              </a:ext>
            </a:extLst>
          </p:cNvPr>
          <p:cNvSpPr>
            <a:spLocks noGrp="1"/>
          </p:cNvSpPr>
          <p:nvPr>
            <p:ph type="sldNum" sz="quarter" idx="3"/>
          </p:nvPr>
        </p:nvSpPr>
        <p:spPr>
          <a:xfrm>
            <a:off x="4023994" y="9721108"/>
            <a:ext cx="3078427" cy="513507"/>
          </a:xfrm>
          <a:prstGeom prst="rect">
            <a:avLst/>
          </a:prstGeom>
        </p:spPr>
        <p:txBody>
          <a:bodyPr vert="horz" lIns="94787" tIns="47393" rIns="94787" bIns="47393" rtlCol="0" anchor="b"/>
          <a:lstStyle>
            <a:lvl1pPr algn="r">
              <a:defRPr sz="1200"/>
            </a:lvl1pPr>
          </a:lstStyle>
          <a:p>
            <a:fld id="{6DD50D53-B0F8-4D96-B0BB-12136E80D9B6}" type="slidenum">
              <a:rPr lang="fr-FR" smtClean="0"/>
              <a:t>‹N°›</a:t>
            </a:fld>
            <a:endParaRPr lang="fr-FR"/>
          </a:p>
        </p:txBody>
      </p:sp>
    </p:spTree>
    <p:extLst>
      <p:ext uri="{BB962C8B-B14F-4D97-AF65-F5344CB8AC3E}">
        <p14:creationId xmlns:p14="http://schemas.microsoft.com/office/powerpoint/2010/main" val="98867913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0"/>
            <a:ext cx="3078427" cy="513508"/>
          </a:xfrm>
          <a:prstGeom prst="rect">
            <a:avLst/>
          </a:prstGeom>
        </p:spPr>
        <p:txBody>
          <a:bodyPr vert="horz" lIns="94787" tIns="47393" rIns="94787" bIns="47393" rtlCol="0"/>
          <a:lstStyle>
            <a:lvl1pPr algn="l">
              <a:defRPr sz="1200"/>
            </a:lvl1pPr>
          </a:lstStyle>
          <a:p>
            <a:r>
              <a:rPr lang="fr-FR"/>
              <a:t>Prise en main de l'ordinateur</a:t>
            </a:r>
          </a:p>
        </p:txBody>
      </p:sp>
      <p:sp>
        <p:nvSpPr>
          <p:cNvPr id="3" name="Espace réservé de la date 2"/>
          <p:cNvSpPr>
            <a:spLocks noGrp="1"/>
          </p:cNvSpPr>
          <p:nvPr>
            <p:ph type="dt" idx="1"/>
          </p:nvPr>
        </p:nvSpPr>
        <p:spPr>
          <a:xfrm>
            <a:off x="4023994" y="0"/>
            <a:ext cx="3078427" cy="513508"/>
          </a:xfrm>
          <a:prstGeom prst="rect">
            <a:avLst/>
          </a:prstGeom>
        </p:spPr>
        <p:txBody>
          <a:bodyPr vert="horz" lIns="94787" tIns="47393" rIns="94787" bIns="47393" rtlCol="0"/>
          <a:lstStyle>
            <a:lvl1pPr algn="r">
              <a:defRPr sz="1200"/>
            </a:lvl1pPr>
          </a:lstStyle>
          <a:p>
            <a:fld id="{76BB83A4-485A-41FC-AE00-1E9A6B0A7514}" type="datetimeFigureOut">
              <a:rPr lang="fr-FR" smtClean="0"/>
              <a:t>02/03/2022</a:t>
            </a:fld>
            <a:endParaRPr lang="fr-FR"/>
          </a:p>
        </p:txBody>
      </p:sp>
      <p:sp>
        <p:nvSpPr>
          <p:cNvPr id="4" name="Espace réservé de l'image des diapositives 3"/>
          <p:cNvSpPr>
            <a:spLocks noGrp="1" noRot="1" noChangeAspect="1"/>
          </p:cNvSpPr>
          <p:nvPr>
            <p:ph type="sldImg" idx="2"/>
          </p:nvPr>
        </p:nvSpPr>
        <p:spPr>
          <a:xfrm>
            <a:off x="481013" y="1279525"/>
            <a:ext cx="6142037" cy="3454400"/>
          </a:xfrm>
          <a:prstGeom prst="rect">
            <a:avLst/>
          </a:prstGeom>
          <a:noFill/>
          <a:ln w="12700">
            <a:solidFill>
              <a:prstClr val="black"/>
            </a:solidFill>
          </a:ln>
        </p:spPr>
        <p:txBody>
          <a:bodyPr vert="horz" lIns="94787" tIns="47393" rIns="94787" bIns="47393" rtlCol="0" anchor="ctr"/>
          <a:lstStyle/>
          <a:p>
            <a:endParaRPr lang="fr-FR"/>
          </a:p>
        </p:txBody>
      </p:sp>
      <p:sp>
        <p:nvSpPr>
          <p:cNvPr id="5" name="Espace réservé des notes 4"/>
          <p:cNvSpPr>
            <a:spLocks noGrp="1"/>
          </p:cNvSpPr>
          <p:nvPr>
            <p:ph type="body" sz="quarter" idx="3"/>
          </p:nvPr>
        </p:nvSpPr>
        <p:spPr>
          <a:xfrm>
            <a:off x="710407" y="4925407"/>
            <a:ext cx="5683250" cy="4029879"/>
          </a:xfrm>
          <a:prstGeom prst="rect">
            <a:avLst/>
          </a:prstGeom>
        </p:spPr>
        <p:txBody>
          <a:bodyPr vert="horz" lIns="94787" tIns="47393" rIns="94787" bIns="47393"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2" y="9721108"/>
            <a:ext cx="3078427" cy="513507"/>
          </a:xfrm>
          <a:prstGeom prst="rect">
            <a:avLst/>
          </a:prstGeom>
        </p:spPr>
        <p:txBody>
          <a:bodyPr vert="horz" lIns="94787" tIns="47393" rIns="94787" bIns="47393"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4023994" y="9721108"/>
            <a:ext cx="3078427" cy="513507"/>
          </a:xfrm>
          <a:prstGeom prst="rect">
            <a:avLst/>
          </a:prstGeom>
        </p:spPr>
        <p:txBody>
          <a:bodyPr vert="horz" lIns="94787" tIns="47393" rIns="94787" bIns="47393" rtlCol="0" anchor="b"/>
          <a:lstStyle>
            <a:lvl1pPr algn="r">
              <a:defRPr sz="1200"/>
            </a:lvl1pPr>
          </a:lstStyle>
          <a:p>
            <a:fld id="{2C86A329-8A6A-4E04-B1BA-E701A88F7E2A}" type="slidenum">
              <a:rPr lang="fr-FR" smtClean="0"/>
              <a:t>‹N°›</a:t>
            </a:fld>
            <a:endParaRPr lang="fr-FR"/>
          </a:p>
        </p:txBody>
      </p:sp>
    </p:spTree>
    <p:extLst>
      <p:ext uri="{BB962C8B-B14F-4D97-AF65-F5344CB8AC3E}">
        <p14:creationId xmlns:p14="http://schemas.microsoft.com/office/powerpoint/2010/main" val="206265904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3749855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4085631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4122163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1079767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A41715-FC3D-4671-BAEC-57DCFC90CCF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A17DC13F-5FBD-4A4B-9430-559ADC8273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5353F524-8A80-4272-9FE6-76E42C1190AE}"/>
              </a:ext>
            </a:extLst>
          </p:cNvPr>
          <p:cNvSpPr>
            <a:spLocks noGrp="1"/>
          </p:cNvSpPr>
          <p:nvPr>
            <p:ph type="dt" sz="half" idx="10"/>
          </p:nvPr>
        </p:nvSpPr>
        <p:spPr/>
        <p:txBody>
          <a:bodyPr/>
          <a:lstStyle/>
          <a:p>
            <a:fld id="{EF9CCBA2-E726-4451-BED0-D1BA3E063588}" type="datetime1">
              <a:rPr lang="fr-FR" smtClean="0"/>
              <a:t>02/03/2022</a:t>
            </a:fld>
            <a:endParaRPr lang="fr-FR"/>
          </a:p>
        </p:txBody>
      </p:sp>
      <p:sp>
        <p:nvSpPr>
          <p:cNvPr id="5" name="Espace réservé du pied de page 4">
            <a:extLst>
              <a:ext uri="{FF2B5EF4-FFF2-40B4-BE49-F238E27FC236}">
                <a16:creationId xmlns:a16="http://schemas.microsoft.com/office/drawing/2014/main" id="{7F98691F-67A6-4CA2-8305-203F947EFE22}"/>
              </a:ext>
            </a:extLst>
          </p:cNvPr>
          <p:cNvSpPr>
            <a:spLocks noGrp="1"/>
          </p:cNvSpPr>
          <p:nvPr>
            <p:ph type="ftr" sz="quarter" idx="11"/>
          </p:nvPr>
        </p:nvSpPr>
        <p:spPr/>
        <p:txBody>
          <a:bodyPr/>
          <a:lstStyle/>
          <a:p>
            <a:r>
              <a:rPr lang="fr-FR"/>
              <a:t>Facebook</a:t>
            </a:r>
          </a:p>
        </p:txBody>
      </p:sp>
      <p:sp>
        <p:nvSpPr>
          <p:cNvPr id="6" name="Espace réservé du numéro de diapositive 5">
            <a:extLst>
              <a:ext uri="{FF2B5EF4-FFF2-40B4-BE49-F238E27FC236}">
                <a16:creationId xmlns:a16="http://schemas.microsoft.com/office/drawing/2014/main" id="{BEE4A983-7727-44C1-90F2-9AD7530D1B98}"/>
              </a:ext>
            </a:extLst>
          </p:cNvPr>
          <p:cNvSpPr>
            <a:spLocks noGrp="1"/>
          </p:cNvSpPr>
          <p:nvPr>
            <p:ph type="sldNum" sz="quarter" idx="12"/>
          </p:nvPr>
        </p:nvSpPr>
        <p:spPr/>
        <p:txBody>
          <a:bodyPr/>
          <a:lstStyle/>
          <a:p>
            <a:fld id="{214B496C-A674-488F-82D3-A6592634C02D}" type="slidenum">
              <a:rPr lang="fr-FR" smtClean="0"/>
              <a:t>‹N°›</a:t>
            </a:fld>
            <a:endParaRPr lang="fr-FR"/>
          </a:p>
        </p:txBody>
      </p:sp>
    </p:spTree>
    <p:extLst>
      <p:ext uri="{BB962C8B-B14F-4D97-AF65-F5344CB8AC3E}">
        <p14:creationId xmlns:p14="http://schemas.microsoft.com/office/powerpoint/2010/main" val="4127328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010C59-AB96-404A-AA78-4714EEBBC010}"/>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85812B26-EE07-460F-8DE3-4D8B0E44B49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21471DB-209D-4B8A-B526-531D14ADC7E5}"/>
              </a:ext>
            </a:extLst>
          </p:cNvPr>
          <p:cNvSpPr>
            <a:spLocks noGrp="1"/>
          </p:cNvSpPr>
          <p:nvPr>
            <p:ph type="dt" sz="half" idx="10"/>
          </p:nvPr>
        </p:nvSpPr>
        <p:spPr/>
        <p:txBody>
          <a:bodyPr/>
          <a:lstStyle/>
          <a:p>
            <a:fld id="{8B9CD034-753F-4E84-A4CE-3F32E16F60C4}" type="datetime1">
              <a:rPr lang="fr-FR" smtClean="0"/>
              <a:t>02/03/2022</a:t>
            </a:fld>
            <a:endParaRPr lang="fr-FR"/>
          </a:p>
        </p:txBody>
      </p:sp>
      <p:sp>
        <p:nvSpPr>
          <p:cNvPr id="5" name="Espace réservé du pied de page 4">
            <a:extLst>
              <a:ext uri="{FF2B5EF4-FFF2-40B4-BE49-F238E27FC236}">
                <a16:creationId xmlns:a16="http://schemas.microsoft.com/office/drawing/2014/main" id="{D2481518-A513-42A5-96BF-B87663129C9E}"/>
              </a:ext>
            </a:extLst>
          </p:cNvPr>
          <p:cNvSpPr>
            <a:spLocks noGrp="1"/>
          </p:cNvSpPr>
          <p:nvPr>
            <p:ph type="ftr" sz="quarter" idx="11"/>
          </p:nvPr>
        </p:nvSpPr>
        <p:spPr/>
        <p:txBody>
          <a:bodyPr/>
          <a:lstStyle/>
          <a:p>
            <a:r>
              <a:rPr lang="fr-FR"/>
              <a:t>Facebook</a:t>
            </a:r>
          </a:p>
        </p:txBody>
      </p:sp>
      <p:sp>
        <p:nvSpPr>
          <p:cNvPr id="6" name="Espace réservé du numéro de diapositive 5">
            <a:extLst>
              <a:ext uri="{FF2B5EF4-FFF2-40B4-BE49-F238E27FC236}">
                <a16:creationId xmlns:a16="http://schemas.microsoft.com/office/drawing/2014/main" id="{8F92A857-C212-4FB1-8380-7F018735756E}"/>
              </a:ext>
            </a:extLst>
          </p:cNvPr>
          <p:cNvSpPr>
            <a:spLocks noGrp="1"/>
          </p:cNvSpPr>
          <p:nvPr>
            <p:ph type="sldNum" sz="quarter" idx="12"/>
          </p:nvPr>
        </p:nvSpPr>
        <p:spPr/>
        <p:txBody>
          <a:bodyPr/>
          <a:lstStyle/>
          <a:p>
            <a:fld id="{214B496C-A674-488F-82D3-A6592634C02D}" type="slidenum">
              <a:rPr lang="fr-FR" smtClean="0"/>
              <a:t>‹N°›</a:t>
            </a:fld>
            <a:endParaRPr lang="fr-FR"/>
          </a:p>
        </p:txBody>
      </p:sp>
    </p:spTree>
    <p:extLst>
      <p:ext uri="{BB962C8B-B14F-4D97-AF65-F5344CB8AC3E}">
        <p14:creationId xmlns:p14="http://schemas.microsoft.com/office/powerpoint/2010/main" val="970974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135EEE92-E4F3-43ED-B8DF-0C2A3714731A}"/>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B9A9C978-F5D1-437C-9E44-CB28DEA04538}"/>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5ABB16C-C02B-40FD-A93C-0A8D3F9B6830}"/>
              </a:ext>
            </a:extLst>
          </p:cNvPr>
          <p:cNvSpPr>
            <a:spLocks noGrp="1"/>
          </p:cNvSpPr>
          <p:nvPr>
            <p:ph type="dt" sz="half" idx="10"/>
          </p:nvPr>
        </p:nvSpPr>
        <p:spPr/>
        <p:txBody>
          <a:bodyPr/>
          <a:lstStyle/>
          <a:p>
            <a:fld id="{4C066A22-BEB7-4B94-A7CE-EC8FEC826272}" type="datetime1">
              <a:rPr lang="fr-FR" smtClean="0"/>
              <a:t>02/03/2022</a:t>
            </a:fld>
            <a:endParaRPr lang="fr-FR"/>
          </a:p>
        </p:txBody>
      </p:sp>
      <p:sp>
        <p:nvSpPr>
          <p:cNvPr id="5" name="Espace réservé du pied de page 4">
            <a:extLst>
              <a:ext uri="{FF2B5EF4-FFF2-40B4-BE49-F238E27FC236}">
                <a16:creationId xmlns:a16="http://schemas.microsoft.com/office/drawing/2014/main" id="{C33C1333-BC94-45CA-BE15-A3202EE14D45}"/>
              </a:ext>
            </a:extLst>
          </p:cNvPr>
          <p:cNvSpPr>
            <a:spLocks noGrp="1"/>
          </p:cNvSpPr>
          <p:nvPr>
            <p:ph type="ftr" sz="quarter" idx="11"/>
          </p:nvPr>
        </p:nvSpPr>
        <p:spPr/>
        <p:txBody>
          <a:bodyPr/>
          <a:lstStyle/>
          <a:p>
            <a:r>
              <a:rPr lang="fr-FR"/>
              <a:t>Facebook</a:t>
            </a:r>
          </a:p>
        </p:txBody>
      </p:sp>
      <p:sp>
        <p:nvSpPr>
          <p:cNvPr id="6" name="Espace réservé du numéro de diapositive 5">
            <a:extLst>
              <a:ext uri="{FF2B5EF4-FFF2-40B4-BE49-F238E27FC236}">
                <a16:creationId xmlns:a16="http://schemas.microsoft.com/office/drawing/2014/main" id="{012D9744-E96A-4B1C-ADD3-172684D5D2ED}"/>
              </a:ext>
            </a:extLst>
          </p:cNvPr>
          <p:cNvSpPr>
            <a:spLocks noGrp="1"/>
          </p:cNvSpPr>
          <p:nvPr>
            <p:ph type="sldNum" sz="quarter" idx="12"/>
          </p:nvPr>
        </p:nvSpPr>
        <p:spPr/>
        <p:txBody>
          <a:bodyPr/>
          <a:lstStyle/>
          <a:p>
            <a:fld id="{214B496C-A674-488F-82D3-A6592634C02D}" type="slidenum">
              <a:rPr lang="fr-FR" smtClean="0"/>
              <a:t>‹N°›</a:t>
            </a:fld>
            <a:endParaRPr lang="fr-FR"/>
          </a:p>
        </p:txBody>
      </p:sp>
    </p:spTree>
    <p:extLst>
      <p:ext uri="{BB962C8B-B14F-4D97-AF65-F5344CB8AC3E}">
        <p14:creationId xmlns:p14="http://schemas.microsoft.com/office/powerpoint/2010/main" val="899429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AF61A2-8720-41EF-A8EF-90D417F8A0D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FC2B85E-84A0-4435-A22E-A266C600B4B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C4D0538-F1D9-4666-8926-AA2A98D1EDF3}"/>
              </a:ext>
            </a:extLst>
          </p:cNvPr>
          <p:cNvSpPr>
            <a:spLocks noGrp="1"/>
          </p:cNvSpPr>
          <p:nvPr>
            <p:ph type="dt" sz="half" idx="10"/>
          </p:nvPr>
        </p:nvSpPr>
        <p:spPr/>
        <p:txBody>
          <a:bodyPr/>
          <a:lstStyle/>
          <a:p>
            <a:fld id="{C04FF040-C56F-4BA9-A8DF-DE3A674A5980}" type="datetime1">
              <a:rPr lang="fr-FR" smtClean="0"/>
              <a:t>02/03/2022</a:t>
            </a:fld>
            <a:endParaRPr lang="fr-FR"/>
          </a:p>
        </p:txBody>
      </p:sp>
      <p:sp>
        <p:nvSpPr>
          <p:cNvPr id="5" name="Espace réservé du pied de page 4">
            <a:extLst>
              <a:ext uri="{FF2B5EF4-FFF2-40B4-BE49-F238E27FC236}">
                <a16:creationId xmlns:a16="http://schemas.microsoft.com/office/drawing/2014/main" id="{1DC7277C-2023-4410-920E-9C9054489A9A}"/>
              </a:ext>
            </a:extLst>
          </p:cNvPr>
          <p:cNvSpPr>
            <a:spLocks noGrp="1"/>
          </p:cNvSpPr>
          <p:nvPr>
            <p:ph type="ftr" sz="quarter" idx="11"/>
          </p:nvPr>
        </p:nvSpPr>
        <p:spPr/>
        <p:txBody>
          <a:bodyPr/>
          <a:lstStyle/>
          <a:p>
            <a:r>
              <a:rPr lang="fr-FR"/>
              <a:t>Facebook</a:t>
            </a:r>
          </a:p>
        </p:txBody>
      </p:sp>
      <p:sp>
        <p:nvSpPr>
          <p:cNvPr id="6" name="Espace réservé du numéro de diapositive 5">
            <a:extLst>
              <a:ext uri="{FF2B5EF4-FFF2-40B4-BE49-F238E27FC236}">
                <a16:creationId xmlns:a16="http://schemas.microsoft.com/office/drawing/2014/main" id="{A56A3715-3193-43C1-81D6-81D5CE5224BE}"/>
              </a:ext>
            </a:extLst>
          </p:cNvPr>
          <p:cNvSpPr>
            <a:spLocks noGrp="1"/>
          </p:cNvSpPr>
          <p:nvPr>
            <p:ph type="sldNum" sz="quarter" idx="12"/>
          </p:nvPr>
        </p:nvSpPr>
        <p:spPr/>
        <p:txBody>
          <a:bodyPr/>
          <a:lstStyle/>
          <a:p>
            <a:fld id="{214B496C-A674-488F-82D3-A6592634C02D}" type="slidenum">
              <a:rPr lang="fr-FR" smtClean="0"/>
              <a:t>‹N°›</a:t>
            </a:fld>
            <a:endParaRPr lang="fr-FR"/>
          </a:p>
        </p:txBody>
      </p:sp>
    </p:spTree>
    <p:extLst>
      <p:ext uri="{BB962C8B-B14F-4D97-AF65-F5344CB8AC3E}">
        <p14:creationId xmlns:p14="http://schemas.microsoft.com/office/powerpoint/2010/main" val="3977719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AEC453-C857-4515-95B6-2BAB34D27B6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E9959F7-35E1-4392-8C64-1FAF56597F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F3568170-A16B-45FA-9016-3FF4060B682D}"/>
              </a:ext>
            </a:extLst>
          </p:cNvPr>
          <p:cNvSpPr>
            <a:spLocks noGrp="1"/>
          </p:cNvSpPr>
          <p:nvPr>
            <p:ph type="dt" sz="half" idx="10"/>
          </p:nvPr>
        </p:nvSpPr>
        <p:spPr/>
        <p:txBody>
          <a:bodyPr/>
          <a:lstStyle/>
          <a:p>
            <a:fld id="{99AC411A-D9D3-4C13-AA90-944B45E057D5}" type="datetime1">
              <a:rPr lang="fr-FR" smtClean="0"/>
              <a:t>02/03/2022</a:t>
            </a:fld>
            <a:endParaRPr lang="fr-FR"/>
          </a:p>
        </p:txBody>
      </p:sp>
      <p:sp>
        <p:nvSpPr>
          <p:cNvPr id="5" name="Espace réservé du pied de page 4">
            <a:extLst>
              <a:ext uri="{FF2B5EF4-FFF2-40B4-BE49-F238E27FC236}">
                <a16:creationId xmlns:a16="http://schemas.microsoft.com/office/drawing/2014/main" id="{82896811-65BE-426D-A893-1ABCE0BAF999}"/>
              </a:ext>
            </a:extLst>
          </p:cNvPr>
          <p:cNvSpPr>
            <a:spLocks noGrp="1"/>
          </p:cNvSpPr>
          <p:nvPr>
            <p:ph type="ftr" sz="quarter" idx="11"/>
          </p:nvPr>
        </p:nvSpPr>
        <p:spPr/>
        <p:txBody>
          <a:bodyPr/>
          <a:lstStyle/>
          <a:p>
            <a:r>
              <a:rPr lang="fr-FR"/>
              <a:t>Facebook</a:t>
            </a:r>
          </a:p>
        </p:txBody>
      </p:sp>
      <p:sp>
        <p:nvSpPr>
          <p:cNvPr id="6" name="Espace réservé du numéro de diapositive 5">
            <a:extLst>
              <a:ext uri="{FF2B5EF4-FFF2-40B4-BE49-F238E27FC236}">
                <a16:creationId xmlns:a16="http://schemas.microsoft.com/office/drawing/2014/main" id="{F89007EB-D77A-4B24-ADB2-B7075DF3CD20}"/>
              </a:ext>
            </a:extLst>
          </p:cNvPr>
          <p:cNvSpPr>
            <a:spLocks noGrp="1"/>
          </p:cNvSpPr>
          <p:nvPr>
            <p:ph type="sldNum" sz="quarter" idx="12"/>
          </p:nvPr>
        </p:nvSpPr>
        <p:spPr/>
        <p:txBody>
          <a:bodyPr/>
          <a:lstStyle/>
          <a:p>
            <a:fld id="{214B496C-A674-488F-82D3-A6592634C02D}" type="slidenum">
              <a:rPr lang="fr-FR" smtClean="0"/>
              <a:t>‹N°›</a:t>
            </a:fld>
            <a:endParaRPr lang="fr-FR"/>
          </a:p>
        </p:txBody>
      </p:sp>
    </p:spTree>
    <p:extLst>
      <p:ext uri="{BB962C8B-B14F-4D97-AF65-F5344CB8AC3E}">
        <p14:creationId xmlns:p14="http://schemas.microsoft.com/office/powerpoint/2010/main" val="87500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72257B-9671-4AD3-A486-A3419DAD969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E0EF54C-F160-4A73-A648-D40D7F9706DA}"/>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D6F59DF2-EB78-4597-A973-681B1A4B111F}"/>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A34EE08-FCE9-4669-BCE1-F080BD1AA3DB}"/>
              </a:ext>
            </a:extLst>
          </p:cNvPr>
          <p:cNvSpPr>
            <a:spLocks noGrp="1"/>
          </p:cNvSpPr>
          <p:nvPr>
            <p:ph type="dt" sz="half" idx="10"/>
          </p:nvPr>
        </p:nvSpPr>
        <p:spPr/>
        <p:txBody>
          <a:bodyPr/>
          <a:lstStyle/>
          <a:p>
            <a:fld id="{7D2B23FF-E4EA-4BBE-8DB3-1303B5B57F05}" type="datetime1">
              <a:rPr lang="fr-FR" smtClean="0"/>
              <a:t>02/03/2022</a:t>
            </a:fld>
            <a:endParaRPr lang="fr-FR"/>
          </a:p>
        </p:txBody>
      </p:sp>
      <p:sp>
        <p:nvSpPr>
          <p:cNvPr id="6" name="Espace réservé du pied de page 5">
            <a:extLst>
              <a:ext uri="{FF2B5EF4-FFF2-40B4-BE49-F238E27FC236}">
                <a16:creationId xmlns:a16="http://schemas.microsoft.com/office/drawing/2014/main" id="{CA43D61B-9664-4525-AE2B-BEF5122E9393}"/>
              </a:ext>
            </a:extLst>
          </p:cNvPr>
          <p:cNvSpPr>
            <a:spLocks noGrp="1"/>
          </p:cNvSpPr>
          <p:nvPr>
            <p:ph type="ftr" sz="quarter" idx="11"/>
          </p:nvPr>
        </p:nvSpPr>
        <p:spPr/>
        <p:txBody>
          <a:bodyPr/>
          <a:lstStyle/>
          <a:p>
            <a:r>
              <a:rPr lang="fr-FR"/>
              <a:t>Facebook</a:t>
            </a:r>
          </a:p>
        </p:txBody>
      </p:sp>
      <p:sp>
        <p:nvSpPr>
          <p:cNvPr id="7" name="Espace réservé du numéro de diapositive 6">
            <a:extLst>
              <a:ext uri="{FF2B5EF4-FFF2-40B4-BE49-F238E27FC236}">
                <a16:creationId xmlns:a16="http://schemas.microsoft.com/office/drawing/2014/main" id="{D6253403-F0E0-438B-B70A-C04C15313E9D}"/>
              </a:ext>
            </a:extLst>
          </p:cNvPr>
          <p:cNvSpPr>
            <a:spLocks noGrp="1"/>
          </p:cNvSpPr>
          <p:nvPr>
            <p:ph type="sldNum" sz="quarter" idx="12"/>
          </p:nvPr>
        </p:nvSpPr>
        <p:spPr/>
        <p:txBody>
          <a:bodyPr/>
          <a:lstStyle/>
          <a:p>
            <a:fld id="{214B496C-A674-488F-82D3-A6592634C02D}" type="slidenum">
              <a:rPr lang="fr-FR" smtClean="0"/>
              <a:t>‹N°›</a:t>
            </a:fld>
            <a:endParaRPr lang="fr-FR"/>
          </a:p>
        </p:txBody>
      </p:sp>
    </p:spTree>
    <p:extLst>
      <p:ext uri="{BB962C8B-B14F-4D97-AF65-F5344CB8AC3E}">
        <p14:creationId xmlns:p14="http://schemas.microsoft.com/office/powerpoint/2010/main" val="4292244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28B552-6964-4563-AC0C-F11B49178055}"/>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30A37426-D7B2-4525-8D69-52F5A12A0E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1BDAB521-9097-45CF-A242-A788E8B93CE7}"/>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A8D8593F-3F4E-4AD5-8F59-62BDC26F51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EE96D536-B59E-4F03-A7C2-A9A850153F25}"/>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562D512A-70DD-4FCA-8A20-1CC007EF613C}"/>
              </a:ext>
            </a:extLst>
          </p:cNvPr>
          <p:cNvSpPr>
            <a:spLocks noGrp="1"/>
          </p:cNvSpPr>
          <p:nvPr>
            <p:ph type="dt" sz="half" idx="10"/>
          </p:nvPr>
        </p:nvSpPr>
        <p:spPr/>
        <p:txBody>
          <a:bodyPr/>
          <a:lstStyle/>
          <a:p>
            <a:fld id="{989F0A7B-9E37-4754-891E-16F5499A406E}" type="datetime1">
              <a:rPr lang="fr-FR" smtClean="0"/>
              <a:t>02/03/2022</a:t>
            </a:fld>
            <a:endParaRPr lang="fr-FR"/>
          </a:p>
        </p:txBody>
      </p:sp>
      <p:sp>
        <p:nvSpPr>
          <p:cNvPr id="8" name="Espace réservé du pied de page 7">
            <a:extLst>
              <a:ext uri="{FF2B5EF4-FFF2-40B4-BE49-F238E27FC236}">
                <a16:creationId xmlns:a16="http://schemas.microsoft.com/office/drawing/2014/main" id="{0511FBA1-F13B-44A1-A30B-62FB7766202B}"/>
              </a:ext>
            </a:extLst>
          </p:cNvPr>
          <p:cNvSpPr>
            <a:spLocks noGrp="1"/>
          </p:cNvSpPr>
          <p:nvPr>
            <p:ph type="ftr" sz="quarter" idx="11"/>
          </p:nvPr>
        </p:nvSpPr>
        <p:spPr/>
        <p:txBody>
          <a:bodyPr/>
          <a:lstStyle/>
          <a:p>
            <a:r>
              <a:rPr lang="fr-FR"/>
              <a:t>Facebook</a:t>
            </a:r>
          </a:p>
        </p:txBody>
      </p:sp>
      <p:sp>
        <p:nvSpPr>
          <p:cNvPr id="9" name="Espace réservé du numéro de diapositive 8">
            <a:extLst>
              <a:ext uri="{FF2B5EF4-FFF2-40B4-BE49-F238E27FC236}">
                <a16:creationId xmlns:a16="http://schemas.microsoft.com/office/drawing/2014/main" id="{5967DCE9-FFC0-4848-981A-DCB200E3DACC}"/>
              </a:ext>
            </a:extLst>
          </p:cNvPr>
          <p:cNvSpPr>
            <a:spLocks noGrp="1"/>
          </p:cNvSpPr>
          <p:nvPr>
            <p:ph type="sldNum" sz="quarter" idx="12"/>
          </p:nvPr>
        </p:nvSpPr>
        <p:spPr/>
        <p:txBody>
          <a:bodyPr/>
          <a:lstStyle/>
          <a:p>
            <a:fld id="{214B496C-A674-488F-82D3-A6592634C02D}" type="slidenum">
              <a:rPr lang="fr-FR" smtClean="0"/>
              <a:t>‹N°›</a:t>
            </a:fld>
            <a:endParaRPr lang="fr-FR"/>
          </a:p>
        </p:txBody>
      </p:sp>
    </p:spTree>
    <p:extLst>
      <p:ext uri="{BB962C8B-B14F-4D97-AF65-F5344CB8AC3E}">
        <p14:creationId xmlns:p14="http://schemas.microsoft.com/office/powerpoint/2010/main" val="1989714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309C68-2DD2-41F2-841C-A881082963C2}"/>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29718F1-CA6B-401D-B089-C28C4061F044}"/>
              </a:ext>
            </a:extLst>
          </p:cNvPr>
          <p:cNvSpPr>
            <a:spLocks noGrp="1"/>
          </p:cNvSpPr>
          <p:nvPr>
            <p:ph type="dt" sz="half" idx="10"/>
          </p:nvPr>
        </p:nvSpPr>
        <p:spPr/>
        <p:txBody>
          <a:bodyPr/>
          <a:lstStyle/>
          <a:p>
            <a:fld id="{D8608A9D-C4ED-4E25-AC04-1FF70F54BBF0}" type="datetime1">
              <a:rPr lang="fr-FR" smtClean="0"/>
              <a:t>02/03/2022</a:t>
            </a:fld>
            <a:endParaRPr lang="fr-FR"/>
          </a:p>
        </p:txBody>
      </p:sp>
      <p:sp>
        <p:nvSpPr>
          <p:cNvPr id="4" name="Espace réservé du pied de page 3">
            <a:extLst>
              <a:ext uri="{FF2B5EF4-FFF2-40B4-BE49-F238E27FC236}">
                <a16:creationId xmlns:a16="http://schemas.microsoft.com/office/drawing/2014/main" id="{990549A0-C85B-4235-B283-D240FA75DE43}"/>
              </a:ext>
            </a:extLst>
          </p:cNvPr>
          <p:cNvSpPr>
            <a:spLocks noGrp="1"/>
          </p:cNvSpPr>
          <p:nvPr>
            <p:ph type="ftr" sz="quarter" idx="11"/>
          </p:nvPr>
        </p:nvSpPr>
        <p:spPr/>
        <p:txBody>
          <a:bodyPr/>
          <a:lstStyle/>
          <a:p>
            <a:r>
              <a:rPr lang="fr-FR"/>
              <a:t>Facebook</a:t>
            </a:r>
          </a:p>
        </p:txBody>
      </p:sp>
      <p:sp>
        <p:nvSpPr>
          <p:cNvPr id="5" name="Espace réservé du numéro de diapositive 4">
            <a:extLst>
              <a:ext uri="{FF2B5EF4-FFF2-40B4-BE49-F238E27FC236}">
                <a16:creationId xmlns:a16="http://schemas.microsoft.com/office/drawing/2014/main" id="{CB6A96EA-368E-4A54-B8C1-5D8D6F9C812E}"/>
              </a:ext>
            </a:extLst>
          </p:cNvPr>
          <p:cNvSpPr>
            <a:spLocks noGrp="1"/>
          </p:cNvSpPr>
          <p:nvPr>
            <p:ph type="sldNum" sz="quarter" idx="12"/>
          </p:nvPr>
        </p:nvSpPr>
        <p:spPr/>
        <p:txBody>
          <a:bodyPr/>
          <a:lstStyle/>
          <a:p>
            <a:fld id="{214B496C-A674-488F-82D3-A6592634C02D}" type="slidenum">
              <a:rPr lang="fr-FR" smtClean="0"/>
              <a:t>‹N°›</a:t>
            </a:fld>
            <a:endParaRPr lang="fr-FR"/>
          </a:p>
        </p:txBody>
      </p:sp>
    </p:spTree>
    <p:extLst>
      <p:ext uri="{BB962C8B-B14F-4D97-AF65-F5344CB8AC3E}">
        <p14:creationId xmlns:p14="http://schemas.microsoft.com/office/powerpoint/2010/main" val="289994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5DB916E-D4F0-4F40-94B2-5E74AFF89144}"/>
              </a:ext>
            </a:extLst>
          </p:cNvPr>
          <p:cNvSpPr>
            <a:spLocks noGrp="1"/>
          </p:cNvSpPr>
          <p:nvPr>
            <p:ph type="dt" sz="half" idx="10"/>
          </p:nvPr>
        </p:nvSpPr>
        <p:spPr/>
        <p:txBody>
          <a:bodyPr/>
          <a:lstStyle/>
          <a:p>
            <a:fld id="{0C92AD3B-C7E0-4C9C-BD44-D996F850DE36}" type="datetime1">
              <a:rPr lang="fr-FR" smtClean="0"/>
              <a:t>02/03/2022</a:t>
            </a:fld>
            <a:endParaRPr lang="fr-FR"/>
          </a:p>
        </p:txBody>
      </p:sp>
      <p:sp>
        <p:nvSpPr>
          <p:cNvPr id="3" name="Espace réservé du pied de page 2">
            <a:extLst>
              <a:ext uri="{FF2B5EF4-FFF2-40B4-BE49-F238E27FC236}">
                <a16:creationId xmlns:a16="http://schemas.microsoft.com/office/drawing/2014/main" id="{4C97213C-1EF5-40B7-882D-71313D725DFE}"/>
              </a:ext>
            </a:extLst>
          </p:cNvPr>
          <p:cNvSpPr>
            <a:spLocks noGrp="1"/>
          </p:cNvSpPr>
          <p:nvPr>
            <p:ph type="ftr" sz="quarter" idx="11"/>
          </p:nvPr>
        </p:nvSpPr>
        <p:spPr/>
        <p:txBody>
          <a:bodyPr/>
          <a:lstStyle/>
          <a:p>
            <a:r>
              <a:rPr lang="fr-FR"/>
              <a:t>Facebook</a:t>
            </a:r>
          </a:p>
        </p:txBody>
      </p:sp>
      <p:sp>
        <p:nvSpPr>
          <p:cNvPr id="4" name="Espace réservé du numéro de diapositive 3">
            <a:extLst>
              <a:ext uri="{FF2B5EF4-FFF2-40B4-BE49-F238E27FC236}">
                <a16:creationId xmlns:a16="http://schemas.microsoft.com/office/drawing/2014/main" id="{2E958273-140D-4A72-B9BD-1EF2312D8E70}"/>
              </a:ext>
            </a:extLst>
          </p:cNvPr>
          <p:cNvSpPr>
            <a:spLocks noGrp="1"/>
          </p:cNvSpPr>
          <p:nvPr>
            <p:ph type="sldNum" sz="quarter" idx="12"/>
          </p:nvPr>
        </p:nvSpPr>
        <p:spPr/>
        <p:txBody>
          <a:bodyPr/>
          <a:lstStyle/>
          <a:p>
            <a:fld id="{214B496C-A674-488F-82D3-A6592634C02D}" type="slidenum">
              <a:rPr lang="fr-FR" smtClean="0"/>
              <a:t>‹N°›</a:t>
            </a:fld>
            <a:endParaRPr lang="fr-FR"/>
          </a:p>
        </p:txBody>
      </p:sp>
    </p:spTree>
    <p:extLst>
      <p:ext uri="{BB962C8B-B14F-4D97-AF65-F5344CB8AC3E}">
        <p14:creationId xmlns:p14="http://schemas.microsoft.com/office/powerpoint/2010/main" val="3442598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9E72A8-339B-45C1-B42D-06D4679BBB9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318DB65F-2077-40B2-8F22-DB403426AB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E78FAB4E-909A-4872-949B-F68C33004E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A84095A-975C-4853-A9AD-DA2CBC40F4B6}"/>
              </a:ext>
            </a:extLst>
          </p:cNvPr>
          <p:cNvSpPr>
            <a:spLocks noGrp="1"/>
          </p:cNvSpPr>
          <p:nvPr>
            <p:ph type="dt" sz="half" idx="10"/>
          </p:nvPr>
        </p:nvSpPr>
        <p:spPr/>
        <p:txBody>
          <a:bodyPr/>
          <a:lstStyle/>
          <a:p>
            <a:fld id="{206BFAD4-73E0-4296-9F35-EDCB52D189DF}" type="datetime1">
              <a:rPr lang="fr-FR" smtClean="0"/>
              <a:t>02/03/2022</a:t>
            </a:fld>
            <a:endParaRPr lang="fr-FR"/>
          </a:p>
        </p:txBody>
      </p:sp>
      <p:sp>
        <p:nvSpPr>
          <p:cNvPr id="6" name="Espace réservé du pied de page 5">
            <a:extLst>
              <a:ext uri="{FF2B5EF4-FFF2-40B4-BE49-F238E27FC236}">
                <a16:creationId xmlns:a16="http://schemas.microsoft.com/office/drawing/2014/main" id="{55C5C26B-2CD0-42B8-B8D8-8B1CF6A3F5FE}"/>
              </a:ext>
            </a:extLst>
          </p:cNvPr>
          <p:cNvSpPr>
            <a:spLocks noGrp="1"/>
          </p:cNvSpPr>
          <p:nvPr>
            <p:ph type="ftr" sz="quarter" idx="11"/>
          </p:nvPr>
        </p:nvSpPr>
        <p:spPr/>
        <p:txBody>
          <a:bodyPr/>
          <a:lstStyle/>
          <a:p>
            <a:r>
              <a:rPr lang="fr-FR"/>
              <a:t>Facebook</a:t>
            </a:r>
          </a:p>
        </p:txBody>
      </p:sp>
      <p:sp>
        <p:nvSpPr>
          <p:cNvPr id="7" name="Espace réservé du numéro de diapositive 6">
            <a:extLst>
              <a:ext uri="{FF2B5EF4-FFF2-40B4-BE49-F238E27FC236}">
                <a16:creationId xmlns:a16="http://schemas.microsoft.com/office/drawing/2014/main" id="{139E0D98-0672-4E42-BC73-E1D2B3E446F9}"/>
              </a:ext>
            </a:extLst>
          </p:cNvPr>
          <p:cNvSpPr>
            <a:spLocks noGrp="1"/>
          </p:cNvSpPr>
          <p:nvPr>
            <p:ph type="sldNum" sz="quarter" idx="12"/>
          </p:nvPr>
        </p:nvSpPr>
        <p:spPr/>
        <p:txBody>
          <a:bodyPr/>
          <a:lstStyle/>
          <a:p>
            <a:fld id="{214B496C-A674-488F-82D3-A6592634C02D}" type="slidenum">
              <a:rPr lang="fr-FR" smtClean="0"/>
              <a:t>‹N°›</a:t>
            </a:fld>
            <a:endParaRPr lang="fr-FR"/>
          </a:p>
        </p:txBody>
      </p:sp>
    </p:spTree>
    <p:extLst>
      <p:ext uri="{BB962C8B-B14F-4D97-AF65-F5344CB8AC3E}">
        <p14:creationId xmlns:p14="http://schemas.microsoft.com/office/powerpoint/2010/main" val="2759245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72AAAA-4C20-4734-89DD-68354319DB8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5307E271-412C-46A4-B78C-0AC1A56C26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E887B7C0-05B9-458B-A7AE-9AD017717F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0774560-9E34-4050-9F37-DF3FD8A08B8D}"/>
              </a:ext>
            </a:extLst>
          </p:cNvPr>
          <p:cNvSpPr>
            <a:spLocks noGrp="1"/>
          </p:cNvSpPr>
          <p:nvPr>
            <p:ph type="dt" sz="half" idx="10"/>
          </p:nvPr>
        </p:nvSpPr>
        <p:spPr/>
        <p:txBody>
          <a:bodyPr/>
          <a:lstStyle/>
          <a:p>
            <a:fld id="{DFEA7CCC-719A-4588-95A4-8BAFE838B583}" type="datetime1">
              <a:rPr lang="fr-FR" smtClean="0"/>
              <a:t>02/03/2022</a:t>
            </a:fld>
            <a:endParaRPr lang="fr-FR"/>
          </a:p>
        </p:txBody>
      </p:sp>
      <p:sp>
        <p:nvSpPr>
          <p:cNvPr id="6" name="Espace réservé du pied de page 5">
            <a:extLst>
              <a:ext uri="{FF2B5EF4-FFF2-40B4-BE49-F238E27FC236}">
                <a16:creationId xmlns:a16="http://schemas.microsoft.com/office/drawing/2014/main" id="{9223A836-D85D-446C-A73F-9E9B4403C922}"/>
              </a:ext>
            </a:extLst>
          </p:cNvPr>
          <p:cNvSpPr>
            <a:spLocks noGrp="1"/>
          </p:cNvSpPr>
          <p:nvPr>
            <p:ph type="ftr" sz="quarter" idx="11"/>
          </p:nvPr>
        </p:nvSpPr>
        <p:spPr/>
        <p:txBody>
          <a:bodyPr/>
          <a:lstStyle/>
          <a:p>
            <a:r>
              <a:rPr lang="fr-FR"/>
              <a:t>Facebook</a:t>
            </a:r>
          </a:p>
        </p:txBody>
      </p:sp>
      <p:sp>
        <p:nvSpPr>
          <p:cNvPr id="7" name="Espace réservé du numéro de diapositive 6">
            <a:extLst>
              <a:ext uri="{FF2B5EF4-FFF2-40B4-BE49-F238E27FC236}">
                <a16:creationId xmlns:a16="http://schemas.microsoft.com/office/drawing/2014/main" id="{C77A2078-B79F-498C-BBD6-4BF60E6D926C}"/>
              </a:ext>
            </a:extLst>
          </p:cNvPr>
          <p:cNvSpPr>
            <a:spLocks noGrp="1"/>
          </p:cNvSpPr>
          <p:nvPr>
            <p:ph type="sldNum" sz="quarter" idx="12"/>
          </p:nvPr>
        </p:nvSpPr>
        <p:spPr/>
        <p:txBody>
          <a:bodyPr/>
          <a:lstStyle/>
          <a:p>
            <a:fld id="{214B496C-A674-488F-82D3-A6592634C02D}" type="slidenum">
              <a:rPr lang="fr-FR" smtClean="0"/>
              <a:t>‹N°›</a:t>
            </a:fld>
            <a:endParaRPr lang="fr-FR"/>
          </a:p>
        </p:txBody>
      </p:sp>
    </p:spTree>
    <p:extLst>
      <p:ext uri="{BB962C8B-B14F-4D97-AF65-F5344CB8AC3E}">
        <p14:creationId xmlns:p14="http://schemas.microsoft.com/office/powerpoint/2010/main" val="604787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178FEC4D-828F-4037-A661-52639E98BB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337B87C7-FC2A-4993-971E-F258D3FD6F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0ECCF2A-4776-43FF-B138-41998B6E32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637565-6733-41E6-BB3E-D38962649727}" type="datetime1">
              <a:rPr lang="fr-FR" smtClean="0"/>
              <a:t>02/03/2022</a:t>
            </a:fld>
            <a:endParaRPr lang="fr-FR"/>
          </a:p>
        </p:txBody>
      </p:sp>
      <p:sp>
        <p:nvSpPr>
          <p:cNvPr id="5" name="Espace réservé du pied de page 4">
            <a:extLst>
              <a:ext uri="{FF2B5EF4-FFF2-40B4-BE49-F238E27FC236}">
                <a16:creationId xmlns:a16="http://schemas.microsoft.com/office/drawing/2014/main" id="{D431261E-FD75-4B80-ABF4-77FCEE0B86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Facebook</a:t>
            </a:r>
          </a:p>
        </p:txBody>
      </p:sp>
      <p:sp>
        <p:nvSpPr>
          <p:cNvPr id="6" name="Espace réservé du numéro de diapositive 5">
            <a:extLst>
              <a:ext uri="{FF2B5EF4-FFF2-40B4-BE49-F238E27FC236}">
                <a16:creationId xmlns:a16="http://schemas.microsoft.com/office/drawing/2014/main" id="{8E4F258F-4BA8-49BC-9F91-AA61E92975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4B496C-A674-488F-82D3-A6592634C02D}" type="slidenum">
              <a:rPr lang="fr-FR" smtClean="0"/>
              <a:t>‹N°›</a:t>
            </a:fld>
            <a:endParaRPr lang="fr-FR"/>
          </a:p>
        </p:txBody>
      </p:sp>
    </p:spTree>
    <p:extLst>
      <p:ext uri="{BB962C8B-B14F-4D97-AF65-F5344CB8AC3E}">
        <p14:creationId xmlns:p14="http://schemas.microsoft.com/office/powerpoint/2010/main" val="1757178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jpeg"/><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75766498-823A-4E1C-B323-40E1B59D31B8}"/>
              </a:ext>
            </a:extLst>
          </p:cNvPr>
          <p:cNvCxnSpPr>
            <a:cxnSpLocks/>
          </p:cNvCxnSpPr>
          <p:nvPr/>
        </p:nvCxnSpPr>
        <p:spPr>
          <a:xfrm>
            <a:off x="0" y="680457"/>
            <a:ext cx="12267446" cy="0"/>
          </a:xfrm>
          <a:prstGeom prst="line">
            <a:avLst/>
          </a:prstGeom>
          <a:ln w="762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11" name="Espace réservé du numéro de diapositive 10">
            <a:extLst>
              <a:ext uri="{FF2B5EF4-FFF2-40B4-BE49-F238E27FC236}">
                <a16:creationId xmlns:a16="http://schemas.microsoft.com/office/drawing/2014/main" id="{A42B8977-E85C-4078-B708-5DF64BD5FF68}"/>
              </a:ext>
            </a:extLst>
          </p:cNvPr>
          <p:cNvSpPr>
            <a:spLocks noGrp="1"/>
          </p:cNvSpPr>
          <p:nvPr>
            <p:ph type="sldNum" sz="quarter" idx="12"/>
          </p:nvPr>
        </p:nvSpPr>
        <p:spPr>
          <a:xfrm>
            <a:off x="9268955" y="6443394"/>
            <a:ext cx="2743200" cy="365125"/>
          </a:xfrm>
        </p:spPr>
        <p:txBody>
          <a:bodyPr/>
          <a:lstStyle/>
          <a:p>
            <a:fld id="{214B496C-A674-488F-82D3-A6592634C02D}" type="slidenum">
              <a:rPr lang="fr-FR" smtClean="0"/>
              <a:t>1</a:t>
            </a:fld>
            <a:endParaRPr lang="fr-FR" dirty="0"/>
          </a:p>
        </p:txBody>
      </p:sp>
      <p:grpSp>
        <p:nvGrpSpPr>
          <p:cNvPr id="6" name="Groupe 5">
            <a:extLst>
              <a:ext uri="{FF2B5EF4-FFF2-40B4-BE49-F238E27FC236}">
                <a16:creationId xmlns:a16="http://schemas.microsoft.com/office/drawing/2014/main" id="{09F722BC-5B4A-482D-89F2-81E827DC9B71}"/>
              </a:ext>
            </a:extLst>
          </p:cNvPr>
          <p:cNvGrpSpPr/>
          <p:nvPr/>
        </p:nvGrpSpPr>
        <p:grpSpPr>
          <a:xfrm>
            <a:off x="5123328" y="-58574"/>
            <a:ext cx="2606474" cy="461665"/>
            <a:chOff x="4932738" y="-3611"/>
            <a:chExt cx="2606474" cy="461665"/>
          </a:xfrm>
        </p:grpSpPr>
        <p:sp>
          <p:nvSpPr>
            <p:cNvPr id="7" name="ZoneTexte 6">
              <a:extLst>
                <a:ext uri="{FF2B5EF4-FFF2-40B4-BE49-F238E27FC236}">
                  <a16:creationId xmlns:a16="http://schemas.microsoft.com/office/drawing/2014/main" id="{D120B52B-6EFE-4448-B9DF-05101B148350}"/>
                </a:ext>
              </a:extLst>
            </p:cNvPr>
            <p:cNvSpPr txBox="1"/>
            <p:nvPr/>
          </p:nvSpPr>
          <p:spPr>
            <a:xfrm>
              <a:off x="5197706" y="-3611"/>
              <a:ext cx="2341506" cy="461665"/>
            </a:xfrm>
            <a:prstGeom prst="rect">
              <a:avLst/>
            </a:prstGeom>
            <a:noFill/>
          </p:spPr>
          <p:txBody>
            <a:bodyPr wrap="square">
              <a:spAutoFit/>
            </a:bodyPr>
            <a:lstStyle/>
            <a:p>
              <a:r>
                <a:rPr lang="fr-FR" sz="2400" b="1" dirty="0"/>
                <a:t> Facebook</a:t>
              </a:r>
            </a:p>
          </p:txBody>
        </p:sp>
        <p:pic>
          <p:nvPicPr>
            <p:cNvPr id="4" name="Image 3">
              <a:extLst>
                <a:ext uri="{FF2B5EF4-FFF2-40B4-BE49-F238E27FC236}">
                  <a16:creationId xmlns:a16="http://schemas.microsoft.com/office/drawing/2014/main" id="{9D9F3D9C-2AF9-45F4-9796-6FF66D6E19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32738" y="82147"/>
              <a:ext cx="381179" cy="343060"/>
            </a:xfrm>
            <a:prstGeom prst="rect">
              <a:avLst/>
            </a:prstGeom>
          </p:spPr>
        </p:pic>
      </p:grpSp>
      <p:sp>
        <p:nvSpPr>
          <p:cNvPr id="13" name="ZoneTexte 12">
            <a:extLst>
              <a:ext uri="{FF2B5EF4-FFF2-40B4-BE49-F238E27FC236}">
                <a16:creationId xmlns:a16="http://schemas.microsoft.com/office/drawing/2014/main" id="{61E882B2-4B8A-428E-ACBE-29E5D917F0E9}"/>
              </a:ext>
            </a:extLst>
          </p:cNvPr>
          <p:cNvSpPr txBox="1"/>
          <p:nvPr/>
        </p:nvSpPr>
        <p:spPr>
          <a:xfrm>
            <a:off x="4925246" y="218792"/>
            <a:ext cx="2341506" cy="461665"/>
          </a:xfrm>
          <a:prstGeom prst="rect">
            <a:avLst/>
          </a:prstGeom>
          <a:noFill/>
        </p:spPr>
        <p:txBody>
          <a:bodyPr wrap="square">
            <a:spAutoFit/>
          </a:bodyPr>
          <a:lstStyle/>
          <a:p>
            <a:r>
              <a:rPr lang="fr-FR" sz="2400" b="1" dirty="0"/>
              <a:t>Un réseau social</a:t>
            </a:r>
            <a:endParaRPr lang="fr-FR" sz="2400" dirty="0"/>
          </a:p>
        </p:txBody>
      </p:sp>
      <p:sp>
        <p:nvSpPr>
          <p:cNvPr id="17" name="ZoneTexte 16">
            <a:extLst>
              <a:ext uri="{FF2B5EF4-FFF2-40B4-BE49-F238E27FC236}">
                <a16:creationId xmlns:a16="http://schemas.microsoft.com/office/drawing/2014/main" id="{29F23757-024F-4E80-B592-843EB58F37B9}"/>
              </a:ext>
            </a:extLst>
          </p:cNvPr>
          <p:cNvSpPr txBox="1"/>
          <p:nvPr/>
        </p:nvSpPr>
        <p:spPr>
          <a:xfrm>
            <a:off x="199179" y="831909"/>
            <a:ext cx="5674825" cy="2462213"/>
          </a:xfrm>
          <a:prstGeom prst="rect">
            <a:avLst/>
          </a:prstGeom>
          <a:noFill/>
          <a:ln>
            <a:solidFill>
              <a:schemeClr val="accent2">
                <a:lumMod val="50000"/>
              </a:schemeClr>
            </a:solidFill>
          </a:ln>
        </p:spPr>
        <p:txBody>
          <a:bodyPr wrap="square">
            <a:spAutoFit/>
          </a:bodyPr>
          <a:lstStyle/>
          <a:p>
            <a:pPr algn="just"/>
            <a:r>
              <a:rPr lang="fr-FR" sz="1400" dirty="0"/>
              <a:t>✔ Facebook est le plus gros réseau social du moment, avec plusieurs centaines de millions de personnes inscrites. Facebook vous permet de rester en contact avec vos amis et votre famille, de partager vos moments, photos, vidéos, vos humeurs et consulter ceux de vos contacts.</a:t>
            </a:r>
          </a:p>
          <a:p>
            <a:endParaRPr lang="fr-FR" sz="1400" dirty="0"/>
          </a:p>
          <a:p>
            <a:pPr algn="just"/>
            <a:r>
              <a:rPr lang="fr-FR" sz="1400" dirty="0"/>
              <a:t>✔ Il a été fondé en 2004 par Mark Zuckerberg. Depuis 2006, toute personne de plus de 13 ans peut s’y inscrire. </a:t>
            </a:r>
          </a:p>
          <a:p>
            <a:endParaRPr lang="fr-FR" sz="1400" dirty="0"/>
          </a:p>
          <a:p>
            <a:pPr algn="just"/>
            <a:r>
              <a:rPr lang="fr-FR" sz="1400" dirty="0"/>
              <a:t>❗ Objet de nombreuses controverses, Facebook a souvent été critiqué sur des questions telles que la vie privée des utilisateurs, la manipulation politique, la surveillance de masse...</a:t>
            </a:r>
          </a:p>
        </p:txBody>
      </p:sp>
      <p:cxnSp>
        <p:nvCxnSpPr>
          <p:cNvPr id="14" name="Connecteur droit 13">
            <a:extLst>
              <a:ext uri="{FF2B5EF4-FFF2-40B4-BE49-F238E27FC236}">
                <a16:creationId xmlns:a16="http://schemas.microsoft.com/office/drawing/2014/main" id="{252F1689-1DBA-4C80-B1C9-C4CF4FB48E94}"/>
              </a:ext>
            </a:extLst>
          </p:cNvPr>
          <p:cNvCxnSpPr>
            <a:cxnSpLocks/>
          </p:cNvCxnSpPr>
          <p:nvPr/>
        </p:nvCxnSpPr>
        <p:spPr>
          <a:xfrm flipV="1">
            <a:off x="6091287" y="845889"/>
            <a:ext cx="0" cy="6012111"/>
          </a:xfrm>
          <a:prstGeom prst="line">
            <a:avLst/>
          </a:prstGeom>
          <a:ln w="28575">
            <a:solidFill>
              <a:schemeClr val="accent2">
                <a:lumMod val="50000"/>
              </a:schemeClr>
            </a:solidFill>
            <a:prstDash val="dashDot"/>
          </a:ln>
        </p:spPr>
        <p:style>
          <a:lnRef idx="1">
            <a:schemeClr val="accent1"/>
          </a:lnRef>
          <a:fillRef idx="0">
            <a:schemeClr val="accent1"/>
          </a:fillRef>
          <a:effectRef idx="0">
            <a:schemeClr val="accent1"/>
          </a:effectRef>
          <a:fontRef idx="minor">
            <a:schemeClr val="tx1"/>
          </a:fontRef>
        </p:style>
      </p:cxnSp>
      <p:grpSp>
        <p:nvGrpSpPr>
          <p:cNvPr id="23" name="Groupe 22">
            <a:extLst>
              <a:ext uri="{FF2B5EF4-FFF2-40B4-BE49-F238E27FC236}">
                <a16:creationId xmlns:a16="http://schemas.microsoft.com/office/drawing/2014/main" id="{A6D48582-ADB0-4E19-ACB6-1DC3383F6082}"/>
              </a:ext>
            </a:extLst>
          </p:cNvPr>
          <p:cNvGrpSpPr/>
          <p:nvPr/>
        </p:nvGrpSpPr>
        <p:grpSpPr>
          <a:xfrm>
            <a:off x="7873116" y="1229527"/>
            <a:ext cx="3751416" cy="2242276"/>
            <a:chOff x="1943203" y="3964040"/>
            <a:chExt cx="3320091" cy="1895058"/>
          </a:xfrm>
        </p:grpSpPr>
        <p:pic>
          <p:nvPicPr>
            <p:cNvPr id="20" name="Image 19">
              <a:extLst>
                <a:ext uri="{FF2B5EF4-FFF2-40B4-BE49-F238E27FC236}">
                  <a16:creationId xmlns:a16="http://schemas.microsoft.com/office/drawing/2014/main" id="{4C44ED33-935F-4646-8C1C-7AF672B16812}"/>
                </a:ext>
              </a:extLst>
            </p:cNvPr>
            <p:cNvPicPr>
              <a:picLocks noChangeAspect="1"/>
            </p:cNvPicPr>
            <p:nvPr/>
          </p:nvPicPr>
          <p:blipFill rotWithShape="1">
            <a:blip r:embed="rId4"/>
            <a:srcRect r="7931" b="22568"/>
            <a:stretch/>
          </p:blipFill>
          <p:spPr>
            <a:xfrm>
              <a:off x="1943203" y="3964040"/>
              <a:ext cx="3320091" cy="1895058"/>
            </a:xfrm>
            <a:prstGeom prst="rect">
              <a:avLst/>
            </a:prstGeom>
          </p:spPr>
        </p:pic>
        <p:sp>
          <p:nvSpPr>
            <p:cNvPr id="21" name="Rectangle : coins arrondis 20">
              <a:extLst>
                <a:ext uri="{FF2B5EF4-FFF2-40B4-BE49-F238E27FC236}">
                  <a16:creationId xmlns:a16="http://schemas.microsoft.com/office/drawing/2014/main" id="{91CA8B29-CEAD-41A4-955C-E639CD9C0F75}"/>
                </a:ext>
              </a:extLst>
            </p:cNvPr>
            <p:cNvSpPr/>
            <p:nvPr/>
          </p:nvSpPr>
          <p:spPr>
            <a:xfrm>
              <a:off x="1950770" y="3971985"/>
              <a:ext cx="518059" cy="147064"/>
            </a:xfrm>
            <a:prstGeom prst="roundRect">
              <a:avLst/>
            </a:prstGeom>
            <a:solidFill>
              <a:schemeClr val="bg1"/>
            </a:solidFill>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2400" b="1" dirty="0"/>
                <a:t>1</a:t>
              </a:r>
            </a:p>
          </p:txBody>
        </p:sp>
        <p:sp>
          <p:nvSpPr>
            <p:cNvPr id="22" name="Rectangle : coins arrondis 21">
              <a:extLst>
                <a:ext uri="{FF2B5EF4-FFF2-40B4-BE49-F238E27FC236}">
                  <a16:creationId xmlns:a16="http://schemas.microsoft.com/office/drawing/2014/main" id="{15BFA516-175F-4A38-B73E-286F9185CF21}"/>
                </a:ext>
              </a:extLst>
            </p:cNvPr>
            <p:cNvSpPr/>
            <p:nvPr/>
          </p:nvSpPr>
          <p:spPr>
            <a:xfrm>
              <a:off x="2208240" y="3964040"/>
              <a:ext cx="260589" cy="220345"/>
            </a:xfrm>
            <a:prstGeom prst="roundRect">
              <a:avLst/>
            </a:prstGeom>
            <a:solidFill>
              <a:schemeClr val="accent2">
                <a:lumMod val="50000"/>
              </a:schemeClr>
            </a:solidFill>
            <a:ln>
              <a:solidFill>
                <a:schemeClr val="accent2">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1600" b="1" dirty="0"/>
                <a:t>1</a:t>
              </a:r>
            </a:p>
          </p:txBody>
        </p:sp>
      </p:grpSp>
      <p:sp>
        <p:nvSpPr>
          <p:cNvPr id="24" name="Rectangle : coins arrondis 23">
            <a:extLst>
              <a:ext uri="{FF2B5EF4-FFF2-40B4-BE49-F238E27FC236}">
                <a16:creationId xmlns:a16="http://schemas.microsoft.com/office/drawing/2014/main" id="{8B5F007B-ECC5-46FB-8F03-CA0B9CC8C290}"/>
              </a:ext>
            </a:extLst>
          </p:cNvPr>
          <p:cNvSpPr/>
          <p:nvPr/>
        </p:nvSpPr>
        <p:spPr>
          <a:xfrm>
            <a:off x="8172585" y="722774"/>
            <a:ext cx="1941151" cy="429446"/>
          </a:xfrm>
          <a:prstGeom prst="roundRect">
            <a:avLst/>
          </a:prstGeom>
          <a:solidFill>
            <a:schemeClr val="accent2">
              <a:lumMod val="50000"/>
            </a:schemeClr>
          </a:solidFill>
          <a:ln>
            <a:solidFill>
              <a:schemeClr val="accent2">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b="1" dirty="0"/>
              <a:t>Créer son compte</a:t>
            </a:r>
          </a:p>
        </p:txBody>
      </p:sp>
      <p:grpSp>
        <p:nvGrpSpPr>
          <p:cNvPr id="29" name="Groupe 28">
            <a:extLst>
              <a:ext uri="{FF2B5EF4-FFF2-40B4-BE49-F238E27FC236}">
                <a16:creationId xmlns:a16="http://schemas.microsoft.com/office/drawing/2014/main" id="{590A422D-1B5C-4C23-9492-37D5462183DD}"/>
              </a:ext>
            </a:extLst>
          </p:cNvPr>
          <p:cNvGrpSpPr/>
          <p:nvPr/>
        </p:nvGrpSpPr>
        <p:grpSpPr>
          <a:xfrm>
            <a:off x="6215008" y="3369734"/>
            <a:ext cx="3533816" cy="3073660"/>
            <a:chOff x="7189111" y="760132"/>
            <a:chExt cx="3533816" cy="3073660"/>
          </a:xfrm>
        </p:grpSpPr>
        <p:pic>
          <p:nvPicPr>
            <p:cNvPr id="25" name="Image 24">
              <a:extLst>
                <a:ext uri="{FF2B5EF4-FFF2-40B4-BE49-F238E27FC236}">
                  <a16:creationId xmlns:a16="http://schemas.microsoft.com/office/drawing/2014/main" id="{78B57A47-3E9B-4DCE-99D9-B509BBB798F8}"/>
                </a:ext>
              </a:extLst>
            </p:cNvPr>
            <p:cNvPicPr>
              <a:picLocks noChangeAspect="1"/>
            </p:cNvPicPr>
            <p:nvPr/>
          </p:nvPicPr>
          <p:blipFill>
            <a:blip r:embed="rId5"/>
            <a:stretch>
              <a:fillRect/>
            </a:stretch>
          </p:blipFill>
          <p:spPr>
            <a:xfrm>
              <a:off x="7243432" y="830720"/>
              <a:ext cx="3479495" cy="3003072"/>
            </a:xfrm>
            <a:prstGeom prst="rect">
              <a:avLst/>
            </a:prstGeom>
          </p:spPr>
        </p:pic>
        <p:sp>
          <p:nvSpPr>
            <p:cNvPr id="26" name="Rectangle : coins arrondis 25">
              <a:extLst>
                <a:ext uri="{FF2B5EF4-FFF2-40B4-BE49-F238E27FC236}">
                  <a16:creationId xmlns:a16="http://schemas.microsoft.com/office/drawing/2014/main" id="{84FB3C17-65A3-49D8-B7A2-A221EA56DB9A}"/>
                </a:ext>
              </a:extLst>
            </p:cNvPr>
            <p:cNvSpPr/>
            <p:nvPr/>
          </p:nvSpPr>
          <p:spPr>
            <a:xfrm>
              <a:off x="7189111" y="843915"/>
              <a:ext cx="589423" cy="168139"/>
            </a:xfrm>
            <a:prstGeom prst="roundRect">
              <a:avLst/>
            </a:prstGeom>
            <a:solidFill>
              <a:schemeClr val="bg1"/>
            </a:solidFill>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2400" b="1" dirty="0"/>
                <a:t>1</a:t>
              </a:r>
            </a:p>
          </p:txBody>
        </p:sp>
        <p:sp>
          <p:nvSpPr>
            <p:cNvPr id="27" name="Rectangle : coins arrondis 26">
              <a:extLst>
                <a:ext uri="{FF2B5EF4-FFF2-40B4-BE49-F238E27FC236}">
                  <a16:creationId xmlns:a16="http://schemas.microsoft.com/office/drawing/2014/main" id="{E30FB05E-12FB-4AA5-8E42-F3E05872758E}"/>
                </a:ext>
              </a:extLst>
            </p:cNvPr>
            <p:cNvSpPr/>
            <p:nvPr/>
          </p:nvSpPr>
          <p:spPr>
            <a:xfrm>
              <a:off x="7433316" y="760132"/>
              <a:ext cx="296486" cy="251922"/>
            </a:xfrm>
            <a:prstGeom prst="roundRect">
              <a:avLst/>
            </a:prstGeom>
            <a:solidFill>
              <a:schemeClr val="accent2">
                <a:lumMod val="50000"/>
              </a:schemeClr>
            </a:solidFill>
            <a:ln>
              <a:solidFill>
                <a:schemeClr val="accent2">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1600" b="1" dirty="0"/>
                <a:t>2</a:t>
              </a:r>
            </a:p>
          </p:txBody>
        </p:sp>
      </p:grpSp>
      <p:grpSp>
        <p:nvGrpSpPr>
          <p:cNvPr id="32" name="Groupe 31">
            <a:extLst>
              <a:ext uri="{FF2B5EF4-FFF2-40B4-BE49-F238E27FC236}">
                <a16:creationId xmlns:a16="http://schemas.microsoft.com/office/drawing/2014/main" id="{52541A2A-2BE0-4371-B60D-836A3897C41C}"/>
              </a:ext>
            </a:extLst>
          </p:cNvPr>
          <p:cNvGrpSpPr/>
          <p:nvPr/>
        </p:nvGrpSpPr>
        <p:grpSpPr>
          <a:xfrm>
            <a:off x="8271948" y="4627744"/>
            <a:ext cx="3817313" cy="1155295"/>
            <a:chOff x="8269064" y="1918089"/>
            <a:chExt cx="3817313" cy="1155295"/>
          </a:xfrm>
        </p:grpSpPr>
        <p:pic>
          <p:nvPicPr>
            <p:cNvPr id="28" name="Image 27">
              <a:extLst>
                <a:ext uri="{FF2B5EF4-FFF2-40B4-BE49-F238E27FC236}">
                  <a16:creationId xmlns:a16="http://schemas.microsoft.com/office/drawing/2014/main" id="{5B043C00-726B-4ABC-8429-E3FE94631D11}"/>
                </a:ext>
              </a:extLst>
            </p:cNvPr>
            <p:cNvPicPr>
              <a:picLocks noChangeAspect="1"/>
            </p:cNvPicPr>
            <p:nvPr/>
          </p:nvPicPr>
          <p:blipFill>
            <a:blip r:embed="rId6"/>
            <a:stretch>
              <a:fillRect/>
            </a:stretch>
          </p:blipFill>
          <p:spPr>
            <a:xfrm>
              <a:off x="8405521" y="1951916"/>
              <a:ext cx="3680856" cy="1121468"/>
            </a:xfrm>
            <a:prstGeom prst="rect">
              <a:avLst/>
            </a:prstGeom>
          </p:spPr>
        </p:pic>
        <p:sp>
          <p:nvSpPr>
            <p:cNvPr id="30" name="Rectangle : coins arrondis 29">
              <a:extLst>
                <a:ext uri="{FF2B5EF4-FFF2-40B4-BE49-F238E27FC236}">
                  <a16:creationId xmlns:a16="http://schemas.microsoft.com/office/drawing/2014/main" id="{C1CB5EB8-EA8C-4DF8-9C86-48A5A6E1F0EF}"/>
                </a:ext>
              </a:extLst>
            </p:cNvPr>
            <p:cNvSpPr/>
            <p:nvPr/>
          </p:nvSpPr>
          <p:spPr>
            <a:xfrm>
              <a:off x="8269064" y="2021523"/>
              <a:ext cx="666779" cy="166051"/>
            </a:xfrm>
            <a:prstGeom prst="roundRect">
              <a:avLst/>
            </a:prstGeom>
            <a:solidFill>
              <a:schemeClr val="bg1"/>
            </a:solidFill>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1600" b="1" dirty="0"/>
                <a:t>1</a:t>
              </a:r>
            </a:p>
            <a:p>
              <a:pPr algn="ctr"/>
              <a:endParaRPr lang="fr-FR" sz="1600" b="1" dirty="0"/>
            </a:p>
            <a:p>
              <a:pPr algn="ctr"/>
              <a:endParaRPr lang="fr-FR" sz="1600" b="1" dirty="0"/>
            </a:p>
          </p:txBody>
        </p:sp>
        <p:sp>
          <p:nvSpPr>
            <p:cNvPr id="31" name="Rectangle : coins arrondis 30">
              <a:extLst>
                <a:ext uri="{FF2B5EF4-FFF2-40B4-BE49-F238E27FC236}">
                  <a16:creationId xmlns:a16="http://schemas.microsoft.com/office/drawing/2014/main" id="{85F54FFA-5E13-4255-BCE2-9899F1113FA3}"/>
                </a:ext>
              </a:extLst>
            </p:cNvPr>
            <p:cNvSpPr/>
            <p:nvPr/>
          </p:nvSpPr>
          <p:spPr>
            <a:xfrm>
              <a:off x="8522568" y="1918089"/>
              <a:ext cx="319557" cy="251430"/>
            </a:xfrm>
            <a:prstGeom prst="roundRect">
              <a:avLst/>
            </a:prstGeom>
            <a:solidFill>
              <a:schemeClr val="accent2">
                <a:lumMod val="50000"/>
              </a:schemeClr>
            </a:solidFill>
            <a:ln>
              <a:solidFill>
                <a:schemeClr val="accent2">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1600" b="1" dirty="0"/>
                <a:t>3</a:t>
              </a:r>
            </a:p>
          </p:txBody>
        </p:sp>
      </p:grpSp>
      <p:sp>
        <p:nvSpPr>
          <p:cNvPr id="33" name="ZoneTexte 32">
            <a:extLst>
              <a:ext uri="{FF2B5EF4-FFF2-40B4-BE49-F238E27FC236}">
                <a16:creationId xmlns:a16="http://schemas.microsoft.com/office/drawing/2014/main" id="{5981052E-02D5-48ED-B9B4-D170807636D8}"/>
              </a:ext>
            </a:extLst>
          </p:cNvPr>
          <p:cNvSpPr txBox="1"/>
          <p:nvPr/>
        </p:nvSpPr>
        <p:spPr>
          <a:xfrm>
            <a:off x="400423" y="3891887"/>
            <a:ext cx="2187007" cy="2492990"/>
          </a:xfrm>
          <a:prstGeom prst="rect">
            <a:avLst/>
          </a:prstGeom>
          <a:noFill/>
        </p:spPr>
        <p:txBody>
          <a:bodyPr wrap="square">
            <a:spAutoFit/>
          </a:bodyPr>
          <a:lstStyle/>
          <a:p>
            <a:r>
              <a:rPr lang="fr-FR" sz="1200" dirty="0"/>
              <a:t>🤬 Le cyber harcèlement</a:t>
            </a:r>
          </a:p>
          <a:p>
            <a:endParaRPr lang="fr-FR" sz="1200" dirty="0"/>
          </a:p>
          <a:p>
            <a:endParaRPr lang="fr-FR" sz="1200" dirty="0"/>
          </a:p>
          <a:p>
            <a:r>
              <a:rPr lang="fr-FR" sz="1200" dirty="0"/>
              <a:t>📰 Les fake news</a:t>
            </a:r>
          </a:p>
          <a:p>
            <a:endParaRPr lang="fr-FR" sz="1200" dirty="0"/>
          </a:p>
          <a:p>
            <a:r>
              <a:rPr lang="fr-FR" sz="1200" dirty="0"/>
              <a:t> </a:t>
            </a:r>
          </a:p>
          <a:p>
            <a:r>
              <a:rPr lang="fr-FR" sz="1200" dirty="0"/>
              <a:t>📲 Addiction aux écrans</a:t>
            </a:r>
          </a:p>
          <a:p>
            <a:endParaRPr lang="fr-FR" sz="1200" dirty="0"/>
          </a:p>
          <a:p>
            <a:endParaRPr lang="fr-FR" sz="1200" dirty="0"/>
          </a:p>
          <a:p>
            <a:r>
              <a:rPr lang="fr-FR" sz="1200" dirty="0"/>
              <a:t>🎭 Usurpation d’identité</a:t>
            </a:r>
          </a:p>
          <a:p>
            <a:endParaRPr lang="fr-FR" sz="1200" dirty="0"/>
          </a:p>
          <a:p>
            <a:endParaRPr lang="fr-FR" sz="1200" dirty="0"/>
          </a:p>
          <a:p>
            <a:r>
              <a:rPr lang="fr-FR" sz="1200" dirty="0"/>
              <a:t>🚔 Arnaques en ligne</a:t>
            </a:r>
          </a:p>
        </p:txBody>
      </p:sp>
      <p:sp>
        <p:nvSpPr>
          <p:cNvPr id="34" name="ZoneTexte 33">
            <a:extLst>
              <a:ext uri="{FF2B5EF4-FFF2-40B4-BE49-F238E27FC236}">
                <a16:creationId xmlns:a16="http://schemas.microsoft.com/office/drawing/2014/main" id="{E72B7787-A93B-4216-8D53-60AE391C570E}"/>
              </a:ext>
            </a:extLst>
          </p:cNvPr>
          <p:cNvSpPr txBox="1"/>
          <p:nvPr/>
        </p:nvSpPr>
        <p:spPr>
          <a:xfrm>
            <a:off x="2665675" y="3890398"/>
            <a:ext cx="3479496" cy="2492990"/>
          </a:xfrm>
          <a:prstGeom prst="rect">
            <a:avLst/>
          </a:prstGeom>
          <a:noFill/>
        </p:spPr>
        <p:txBody>
          <a:bodyPr wrap="square">
            <a:spAutoFit/>
          </a:bodyPr>
          <a:lstStyle/>
          <a:p>
            <a:r>
              <a:rPr lang="fr-FR" sz="1200" dirty="0"/>
              <a:t>👉 le dénoncer</a:t>
            </a:r>
          </a:p>
          <a:p>
            <a:endParaRPr lang="fr-FR" sz="1200" dirty="0"/>
          </a:p>
          <a:p>
            <a:endParaRPr lang="fr-FR" sz="1200" dirty="0"/>
          </a:p>
          <a:p>
            <a:r>
              <a:rPr lang="fr-FR" sz="1200" dirty="0"/>
              <a:t>🔍 Se renseigner</a:t>
            </a:r>
          </a:p>
          <a:p>
            <a:endParaRPr lang="fr-FR" sz="1200" dirty="0"/>
          </a:p>
          <a:p>
            <a:r>
              <a:rPr lang="fr-FR" sz="1200" dirty="0"/>
              <a:t> </a:t>
            </a:r>
          </a:p>
          <a:p>
            <a:r>
              <a:rPr lang="fr-FR" sz="1200" dirty="0"/>
              <a:t>❌ Limiter son temps sur les écrans</a:t>
            </a:r>
          </a:p>
          <a:p>
            <a:endParaRPr lang="fr-FR" sz="1200" dirty="0"/>
          </a:p>
          <a:p>
            <a:endParaRPr lang="fr-FR" sz="1200" dirty="0"/>
          </a:p>
          <a:p>
            <a:r>
              <a:rPr lang="fr-FR" sz="1200" dirty="0"/>
              <a:t> ❗ Ne pas partager de données personnelles</a:t>
            </a:r>
          </a:p>
          <a:p>
            <a:endParaRPr lang="fr-FR" sz="1200" dirty="0"/>
          </a:p>
          <a:p>
            <a:endParaRPr lang="fr-FR" sz="1200" dirty="0"/>
          </a:p>
          <a:p>
            <a:r>
              <a:rPr lang="fr-FR" sz="1200" dirty="0"/>
              <a:t>🔒 Se méfier quand on a un doute</a:t>
            </a:r>
          </a:p>
        </p:txBody>
      </p:sp>
      <p:cxnSp>
        <p:nvCxnSpPr>
          <p:cNvPr id="35" name="Connecteur droit 34">
            <a:extLst>
              <a:ext uri="{FF2B5EF4-FFF2-40B4-BE49-F238E27FC236}">
                <a16:creationId xmlns:a16="http://schemas.microsoft.com/office/drawing/2014/main" id="{6AEF7E7F-C60F-45A0-A28C-55BBD9BCDA87}"/>
              </a:ext>
            </a:extLst>
          </p:cNvPr>
          <p:cNvCxnSpPr>
            <a:cxnSpLocks/>
          </p:cNvCxnSpPr>
          <p:nvPr/>
        </p:nvCxnSpPr>
        <p:spPr>
          <a:xfrm>
            <a:off x="-9426" y="3429000"/>
            <a:ext cx="6100713" cy="0"/>
          </a:xfrm>
          <a:prstGeom prst="line">
            <a:avLst/>
          </a:prstGeom>
          <a:ln w="28575">
            <a:solidFill>
              <a:schemeClr val="accent2">
                <a:lumMod val="50000"/>
              </a:schemeClr>
            </a:solidFill>
            <a:prstDash val="dashDot"/>
          </a:ln>
        </p:spPr>
        <p:style>
          <a:lnRef idx="1">
            <a:schemeClr val="accent1"/>
          </a:lnRef>
          <a:fillRef idx="0">
            <a:schemeClr val="accent1"/>
          </a:fillRef>
          <a:effectRef idx="0">
            <a:schemeClr val="accent1"/>
          </a:effectRef>
          <a:fontRef idx="minor">
            <a:schemeClr val="tx1"/>
          </a:fontRef>
        </p:style>
      </p:cxnSp>
      <p:sp>
        <p:nvSpPr>
          <p:cNvPr id="40" name="ZoneTexte 39">
            <a:extLst>
              <a:ext uri="{FF2B5EF4-FFF2-40B4-BE49-F238E27FC236}">
                <a16:creationId xmlns:a16="http://schemas.microsoft.com/office/drawing/2014/main" id="{5C807899-C547-46BF-A1BD-8112AE18C66F}"/>
              </a:ext>
            </a:extLst>
          </p:cNvPr>
          <p:cNvSpPr txBox="1"/>
          <p:nvPr/>
        </p:nvSpPr>
        <p:spPr>
          <a:xfrm>
            <a:off x="1863322" y="3587263"/>
            <a:ext cx="2563590" cy="369332"/>
          </a:xfrm>
          <a:prstGeom prst="rect">
            <a:avLst/>
          </a:prstGeom>
          <a:solidFill>
            <a:schemeClr val="accent2">
              <a:lumMod val="50000"/>
            </a:schemeClr>
          </a:solidFill>
        </p:spPr>
        <p:txBody>
          <a:bodyPr wrap="square">
            <a:spAutoFit/>
          </a:bodyPr>
          <a:lstStyle/>
          <a:p>
            <a:pPr algn="ctr"/>
            <a:r>
              <a:rPr lang="fr-FR" b="1" dirty="0">
                <a:solidFill>
                  <a:schemeClr val="bg1"/>
                </a:solidFill>
              </a:rPr>
              <a:t>Les bonnes pratiques</a:t>
            </a:r>
          </a:p>
        </p:txBody>
      </p:sp>
      <p:sp>
        <p:nvSpPr>
          <p:cNvPr id="41" name="ZoneTexte 40">
            <a:extLst>
              <a:ext uri="{FF2B5EF4-FFF2-40B4-BE49-F238E27FC236}">
                <a16:creationId xmlns:a16="http://schemas.microsoft.com/office/drawing/2014/main" id="{8C447A16-ECD6-4EE6-AD25-636AE1218CFC}"/>
              </a:ext>
            </a:extLst>
          </p:cNvPr>
          <p:cNvSpPr txBox="1"/>
          <p:nvPr/>
        </p:nvSpPr>
        <p:spPr>
          <a:xfrm>
            <a:off x="-90309" y="4118117"/>
            <a:ext cx="6219353" cy="276999"/>
          </a:xfrm>
          <a:prstGeom prst="rect">
            <a:avLst/>
          </a:prstGeom>
          <a:noFill/>
        </p:spPr>
        <p:txBody>
          <a:bodyPr wrap="square">
            <a:spAutoFit/>
          </a:bodyPr>
          <a:lstStyle/>
          <a:p>
            <a:pPr algn="ctr"/>
            <a:r>
              <a:rPr lang="fr-FR" sz="1200" dirty="0"/>
              <a:t>https://www.education.gouv.fr/non-au-harcelement/qu-est-ce-que-le-cyberharcelement-325358</a:t>
            </a:r>
          </a:p>
        </p:txBody>
      </p:sp>
      <p:sp>
        <p:nvSpPr>
          <p:cNvPr id="42" name="ZoneTexte 41">
            <a:extLst>
              <a:ext uri="{FF2B5EF4-FFF2-40B4-BE49-F238E27FC236}">
                <a16:creationId xmlns:a16="http://schemas.microsoft.com/office/drawing/2014/main" id="{FC2A45E9-EB30-4896-96B0-2985F5453481}"/>
              </a:ext>
            </a:extLst>
          </p:cNvPr>
          <p:cNvSpPr txBox="1"/>
          <p:nvPr/>
        </p:nvSpPr>
        <p:spPr>
          <a:xfrm>
            <a:off x="-1879228" y="4660935"/>
            <a:ext cx="9609030" cy="276999"/>
          </a:xfrm>
          <a:prstGeom prst="rect">
            <a:avLst/>
          </a:prstGeom>
          <a:noFill/>
        </p:spPr>
        <p:txBody>
          <a:bodyPr wrap="square">
            <a:spAutoFit/>
          </a:bodyPr>
          <a:lstStyle/>
          <a:p>
            <a:pPr algn="ctr"/>
            <a:r>
              <a:rPr lang="fr-FR" sz="1200" dirty="0"/>
              <a:t>https://www.lemonde.fr/verification/</a:t>
            </a:r>
          </a:p>
        </p:txBody>
      </p:sp>
      <p:grpSp>
        <p:nvGrpSpPr>
          <p:cNvPr id="43" name="Groupe 42">
            <a:extLst>
              <a:ext uri="{FF2B5EF4-FFF2-40B4-BE49-F238E27FC236}">
                <a16:creationId xmlns:a16="http://schemas.microsoft.com/office/drawing/2014/main" id="{DC1373BD-27D9-4D54-893E-9D8645FB8A11}"/>
              </a:ext>
            </a:extLst>
          </p:cNvPr>
          <p:cNvGrpSpPr/>
          <p:nvPr/>
        </p:nvGrpSpPr>
        <p:grpSpPr>
          <a:xfrm>
            <a:off x="780244" y="5205392"/>
            <a:ext cx="4290088" cy="346842"/>
            <a:chOff x="4320666" y="4067890"/>
            <a:chExt cx="4290088" cy="346842"/>
          </a:xfrm>
        </p:grpSpPr>
        <p:pic>
          <p:nvPicPr>
            <p:cNvPr id="44" name="Image 43">
              <a:extLst>
                <a:ext uri="{FF2B5EF4-FFF2-40B4-BE49-F238E27FC236}">
                  <a16:creationId xmlns:a16="http://schemas.microsoft.com/office/drawing/2014/main" id="{14818C64-BD1A-45B7-B808-653858873009}"/>
                </a:ext>
              </a:extLst>
            </p:cNvPr>
            <p:cNvPicPr>
              <a:picLocks noChangeAspect="1"/>
            </p:cNvPicPr>
            <p:nvPr/>
          </p:nvPicPr>
          <p:blipFill>
            <a:blip r:embed="rId7"/>
            <a:stretch>
              <a:fillRect/>
            </a:stretch>
          </p:blipFill>
          <p:spPr>
            <a:xfrm>
              <a:off x="4862812" y="4067890"/>
              <a:ext cx="343072" cy="346842"/>
            </a:xfrm>
            <a:prstGeom prst="rect">
              <a:avLst/>
            </a:prstGeom>
          </p:spPr>
        </p:pic>
        <p:sp>
          <p:nvSpPr>
            <p:cNvPr id="45" name="ZoneTexte 44">
              <a:extLst>
                <a:ext uri="{FF2B5EF4-FFF2-40B4-BE49-F238E27FC236}">
                  <a16:creationId xmlns:a16="http://schemas.microsoft.com/office/drawing/2014/main" id="{2BD63406-FF52-4008-A522-A01DB705561B}"/>
                </a:ext>
              </a:extLst>
            </p:cNvPr>
            <p:cNvSpPr txBox="1"/>
            <p:nvPr/>
          </p:nvSpPr>
          <p:spPr>
            <a:xfrm>
              <a:off x="4320666" y="4081037"/>
              <a:ext cx="4290088" cy="276999"/>
            </a:xfrm>
            <a:prstGeom prst="rect">
              <a:avLst/>
            </a:prstGeom>
            <a:noFill/>
          </p:spPr>
          <p:txBody>
            <a:bodyPr wrap="square">
              <a:spAutoFit/>
            </a:bodyPr>
            <a:lstStyle/>
            <a:p>
              <a:pPr algn="ctr"/>
              <a:r>
                <a:rPr lang="fr-FR" sz="1200" dirty="0"/>
                <a:t>Application antisocial sur le téléphone</a:t>
              </a:r>
            </a:p>
          </p:txBody>
        </p:sp>
      </p:grpSp>
      <p:sp>
        <p:nvSpPr>
          <p:cNvPr id="46" name="ZoneTexte 45">
            <a:extLst>
              <a:ext uri="{FF2B5EF4-FFF2-40B4-BE49-F238E27FC236}">
                <a16:creationId xmlns:a16="http://schemas.microsoft.com/office/drawing/2014/main" id="{D4165DB2-6A78-479C-9486-7C21504F3C51}"/>
              </a:ext>
            </a:extLst>
          </p:cNvPr>
          <p:cNvSpPr txBox="1"/>
          <p:nvPr/>
        </p:nvSpPr>
        <p:spPr>
          <a:xfrm>
            <a:off x="780244" y="6354173"/>
            <a:ext cx="4026898" cy="276999"/>
          </a:xfrm>
          <a:prstGeom prst="rect">
            <a:avLst/>
          </a:prstGeom>
          <a:noFill/>
        </p:spPr>
        <p:txBody>
          <a:bodyPr wrap="square">
            <a:spAutoFit/>
          </a:bodyPr>
          <a:lstStyle/>
          <a:p>
            <a:pPr algn="ctr"/>
            <a:r>
              <a:rPr lang="fr-FR" sz="1200" dirty="0"/>
              <a:t>https://www.cybermalveillance.gouv.fr/</a:t>
            </a:r>
          </a:p>
        </p:txBody>
      </p:sp>
      <p:sp>
        <p:nvSpPr>
          <p:cNvPr id="47" name="ZoneTexte 46">
            <a:extLst>
              <a:ext uri="{FF2B5EF4-FFF2-40B4-BE49-F238E27FC236}">
                <a16:creationId xmlns:a16="http://schemas.microsoft.com/office/drawing/2014/main" id="{46331D53-C7D6-4988-AD80-00FE706CD60C}"/>
              </a:ext>
            </a:extLst>
          </p:cNvPr>
          <p:cNvSpPr txBox="1"/>
          <p:nvPr/>
        </p:nvSpPr>
        <p:spPr>
          <a:xfrm>
            <a:off x="980263" y="5795543"/>
            <a:ext cx="3479497" cy="276999"/>
          </a:xfrm>
          <a:prstGeom prst="rect">
            <a:avLst/>
          </a:prstGeom>
          <a:noFill/>
        </p:spPr>
        <p:txBody>
          <a:bodyPr wrap="square">
            <a:spAutoFit/>
          </a:bodyPr>
          <a:lstStyle/>
          <a:p>
            <a:pPr algn="ctr"/>
            <a:r>
              <a:rPr lang="fr-FR" sz="1200" dirty="0"/>
              <a:t>https://www.cnil.fr</a:t>
            </a:r>
          </a:p>
        </p:txBody>
      </p:sp>
    </p:spTree>
    <p:extLst>
      <p:ext uri="{BB962C8B-B14F-4D97-AF65-F5344CB8AC3E}">
        <p14:creationId xmlns:p14="http://schemas.microsoft.com/office/powerpoint/2010/main" val="1333553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A1FD0B35-F103-45F1-A2FD-C94DE118F073}"/>
              </a:ext>
            </a:extLst>
          </p:cNvPr>
          <p:cNvPicPr>
            <a:picLocks noChangeAspect="1"/>
          </p:cNvPicPr>
          <p:nvPr/>
        </p:nvPicPr>
        <p:blipFill rotWithShape="1">
          <a:blip r:embed="rId3"/>
          <a:srcRect l="5516" r="9401"/>
          <a:stretch/>
        </p:blipFill>
        <p:spPr>
          <a:xfrm>
            <a:off x="152015" y="1457331"/>
            <a:ext cx="6176358" cy="2844444"/>
          </a:xfrm>
          <a:prstGeom prst="rect">
            <a:avLst/>
          </a:prstGeom>
        </p:spPr>
      </p:pic>
      <p:sp>
        <p:nvSpPr>
          <p:cNvPr id="2" name="Titre 1">
            <a:extLst>
              <a:ext uri="{FF2B5EF4-FFF2-40B4-BE49-F238E27FC236}">
                <a16:creationId xmlns:a16="http://schemas.microsoft.com/office/drawing/2014/main" id="{87764F30-9FFC-4B71-A563-6929FE20797B}"/>
              </a:ext>
            </a:extLst>
          </p:cNvPr>
          <p:cNvSpPr>
            <a:spLocks noGrp="1"/>
          </p:cNvSpPr>
          <p:nvPr>
            <p:ph type="title"/>
          </p:nvPr>
        </p:nvSpPr>
        <p:spPr>
          <a:xfrm>
            <a:off x="838199" y="-418994"/>
            <a:ext cx="10515600" cy="1325563"/>
          </a:xfrm>
        </p:spPr>
        <p:txBody>
          <a:bodyPr>
            <a:normAutofit/>
          </a:bodyPr>
          <a:lstStyle/>
          <a:p>
            <a:pPr algn="ctr"/>
            <a:r>
              <a:rPr lang="fr-FR" sz="4000" dirty="0"/>
              <a:t>🧭 Partons du début !</a:t>
            </a:r>
          </a:p>
        </p:txBody>
      </p:sp>
      <p:cxnSp>
        <p:nvCxnSpPr>
          <p:cNvPr id="5" name="Connecteur droit 4">
            <a:extLst>
              <a:ext uri="{FF2B5EF4-FFF2-40B4-BE49-F238E27FC236}">
                <a16:creationId xmlns:a16="http://schemas.microsoft.com/office/drawing/2014/main" id="{75766498-823A-4E1C-B323-40E1B59D31B8}"/>
              </a:ext>
            </a:extLst>
          </p:cNvPr>
          <p:cNvCxnSpPr>
            <a:cxnSpLocks/>
          </p:cNvCxnSpPr>
          <p:nvPr/>
        </p:nvCxnSpPr>
        <p:spPr>
          <a:xfrm>
            <a:off x="0" y="520042"/>
            <a:ext cx="12312713" cy="0"/>
          </a:xfrm>
          <a:prstGeom prst="line">
            <a:avLst/>
          </a:prstGeom>
          <a:ln w="762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11" name="Espace réservé du numéro de diapositive 10">
            <a:extLst>
              <a:ext uri="{FF2B5EF4-FFF2-40B4-BE49-F238E27FC236}">
                <a16:creationId xmlns:a16="http://schemas.microsoft.com/office/drawing/2014/main" id="{A42B8977-E85C-4078-B708-5DF64BD5FF68}"/>
              </a:ext>
            </a:extLst>
          </p:cNvPr>
          <p:cNvSpPr>
            <a:spLocks noGrp="1"/>
          </p:cNvSpPr>
          <p:nvPr>
            <p:ph type="sldNum" sz="quarter" idx="12"/>
          </p:nvPr>
        </p:nvSpPr>
        <p:spPr/>
        <p:txBody>
          <a:bodyPr/>
          <a:lstStyle/>
          <a:p>
            <a:fld id="{214B496C-A674-488F-82D3-A6592634C02D}" type="slidenum">
              <a:rPr lang="fr-FR" smtClean="0"/>
              <a:t>2</a:t>
            </a:fld>
            <a:endParaRPr lang="fr-FR"/>
          </a:p>
        </p:txBody>
      </p:sp>
      <p:sp>
        <p:nvSpPr>
          <p:cNvPr id="12" name="Rectangle 11">
            <a:extLst>
              <a:ext uri="{FF2B5EF4-FFF2-40B4-BE49-F238E27FC236}">
                <a16:creationId xmlns:a16="http://schemas.microsoft.com/office/drawing/2014/main" id="{AADDC8BF-6C11-425D-A5D0-280C976C8BAE}"/>
              </a:ext>
            </a:extLst>
          </p:cNvPr>
          <p:cNvSpPr/>
          <p:nvPr/>
        </p:nvSpPr>
        <p:spPr>
          <a:xfrm>
            <a:off x="2667000" y="1270937"/>
            <a:ext cx="1425481" cy="925350"/>
          </a:xfrm>
          <a:prstGeom prst="rect">
            <a:avLst/>
          </a:prstGeom>
          <a:solidFill>
            <a:schemeClr val="bg1"/>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tx1"/>
                </a:solidFill>
              </a:rPr>
              <a:t>Pour modifier/ajouter une photo de couverture</a:t>
            </a:r>
          </a:p>
        </p:txBody>
      </p:sp>
      <p:sp>
        <p:nvSpPr>
          <p:cNvPr id="15" name="Rectangle 14">
            <a:extLst>
              <a:ext uri="{FF2B5EF4-FFF2-40B4-BE49-F238E27FC236}">
                <a16:creationId xmlns:a16="http://schemas.microsoft.com/office/drawing/2014/main" id="{4D5F0339-AECC-4EAC-A14D-547F52A67DDA}"/>
              </a:ext>
            </a:extLst>
          </p:cNvPr>
          <p:cNvSpPr/>
          <p:nvPr/>
        </p:nvSpPr>
        <p:spPr>
          <a:xfrm>
            <a:off x="152014" y="1808856"/>
            <a:ext cx="1865014" cy="575471"/>
          </a:xfrm>
          <a:prstGeom prst="rect">
            <a:avLst/>
          </a:prstGeom>
          <a:solidFill>
            <a:schemeClr val="bg1"/>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tx1"/>
                </a:solidFill>
              </a:rPr>
              <a:t>Pour modifier/ajouter une photo de Profil</a:t>
            </a:r>
          </a:p>
        </p:txBody>
      </p:sp>
      <p:cxnSp>
        <p:nvCxnSpPr>
          <p:cNvPr id="16" name="Connecteur droit avec flèche 15">
            <a:extLst>
              <a:ext uri="{FF2B5EF4-FFF2-40B4-BE49-F238E27FC236}">
                <a16:creationId xmlns:a16="http://schemas.microsoft.com/office/drawing/2014/main" id="{96685D26-3E8A-4460-9B67-5BBFF5281065}"/>
              </a:ext>
            </a:extLst>
          </p:cNvPr>
          <p:cNvCxnSpPr>
            <a:cxnSpLocks/>
            <a:stCxn id="15" idx="2"/>
          </p:cNvCxnSpPr>
          <p:nvPr/>
        </p:nvCxnSpPr>
        <p:spPr>
          <a:xfrm>
            <a:off x="1084521" y="2384327"/>
            <a:ext cx="0" cy="351525"/>
          </a:xfrm>
          <a:prstGeom prst="straightConnector1">
            <a:avLst/>
          </a:prstGeom>
          <a:ln w="3810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 coins arrondis 22">
            <a:extLst>
              <a:ext uri="{FF2B5EF4-FFF2-40B4-BE49-F238E27FC236}">
                <a16:creationId xmlns:a16="http://schemas.microsoft.com/office/drawing/2014/main" id="{D5C3B204-F1DC-4498-95EF-C2F77C3D43F2}"/>
              </a:ext>
            </a:extLst>
          </p:cNvPr>
          <p:cNvSpPr/>
          <p:nvPr/>
        </p:nvSpPr>
        <p:spPr>
          <a:xfrm rot="21300891">
            <a:off x="222742" y="80079"/>
            <a:ext cx="2355939" cy="429966"/>
          </a:xfrm>
          <a:prstGeom prst="roundRect">
            <a:avLst/>
          </a:prstGeom>
          <a:solidFill>
            <a:schemeClr val="accent2">
              <a:lumMod val="50000"/>
            </a:schemeClr>
          </a:solidFill>
          <a:ln>
            <a:solidFill>
              <a:schemeClr val="accent2">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2000" b="1" dirty="0"/>
              <a:t>Utiliser son compte</a:t>
            </a:r>
          </a:p>
        </p:txBody>
      </p:sp>
      <p:cxnSp>
        <p:nvCxnSpPr>
          <p:cNvPr id="19" name="Connecteur droit avec flèche 18">
            <a:extLst>
              <a:ext uri="{FF2B5EF4-FFF2-40B4-BE49-F238E27FC236}">
                <a16:creationId xmlns:a16="http://schemas.microsoft.com/office/drawing/2014/main" id="{E24DA043-AF48-432B-892F-F777D6B5238C}"/>
              </a:ext>
            </a:extLst>
          </p:cNvPr>
          <p:cNvCxnSpPr>
            <a:cxnSpLocks/>
            <a:stCxn id="12" idx="2"/>
          </p:cNvCxnSpPr>
          <p:nvPr/>
        </p:nvCxnSpPr>
        <p:spPr>
          <a:xfrm>
            <a:off x="3379741" y="2196287"/>
            <a:ext cx="998101" cy="935274"/>
          </a:xfrm>
          <a:prstGeom prst="straightConnector1">
            <a:avLst/>
          </a:prstGeom>
          <a:ln w="3810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22" name="Image 21">
            <a:extLst>
              <a:ext uri="{FF2B5EF4-FFF2-40B4-BE49-F238E27FC236}">
                <a16:creationId xmlns:a16="http://schemas.microsoft.com/office/drawing/2014/main" id="{D6DAA7AA-D086-4B80-AD55-1B8F78E6A036}"/>
              </a:ext>
            </a:extLst>
          </p:cNvPr>
          <p:cNvPicPr>
            <a:picLocks noChangeAspect="1"/>
          </p:cNvPicPr>
          <p:nvPr/>
        </p:nvPicPr>
        <p:blipFill rotWithShape="1">
          <a:blip r:embed="rId4"/>
          <a:srcRect r="38869"/>
          <a:stretch/>
        </p:blipFill>
        <p:spPr>
          <a:xfrm>
            <a:off x="4248446" y="1683563"/>
            <a:ext cx="1985822" cy="790685"/>
          </a:xfrm>
          <a:prstGeom prst="rect">
            <a:avLst/>
          </a:prstGeom>
          <a:ln>
            <a:solidFill>
              <a:schemeClr val="accent2">
                <a:lumMod val="50000"/>
              </a:schemeClr>
            </a:solidFill>
          </a:ln>
        </p:spPr>
      </p:pic>
      <p:cxnSp>
        <p:nvCxnSpPr>
          <p:cNvPr id="25" name="Connecteur droit avec flèche 24">
            <a:extLst>
              <a:ext uri="{FF2B5EF4-FFF2-40B4-BE49-F238E27FC236}">
                <a16:creationId xmlns:a16="http://schemas.microsoft.com/office/drawing/2014/main" id="{0DA7D8FB-C80C-45B9-9B00-49AD5DC15FCE}"/>
              </a:ext>
            </a:extLst>
          </p:cNvPr>
          <p:cNvCxnSpPr>
            <a:cxnSpLocks/>
            <a:endCxn id="22" idx="2"/>
          </p:cNvCxnSpPr>
          <p:nvPr/>
        </p:nvCxnSpPr>
        <p:spPr>
          <a:xfrm flipV="1">
            <a:off x="5216734" y="2474248"/>
            <a:ext cx="24623" cy="486896"/>
          </a:xfrm>
          <a:prstGeom prst="straightConnector1">
            <a:avLst/>
          </a:prstGeom>
          <a:ln w="3810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 name="Rectangle : coins arrondis 16">
            <a:extLst>
              <a:ext uri="{FF2B5EF4-FFF2-40B4-BE49-F238E27FC236}">
                <a16:creationId xmlns:a16="http://schemas.microsoft.com/office/drawing/2014/main" id="{B3745030-C6CD-404D-A148-02415B829FCE}"/>
              </a:ext>
            </a:extLst>
          </p:cNvPr>
          <p:cNvSpPr/>
          <p:nvPr/>
        </p:nvSpPr>
        <p:spPr>
          <a:xfrm>
            <a:off x="1355793" y="650792"/>
            <a:ext cx="3087231" cy="462282"/>
          </a:xfrm>
          <a:prstGeom prst="roundRect">
            <a:avLst/>
          </a:prstGeom>
          <a:solidFill>
            <a:schemeClr val="accent2">
              <a:lumMod val="50000"/>
            </a:schemeClr>
          </a:solidFill>
          <a:ln>
            <a:solidFill>
              <a:schemeClr val="accent2">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2000" b="1" dirty="0"/>
              <a:t>Bienvenue sur votre page</a:t>
            </a:r>
          </a:p>
        </p:txBody>
      </p:sp>
      <p:pic>
        <p:nvPicPr>
          <p:cNvPr id="7" name="Image 6">
            <a:extLst>
              <a:ext uri="{FF2B5EF4-FFF2-40B4-BE49-F238E27FC236}">
                <a16:creationId xmlns:a16="http://schemas.microsoft.com/office/drawing/2014/main" id="{584EC27B-A268-4704-A2DF-2A0CA91FA4BF}"/>
              </a:ext>
            </a:extLst>
          </p:cNvPr>
          <p:cNvPicPr>
            <a:picLocks noChangeAspect="1"/>
          </p:cNvPicPr>
          <p:nvPr/>
        </p:nvPicPr>
        <p:blipFill>
          <a:blip r:embed="rId5"/>
          <a:stretch>
            <a:fillRect/>
          </a:stretch>
        </p:blipFill>
        <p:spPr>
          <a:xfrm>
            <a:off x="3661729" y="3387349"/>
            <a:ext cx="295316" cy="257211"/>
          </a:xfrm>
          <a:prstGeom prst="rect">
            <a:avLst/>
          </a:prstGeom>
        </p:spPr>
      </p:pic>
      <p:sp>
        <p:nvSpPr>
          <p:cNvPr id="20" name="Rectangle 19">
            <a:extLst>
              <a:ext uri="{FF2B5EF4-FFF2-40B4-BE49-F238E27FC236}">
                <a16:creationId xmlns:a16="http://schemas.microsoft.com/office/drawing/2014/main" id="{81495FC7-5963-44B3-BB7E-441922DEA789}"/>
              </a:ext>
            </a:extLst>
          </p:cNvPr>
          <p:cNvSpPr/>
          <p:nvPr/>
        </p:nvSpPr>
        <p:spPr>
          <a:xfrm>
            <a:off x="1761003" y="2452075"/>
            <a:ext cx="1663811" cy="679486"/>
          </a:xfrm>
          <a:prstGeom prst="rect">
            <a:avLst/>
          </a:prstGeom>
          <a:solidFill>
            <a:schemeClr val="bg1"/>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tx1"/>
                </a:solidFill>
              </a:rPr>
              <a:t>Signe que c’est un compte « officiel »</a:t>
            </a:r>
          </a:p>
        </p:txBody>
      </p:sp>
      <p:cxnSp>
        <p:nvCxnSpPr>
          <p:cNvPr id="21" name="Connecteur droit avec flèche 20">
            <a:extLst>
              <a:ext uri="{FF2B5EF4-FFF2-40B4-BE49-F238E27FC236}">
                <a16:creationId xmlns:a16="http://schemas.microsoft.com/office/drawing/2014/main" id="{4CAAEDED-AB8B-402B-A5F2-070D185ECEFF}"/>
              </a:ext>
            </a:extLst>
          </p:cNvPr>
          <p:cNvCxnSpPr>
            <a:cxnSpLocks/>
            <a:stCxn id="20" idx="3"/>
            <a:endCxn id="7" idx="0"/>
          </p:cNvCxnSpPr>
          <p:nvPr/>
        </p:nvCxnSpPr>
        <p:spPr>
          <a:xfrm>
            <a:off x="3424814" y="2791818"/>
            <a:ext cx="384573" cy="595531"/>
          </a:xfrm>
          <a:prstGeom prst="straightConnector1">
            <a:avLst/>
          </a:prstGeom>
          <a:ln w="3810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a16="http://schemas.microsoft.com/office/drawing/2014/main" id="{0941B2DE-B34E-44CE-81C3-18564F25EF94}"/>
              </a:ext>
            </a:extLst>
          </p:cNvPr>
          <p:cNvSpPr/>
          <p:nvPr/>
        </p:nvSpPr>
        <p:spPr>
          <a:xfrm>
            <a:off x="565571" y="4536539"/>
            <a:ext cx="3835567" cy="1728260"/>
          </a:xfrm>
          <a:prstGeom prst="rect">
            <a:avLst/>
          </a:prstGeom>
          <a:solidFill>
            <a:schemeClr val="bg1"/>
          </a:solidFill>
          <a:ln w="28575">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tx1"/>
                </a:solidFill>
              </a:rPr>
              <a:t>Pour </a:t>
            </a:r>
            <a:r>
              <a:rPr lang="fr-FR" sz="1400" b="1" dirty="0">
                <a:solidFill>
                  <a:schemeClr val="accent2">
                    <a:lumMod val="50000"/>
                  </a:schemeClr>
                </a:solidFill>
              </a:rPr>
              <a:t>ajouter</a:t>
            </a:r>
            <a:r>
              <a:rPr lang="fr-FR" sz="1400" dirty="0">
                <a:solidFill>
                  <a:schemeClr val="tx1"/>
                </a:solidFill>
              </a:rPr>
              <a:t> une personne</a:t>
            </a:r>
          </a:p>
          <a:p>
            <a:pPr algn="ctr"/>
            <a:endParaRPr lang="fr-FR" sz="1400" dirty="0">
              <a:solidFill>
                <a:schemeClr val="tx1"/>
              </a:solidFill>
            </a:endParaRPr>
          </a:p>
          <a:p>
            <a:pPr algn="ctr"/>
            <a:r>
              <a:rPr lang="fr-FR" sz="1400" dirty="0">
                <a:solidFill>
                  <a:schemeClr val="tx1"/>
                </a:solidFill>
              </a:rPr>
              <a:t>👉 Chercher le nom ou pseudo de la personne</a:t>
            </a:r>
          </a:p>
          <a:p>
            <a:pPr algn="ctr"/>
            <a:endParaRPr lang="fr-FR" sz="1400" dirty="0">
              <a:solidFill>
                <a:schemeClr val="tx1"/>
              </a:solidFill>
            </a:endParaRPr>
          </a:p>
          <a:p>
            <a:pPr algn="ctr"/>
            <a:r>
              <a:rPr lang="fr-FR" sz="1400" dirty="0">
                <a:solidFill>
                  <a:schemeClr val="tx1"/>
                </a:solidFill>
              </a:rPr>
              <a:t>👉 Vérifier l’identité de la personne</a:t>
            </a:r>
          </a:p>
          <a:p>
            <a:pPr algn="ctr"/>
            <a:endParaRPr lang="fr-FR" sz="1400" dirty="0">
              <a:solidFill>
                <a:schemeClr val="tx1"/>
              </a:solidFill>
            </a:endParaRPr>
          </a:p>
          <a:p>
            <a:pPr algn="ctr"/>
            <a:r>
              <a:rPr lang="fr-FR" sz="1400" dirty="0">
                <a:solidFill>
                  <a:schemeClr val="tx1"/>
                </a:solidFill>
              </a:rPr>
              <a:t>👉 Cliquer sur </a:t>
            </a:r>
            <a:r>
              <a:rPr lang="fr-FR" sz="1400" b="1" dirty="0">
                <a:solidFill>
                  <a:schemeClr val="accent2">
                    <a:lumMod val="50000"/>
                  </a:schemeClr>
                </a:solidFill>
              </a:rPr>
              <a:t>ajouter un(e) ami(e)</a:t>
            </a:r>
            <a:endParaRPr lang="fr-FR" sz="1400" dirty="0">
              <a:solidFill>
                <a:schemeClr val="tx1"/>
              </a:solidFill>
            </a:endParaRPr>
          </a:p>
        </p:txBody>
      </p:sp>
      <p:pic>
        <p:nvPicPr>
          <p:cNvPr id="46" name="Image 45">
            <a:extLst>
              <a:ext uri="{FF2B5EF4-FFF2-40B4-BE49-F238E27FC236}">
                <a16:creationId xmlns:a16="http://schemas.microsoft.com/office/drawing/2014/main" id="{D1199D7F-D8C7-4E4B-B109-AD233A5B6E0F}"/>
              </a:ext>
            </a:extLst>
          </p:cNvPr>
          <p:cNvPicPr>
            <a:picLocks noChangeAspect="1"/>
          </p:cNvPicPr>
          <p:nvPr/>
        </p:nvPicPr>
        <p:blipFill rotWithShape="1">
          <a:blip r:embed="rId6">
            <a:extLst>
              <a:ext uri="{28A0092B-C50C-407E-A947-70E740481C1C}">
                <a14:useLocalDpi xmlns:a14="http://schemas.microsoft.com/office/drawing/2010/main" val="0"/>
              </a:ext>
            </a:extLst>
          </a:blip>
          <a:srcRect l="3125" r="48628"/>
          <a:stretch/>
        </p:blipFill>
        <p:spPr>
          <a:xfrm>
            <a:off x="6381694" y="671241"/>
            <a:ext cx="4004893" cy="5867671"/>
          </a:xfrm>
          <a:prstGeom prst="rect">
            <a:avLst/>
          </a:prstGeom>
        </p:spPr>
      </p:pic>
      <p:sp>
        <p:nvSpPr>
          <p:cNvPr id="47" name="Rectangle : coins arrondis 46">
            <a:extLst>
              <a:ext uri="{FF2B5EF4-FFF2-40B4-BE49-F238E27FC236}">
                <a16:creationId xmlns:a16="http://schemas.microsoft.com/office/drawing/2014/main" id="{6F48BE4E-EC16-4FF9-87F5-7B8050414215}"/>
              </a:ext>
            </a:extLst>
          </p:cNvPr>
          <p:cNvSpPr/>
          <p:nvPr/>
        </p:nvSpPr>
        <p:spPr>
          <a:xfrm>
            <a:off x="6397422" y="745182"/>
            <a:ext cx="3015802" cy="625170"/>
          </a:xfrm>
          <a:prstGeom prst="roundRect">
            <a:avLst/>
          </a:prstGeom>
          <a:solidFill>
            <a:srgbClr val="F6F6F9"/>
          </a:solidFill>
          <a:ln>
            <a:solidFill>
              <a:schemeClr val="accent2">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1600" b="1" dirty="0">
                <a:solidFill>
                  <a:schemeClr val="accent2">
                    <a:lumMod val="50000"/>
                  </a:schemeClr>
                </a:solidFill>
              </a:rPr>
              <a:t>Publier sur son mur Facebook</a:t>
            </a:r>
          </a:p>
        </p:txBody>
      </p:sp>
      <p:sp>
        <p:nvSpPr>
          <p:cNvPr id="48" name="Ellipse 47">
            <a:extLst>
              <a:ext uri="{FF2B5EF4-FFF2-40B4-BE49-F238E27FC236}">
                <a16:creationId xmlns:a16="http://schemas.microsoft.com/office/drawing/2014/main" id="{87406C1E-10BD-4D6D-B5E0-6FC58D032132}"/>
              </a:ext>
            </a:extLst>
          </p:cNvPr>
          <p:cNvSpPr/>
          <p:nvPr/>
        </p:nvSpPr>
        <p:spPr>
          <a:xfrm>
            <a:off x="9434242" y="5303848"/>
            <a:ext cx="254799" cy="247960"/>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t>3</a:t>
            </a:r>
          </a:p>
        </p:txBody>
      </p:sp>
      <p:cxnSp>
        <p:nvCxnSpPr>
          <p:cNvPr id="52" name="Connecteur droit 51">
            <a:extLst>
              <a:ext uri="{FF2B5EF4-FFF2-40B4-BE49-F238E27FC236}">
                <a16:creationId xmlns:a16="http://schemas.microsoft.com/office/drawing/2014/main" id="{2C0982FA-3F3D-4F9F-8E06-93365AC44D2E}"/>
              </a:ext>
            </a:extLst>
          </p:cNvPr>
          <p:cNvCxnSpPr>
            <a:cxnSpLocks/>
          </p:cNvCxnSpPr>
          <p:nvPr/>
        </p:nvCxnSpPr>
        <p:spPr>
          <a:xfrm flipV="1">
            <a:off x="6362897" y="975988"/>
            <a:ext cx="0" cy="5527420"/>
          </a:xfrm>
          <a:prstGeom prst="line">
            <a:avLst/>
          </a:prstGeom>
          <a:ln w="28575">
            <a:solidFill>
              <a:schemeClr val="accent2">
                <a:lumMod val="50000"/>
              </a:schemeClr>
            </a:solidFill>
            <a:prstDash val="dashDot"/>
          </a:ln>
        </p:spPr>
        <p:style>
          <a:lnRef idx="1">
            <a:schemeClr val="accent1"/>
          </a:lnRef>
          <a:fillRef idx="0">
            <a:schemeClr val="accent1"/>
          </a:fillRef>
          <a:effectRef idx="0">
            <a:schemeClr val="accent1"/>
          </a:effectRef>
          <a:fontRef idx="minor">
            <a:schemeClr val="tx1"/>
          </a:fontRef>
        </p:style>
      </p:cxnSp>
      <p:pic>
        <p:nvPicPr>
          <p:cNvPr id="54" name="Image 53">
            <a:extLst>
              <a:ext uri="{FF2B5EF4-FFF2-40B4-BE49-F238E27FC236}">
                <a16:creationId xmlns:a16="http://schemas.microsoft.com/office/drawing/2014/main" id="{BA065591-36F5-42B2-BA5F-48DED17C9E2D}"/>
              </a:ext>
            </a:extLst>
          </p:cNvPr>
          <p:cNvPicPr>
            <a:picLocks noChangeAspect="1"/>
          </p:cNvPicPr>
          <p:nvPr/>
        </p:nvPicPr>
        <p:blipFill rotWithShape="1">
          <a:blip r:embed="rId7"/>
          <a:srcRect l="1938" t="6348" b="7415"/>
          <a:stretch/>
        </p:blipFill>
        <p:spPr>
          <a:xfrm>
            <a:off x="9430874" y="861443"/>
            <a:ext cx="2787050" cy="468659"/>
          </a:xfrm>
          <a:prstGeom prst="rect">
            <a:avLst/>
          </a:prstGeom>
        </p:spPr>
      </p:pic>
      <p:pic>
        <p:nvPicPr>
          <p:cNvPr id="55" name="Image 54">
            <a:extLst>
              <a:ext uri="{FF2B5EF4-FFF2-40B4-BE49-F238E27FC236}">
                <a16:creationId xmlns:a16="http://schemas.microsoft.com/office/drawing/2014/main" id="{F7208A0F-79BC-4693-B038-C68C9B8D674C}"/>
              </a:ext>
            </a:extLst>
          </p:cNvPr>
          <p:cNvPicPr>
            <a:picLocks noChangeAspect="1"/>
          </p:cNvPicPr>
          <p:nvPr/>
        </p:nvPicPr>
        <p:blipFill>
          <a:blip r:embed="rId8"/>
          <a:stretch>
            <a:fillRect/>
          </a:stretch>
        </p:blipFill>
        <p:spPr>
          <a:xfrm>
            <a:off x="9707837" y="3534409"/>
            <a:ext cx="2484163" cy="2096846"/>
          </a:xfrm>
          <a:prstGeom prst="rect">
            <a:avLst/>
          </a:prstGeom>
        </p:spPr>
      </p:pic>
      <p:sp>
        <p:nvSpPr>
          <p:cNvPr id="56" name="Ellipse 55">
            <a:extLst>
              <a:ext uri="{FF2B5EF4-FFF2-40B4-BE49-F238E27FC236}">
                <a16:creationId xmlns:a16="http://schemas.microsoft.com/office/drawing/2014/main" id="{171538EE-E70B-4694-AEB8-00F107486878}"/>
              </a:ext>
            </a:extLst>
          </p:cNvPr>
          <p:cNvSpPr/>
          <p:nvPr/>
        </p:nvSpPr>
        <p:spPr>
          <a:xfrm>
            <a:off x="10538055" y="851837"/>
            <a:ext cx="199660" cy="188722"/>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t>1</a:t>
            </a:r>
          </a:p>
        </p:txBody>
      </p:sp>
      <p:sp>
        <p:nvSpPr>
          <p:cNvPr id="57" name="Ellipse 56">
            <a:extLst>
              <a:ext uri="{FF2B5EF4-FFF2-40B4-BE49-F238E27FC236}">
                <a16:creationId xmlns:a16="http://schemas.microsoft.com/office/drawing/2014/main" id="{B08EF02C-52FE-482A-A285-4A1D610AC081}"/>
              </a:ext>
            </a:extLst>
          </p:cNvPr>
          <p:cNvSpPr/>
          <p:nvPr/>
        </p:nvSpPr>
        <p:spPr>
          <a:xfrm>
            <a:off x="10747805" y="3856776"/>
            <a:ext cx="220980" cy="231848"/>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t>2</a:t>
            </a:r>
          </a:p>
        </p:txBody>
      </p:sp>
      <p:sp>
        <p:nvSpPr>
          <p:cNvPr id="58" name="Ellipse 57">
            <a:extLst>
              <a:ext uri="{FF2B5EF4-FFF2-40B4-BE49-F238E27FC236}">
                <a16:creationId xmlns:a16="http://schemas.microsoft.com/office/drawing/2014/main" id="{71D0F5D2-3E6D-48FE-9645-1AF715FEA03A}"/>
              </a:ext>
            </a:extLst>
          </p:cNvPr>
          <p:cNvSpPr/>
          <p:nvPr/>
        </p:nvSpPr>
        <p:spPr>
          <a:xfrm>
            <a:off x="9936935" y="4652171"/>
            <a:ext cx="199357" cy="230989"/>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t>4</a:t>
            </a:r>
          </a:p>
        </p:txBody>
      </p:sp>
      <p:sp>
        <p:nvSpPr>
          <p:cNvPr id="59" name="Ellipse 58">
            <a:extLst>
              <a:ext uri="{FF2B5EF4-FFF2-40B4-BE49-F238E27FC236}">
                <a16:creationId xmlns:a16="http://schemas.microsoft.com/office/drawing/2014/main" id="{B396C5FC-A1D0-4559-944F-6F1D54D85327}"/>
              </a:ext>
            </a:extLst>
          </p:cNvPr>
          <p:cNvSpPr/>
          <p:nvPr/>
        </p:nvSpPr>
        <p:spPr>
          <a:xfrm>
            <a:off x="10869106" y="4833643"/>
            <a:ext cx="199357" cy="230989"/>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t>4</a:t>
            </a:r>
          </a:p>
        </p:txBody>
      </p:sp>
    </p:spTree>
    <p:extLst>
      <p:ext uri="{BB962C8B-B14F-4D97-AF65-F5344CB8AC3E}">
        <p14:creationId xmlns:p14="http://schemas.microsoft.com/office/powerpoint/2010/main" val="3051693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numéro de diapositive 10">
            <a:extLst>
              <a:ext uri="{FF2B5EF4-FFF2-40B4-BE49-F238E27FC236}">
                <a16:creationId xmlns:a16="http://schemas.microsoft.com/office/drawing/2014/main" id="{A42B8977-E85C-4078-B708-5DF64BD5FF68}"/>
              </a:ext>
            </a:extLst>
          </p:cNvPr>
          <p:cNvSpPr>
            <a:spLocks noGrp="1"/>
          </p:cNvSpPr>
          <p:nvPr>
            <p:ph type="sldNum" sz="quarter" idx="12"/>
          </p:nvPr>
        </p:nvSpPr>
        <p:spPr/>
        <p:txBody>
          <a:bodyPr/>
          <a:lstStyle/>
          <a:p>
            <a:fld id="{214B496C-A674-488F-82D3-A6592634C02D}" type="slidenum">
              <a:rPr lang="fr-FR" smtClean="0"/>
              <a:t>3</a:t>
            </a:fld>
            <a:endParaRPr lang="fr-FR"/>
          </a:p>
        </p:txBody>
      </p:sp>
      <p:sp>
        <p:nvSpPr>
          <p:cNvPr id="13" name="Rectangle 12">
            <a:extLst>
              <a:ext uri="{FF2B5EF4-FFF2-40B4-BE49-F238E27FC236}">
                <a16:creationId xmlns:a16="http://schemas.microsoft.com/office/drawing/2014/main" id="{10B6F591-0FEB-41F3-A5E7-9035BA9A296D}"/>
              </a:ext>
            </a:extLst>
          </p:cNvPr>
          <p:cNvSpPr/>
          <p:nvPr/>
        </p:nvSpPr>
        <p:spPr>
          <a:xfrm>
            <a:off x="771929" y="635798"/>
            <a:ext cx="4073773" cy="1986236"/>
          </a:xfrm>
          <a:prstGeom prst="rect">
            <a:avLst/>
          </a:prstGeom>
          <a:solidFill>
            <a:schemeClr val="bg1"/>
          </a:solidFill>
          <a:ln w="28575">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tx1"/>
                </a:solidFill>
              </a:rPr>
              <a:t>Pour </a:t>
            </a:r>
            <a:r>
              <a:rPr lang="fr-FR" sz="1400" b="1" dirty="0">
                <a:solidFill>
                  <a:schemeClr val="accent2">
                    <a:lumMod val="50000"/>
                  </a:schemeClr>
                </a:solidFill>
              </a:rPr>
              <a:t>supprimer</a:t>
            </a:r>
            <a:r>
              <a:rPr lang="fr-FR" sz="1400" dirty="0">
                <a:solidFill>
                  <a:schemeClr val="tx1"/>
                </a:solidFill>
              </a:rPr>
              <a:t> une publication</a:t>
            </a:r>
          </a:p>
          <a:p>
            <a:pPr algn="ctr"/>
            <a:endParaRPr lang="fr-FR" sz="1400" dirty="0">
              <a:solidFill>
                <a:schemeClr val="tx1"/>
              </a:solidFill>
            </a:endParaRPr>
          </a:p>
          <a:p>
            <a:pPr algn="ctr"/>
            <a:r>
              <a:rPr lang="fr-FR" sz="1400" dirty="0">
                <a:solidFill>
                  <a:schemeClr val="tx1"/>
                </a:solidFill>
              </a:rPr>
              <a:t>👉 Sur votre </a:t>
            </a:r>
            <a:r>
              <a:rPr lang="fr-FR" sz="1400" b="1" dirty="0">
                <a:solidFill>
                  <a:schemeClr val="accent2">
                    <a:lumMod val="50000"/>
                  </a:schemeClr>
                </a:solidFill>
              </a:rPr>
              <a:t>mur</a:t>
            </a:r>
            <a:r>
              <a:rPr lang="fr-FR" sz="1400" dirty="0">
                <a:solidFill>
                  <a:schemeClr val="tx1"/>
                </a:solidFill>
              </a:rPr>
              <a:t> </a:t>
            </a:r>
            <a:r>
              <a:rPr lang="fr-FR" sz="1400" dirty="0" err="1">
                <a:solidFill>
                  <a:schemeClr val="tx1"/>
                </a:solidFill>
              </a:rPr>
              <a:t>facebook</a:t>
            </a:r>
            <a:endParaRPr lang="fr-FR" sz="1400" dirty="0">
              <a:solidFill>
                <a:schemeClr val="tx1"/>
              </a:solidFill>
            </a:endParaRPr>
          </a:p>
          <a:p>
            <a:pPr algn="ctr"/>
            <a:endParaRPr lang="fr-FR" sz="1400" dirty="0">
              <a:solidFill>
                <a:schemeClr val="tx1"/>
              </a:solidFill>
            </a:endParaRPr>
          </a:p>
          <a:p>
            <a:pPr algn="ctr"/>
            <a:r>
              <a:rPr lang="fr-FR" sz="1400" dirty="0">
                <a:solidFill>
                  <a:schemeClr val="tx1"/>
                </a:solidFill>
              </a:rPr>
              <a:t>👉 Sélectionner votre post sur les</a:t>
            </a:r>
          </a:p>
          <a:p>
            <a:pPr algn="ctr"/>
            <a:endParaRPr lang="fr-FR" sz="1400" dirty="0">
              <a:solidFill>
                <a:schemeClr val="tx1"/>
              </a:solidFill>
            </a:endParaRPr>
          </a:p>
          <a:p>
            <a:pPr algn="ctr"/>
            <a:r>
              <a:rPr lang="fr-FR" sz="1400" dirty="0">
                <a:solidFill>
                  <a:schemeClr val="tx1"/>
                </a:solidFill>
              </a:rPr>
              <a:t>👉 Dans le menu qui s’ouvre, cliquer sur </a:t>
            </a:r>
            <a:r>
              <a:rPr lang="fr-FR" sz="1400" b="1" dirty="0">
                <a:solidFill>
                  <a:schemeClr val="accent2">
                    <a:lumMod val="50000"/>
                  </a:schemeClr>
                </a:solidFill>
              </a:rPr>
              <a:t>supprimer</a:t>
            </a:r>
          </a:p>
        </p:txBody>
      </p:sp>
      <p:sp>
        <p:nvSpPr>
          <p:cNvPr id="12" name="ZoneTexte 11">
            <a:extLst>
              <a:ext uri="{FF2B5EF4-FFF2-40B4-BE49-F238E27FC236}">
                <a16:creationId xmlns:a16="http://schemas.microsoft.com/office/drawing/2014/main" id="{6FC10B6A-D2A1-4AE5-A728-F159AED973C4}"/>
              </a:ext>
            </a:extLst>
          </p:cNvPr>
          <p:cNvSpPr txBox="1"/>
          <p:nvPr/>
        </p:nvSpPr>
        <p:spPr>
          <a:xfrm>
            <a:off x="3973233" y="1375832"/>
            <a:ext cx="603565" cy="707886"/>
          </a:xfrm>
          <a:prstGeom prst="rect">
            <a:avLst/>
          </a:prstGeom>
          <a:noFill/>
        </p:spPr>
        <p:txBody>
          <a:bodyPr wrap="square">
            <a:spAutoFit/>
          </a:bodyPr>
          <a:lstStyle/>
          <a:p>
            <a:r>
              <a:rPr lang="fr-FR" sz="4000" b="1" dirty="0">
                <a:solidFill>
                  <a:schemeClr val="accent2">
                    <a:lumMod val="50000"/>
                  </a:schemeClr>
                </a:solidFill>
              </a:rPr>
              <a:t>…</a:t>
            </a:r>
          </a:p>
        </p:txBody>
      </p:sp>
      <p:sp>
        <p:nvSpPr>
          <p:cNvPr id="14" name="Titre 1">
            <a:extLst>
              <a:ext uri="{FF2B5EF4-FFF2-40B4-BE49-F238E27FC236}">
                <a16:creationId xmlns:a16="http://schemas.microsoft.com/office/drawing/2014/main" id="{AEE37EF4-562D-4280-B1AE-4C79360778FB}"/>
              </a:ext>
            </a:extLst>
          </p:cNvPr>
          <p:cNvSpPr txBox="1">
            <a:spLocks/>
          </p:cNvSpPr>
          <p:nvPr/>
        </p:nvSpPr>
        <p:spPr>
          <a:xfrm>
            <a:off x="838199" y="-41899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4000"/>
              <a:t>🧭 Partons du début !</a:t>
            </a:r>
            <a:endParaRPr lang="fr-FR" sz="4000" dirty="0"/>
          </a:p>
        </p:txBody>
      </p:sp>
      <p:cxnSp>
        <p:nvCxnSpPr>
          <p:cNvPr id="15" name="Connecteur droit 14">
            <a:extLst>
              <a:ext uri="{FF2B5EF4-FFF2-40B4-BE49-F238E27FC236}">
                <a16:creationId xmlns:a16="http://schemas.microsoft.com/office/drawing/2014/main" id="{305359B1-75EB-4C80-8A7C-E777B3708A62}"/>
              </a:ext>
            </a:extLst>
          </p:cNvPr>
          <p:cNvCxnSpPr>
            <a:cxnSpLocks/>
          </p:cNvCxnSpPr>
          <p:nvPr/>
        </p:nvCxnSpPr>
        <p:spPr>
          <a:xfrm>
            <a:off x="0" y="520042"/>
            <a:ext cx="12312713" cy="0"/>
          </a:xfrm>
          <a:prstGeom prst="line">
            <a:avLst/>
          </a:prstGeom>
          <a:ln w="762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16" name="Rectangle : coins arrondis 15">
            <a:extLst>
              <a:ext uri="{FF2B5EF4-FFF2-40B4-BE49-F238E27FC236}">
                <a16:creationId xmlns:a16="http://schemas.microsoft.com/office/drawing/2014/main" id="{82E506E0-51D0-4CA5-BA78-58D5776231B2}"/>
              </a:ext>
            </a:extLst>
          </p:cNvPr>
          <p:cNvSpPr/>
          <p:nvPr/>
        </p:nvSpPr>
        <p:spPr>
          <a:xfrm rot="21300891">
            <a:off x="222742" y="80079"/>
            <a:ext cx="2355939" cy="429966"/>
          </a:xfrm>
          <a:prstGeom prst="roundRect">
            <a:avLst/>
          </a:prstGeom>
          <a:solidFill>
            <a:schemeClr val="accent2">
              <a:lumMod val="50000"/>
            </a:schemeClr>
          </a:solidFill>
          <a:ln>
            <a:solidFill>
              <a:schemeClr val="accent2">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2000" b="1" dirty="0"/>
              <a:t>Utiliser son compte</a:t>
            </a:r>
          </a:p>
        </p:txBody>
      </p:sp>
      <p:sp>
        <p:nvSpPr>
          <p:cNvPr id="18" name="Rectangle 17">
            <a:extLst>
              <a:ext uri="{FF2B5EF4-FFF2-40B4-BE49-F238E27FC236}">
                <a16:creationId xmlns:a16="http://schemas.microsoft.com/office/drawing/2014/main" id="{349AEE1F-9C8E-4D51-9A4B-454C1B8F246F}"/>
              </a:ext>
            </a:extLst>
          </p:cNvPr>
          <p:cNvSpPr/>
          <p:nvPr/>
        </p:nvSpPr>
        <p:spPr>
          <a:xfrm>
            <a:off x="207660" y="2606193"/>
            <a:ext cx="5063877" cy="2537811"/>
          </a:xfrm>
          <a:prstGeom prst="rect">
            <a:avLst/>
          </a:prstGeom>
          <a:solidFill>
            <a:schemeClr val="bg1"/>
          </a:solidFill>
          <a:ln w="28575">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tx1"/>
                </a:solidFill>
              </a:rPr>
              <a:t>Pour </a:t>
            </a:r>
            <a:r>
              <a:rPr lang="fr-FR" sz="1400" b="1" dirty="0">
                <a:solidFill>
                  <a:schemeClr val="accent2">
                    <a:lumMod val="50000"/>
                  </a:schemeClr>
                </a:solidFill>
              </a:rPr>
              <a:t>aimer/partager</a:t>
            </a:r>
            <a:r>
              <a:rPr lang="fr-FR" sz="1400" dirty="0">
                <a:solidFill>
                  <a:schemeClr val="tx1"/>
                </a:solidFill>
              </a:rPr>
              <a:t> des contenus</a:t>
            </a:r>
          </a:p>
          <a:p>
            <a:pPr algn="ctr"/>
            <a:endParaRPr lang="fr-FR" sz="1400" dirty="0">
              <a:solidFill>
                <a:schemeClr val="tx1"/>
              </a:solidFill>
            </a:endParaRPr>
          </a:p>
          <a:p>
            <a:pPr algn="ctr"/>
            <a:r>
              <a:rPr lang="fr-FR" sz="1400" dirty="0">
                <a:solidFill>
                  <a:schemeClr val="tx1"/>
                </a:solidFill>
              </a:rPr>
              <a:t>👉 Sous les publications vous avez un menu</a:t>
            </a:r>
          </a:p>
          <a:p>
            <a:pPr algn="ctr"/>
            <a:endParaRPr lang="fr-FR" sz="1400" dirty="0">
              <a:solidFill>
                <a:schemeClr val="tx1"/>
              </a:solidFill>
            </a:endParaRPr>
          </a:p>
          <a:p>
            <a:pPr algn="ctr"/>
            <a:endParaRPr lang="fr-FR" sz="1400" dirty="0">
              <a:solidFill>
                <a:schemeClr val="tx1"/>
              </a:solidFill>
            </a:endParaRPr>
          </a:p>
          <a:p>
            <a:pPr algn="ctr"/>
            <a:endParaRPr lang="fr-FR" sz="1400" dirty="0">
              <a:solidFill>
                <a:schemeClr val="tx1"/>
              </a:solidFill>
            </a:endParaRPr>
          </a:p>
          <a:p>
            <a:pPr algn="ctr"/>
            <a:endParaRPr lang="fr-FR" sz="1400" dirty="0">
              <a:solidFill>
                <a:schemeClr val="tx1"/>
              </a:solidFill>
            </a:endParaRPr>
          </a:p>
          <a:p>
            <a:pPr algn="ctr"/>
            <a:endParaRPr lang="fr-FR" sz="1400" dirty="0">
              <a:solidFill>
                <a:schemeClr val="tx1"/>
              </a:solidFill>
            </a:endParaRPr>
          </a:p>
          <a:p>
            <a:pPr algn="ctr"/>
            <a:endParaRPr lang="fr-FR" sz="1400" dirty="0">
              <a:solidFill>
                <a:schemeClr val="tx1"/>
              </a:solidFill>
            </a:endParaRPr>
          </a:p>
          <a:p>
            <a:pPr algn="ctr"/>
            <a:endParaRPr lang="fr-FR" sz="1400" dirty="0">
              <a:solidFill>
                <a:schemeClr val="tx1"/>
              </a:solidFill>
            </a:endParaRPr>
          </a:p>
          <a:p>
            <a:pPr algn="ctr"/>
            <a:endParaRPr lang="fr-FR" sz="1400" dirty="0">
              <a:solidFill>
                <a:schemeClr val="tx1"/>
              </a:solidFill>
            </a:endParaRPr>
          </a:p>
        </p:txBody>
      </p:sp>
      <p:pic>
        <p:nvPicPr>
          <p:cNvPr id="19" name="Image 18">
            <a:extLst>
              <a:ext uri="{FF2B5EF4-FFF2-40B4-BE49-F238E27FC236}">
                <a16:creationId xmlns:a16="http://schemas.microsoft.com/office/drawing/2014/main" id="{19989DF5-D333-4C89-A62D-5FDA9556A028}"/>
              </a:ext>
            </a:extLst>
          </p:cNvPr>
          <p:cNvPicPr>
            <a:picLocks noChangeAspect="1"/>
          </p:cNvPicPr>
          <p:nvPr/>
        </p:nvPicPr>
        <p:blipFill>
          <a:blip r:embed="rId3"/>
          <a:stretch>
            <a:fillRect/>
          </a:stretch>
        </p:blipFill>
        <p:spPr>
          <a:xfrm>
            <a:off x="451050" y="4279107"/>
            <a:ext cx="4715533" cy="800212"/>
          </a:xfrm>
          <a:prstGeom prst="rect">
            <a:avLst/>
          </a:prstGeom>
        </p:spPr>
      </p:pic>
      <p:pic>
        <p:nvPicPr>
          <p:cNvPr id="20" name="Image 19">
            <a:extLst>
              <a:ext uri="{FF2B5EF4-FFF2-40B4-BE49-F238E27FC236}">
                <a16:creationId xmlns:a16="http://schemas.microsoft.com/office/drawing/2014/main" id="{9551E4AC-E1C8-42DB-A2EB-137EF21B8609}"/>
              </a:ext>
            </a:extLst>
          </p:cNvPr>
          <p:cNvPicPr>
            <a:picLocks noChangeAspect="1"/>
          </p:cNvPicPr>
          <p:nvPr/>
        </p:nvPicPr>
        <p:blipFill rotWithShape="1">
          <a:blip r:embed="rId3"/>
          <a:srcRect t="56693"/>
          <a:stretch/>
        </p:blipFill>
        <p:spPr>
          <a:xfrm>
            <a:off x="556004" y="3437606"/>
            <a:ext cx="4715533" cy="346549"/>
          </a:xfrm>
          <a:prstGeom prst="rect">
            <a:avLst/>
          </a:prstGeom>
        </p:spPr>
      </p:pic>
      <p:sp>
        <p:nvSpPr>
          <p:cNvPr id="21" name="Ellipse 20">
            <a:extLst>
              <a:ext uri="{FF2B5EF4-FFF2-40B4-BE49-F238E27FC236}">
                <a16:creationId xmlns:a16="http://schemas.microsoft.com/office/drawing/2014/main" id="{F77A67F2-6454-4911-A2D1-69E672F6DB22}"/>
              </a:ext>
            </a:extLst>
          </p:cNvPr>
          <p:cNvSpPr/>
          <p:nvPr/>
        </p:nvSpPr>
        <p:spPr>
          <a:xfrm>
            <a:off x="887868" y="4708621"/>
            <a:ext cx="836814" cy="407376"/>
          </a:xfrm>
          <a:prstGeom prst="ellipse">
            <a:avLst/>
          </a:prstGeom>
          <a:noFill/>
          <a:ln w="28575">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a:p>
        </p:txBody>
      </p:sp>
      <p:sp>
        <p:nvSpPr>
          <p:cNvPr id="22" name="Ellipse 21">
            <a:extLst>
              <a:ext uri="{FF2B5EF4-FFF2-40B4-BE49-F238E27FC236}">
                <a16:creationId xmlns:a16="http://schemas.microsoft.com/office/drawing/2014/main" id="{408842DD-A843-4C19-BDAE-A5F2F3EDF603}"/>
              </a:ext>
            </a:extLst>
          </p:cNvPr>
          <p:cNvSpPr/>
          <p:nvPr/>
        </p:nvSpPr>
        <p:spPr>
          <a:xfrm>
            <a:off x="3489874" y="3388652"/>
            <a:ext cx="1112728" cy="407376"/>
          </a:xfrm>
          <a:prstGeom prst="ellipse">
            <a:avLst/>
          </a:prstGeom>
          <a:noFill/>
          <a:ln w="28575">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a:p>
        </p:txBody>
      </p:sp>
      <p:sp>
        <p:nvSpPr>
          <p:cNvPr id="24" name="ZoneTexte 23">
            <a:extLst>
              <a:ext uri="{FF2B5EF4-FFF2-40B4-BE49-F238E27FC236}">
                <a16:creationId xmlns:a16="http://schemas.microsoft.com/office/drawing/2014/main" id="{E5EBCBAB-3617-40E4-A51B-FC7957052C2C}"/>
              </a:ext>
            </a:extLst>
          </p:cNvPr>
          <p:cNvSpPr txBox="1"/>
          <p:nvPr/>
        </p:nvSpPr>
        <p:spPr>
          <a:xfrm>
            <a:off x="4576798" y="3432396"/>
            <a:ext cx="534444" cy="307777"/>
          </a:xfrm>
          <a:prstGeom prst="rect">
            <a:avLst/>
          </a:prstGeom>
          <a:noFill/>
        </p:spPr>
        <p:txBody>
          <a:bodyPr wrap="square">
            <a:spAutoFit/>
          </a:bodyPr>
          <a:lstStyle/>
          <a:p>
            <a:r>
              <a:rPr lang="fr-FR" sz="1400" dirty="0">
                <a:solidFill>
                  <a:schemeClr val="tx1"/>
                </a:solidFill>
              </a:rPr>
              <a:t>🎭</a:t>
            </a:r>
            <a:endParaRPr lang="fr-FR" sz="1400" dirty="0"/>
          </a:p>
        </p:txBody>
      </p:sp>
      <p:pic>
        <p:nvPicPr>
          <p:cNvPr id="25" name="Image 24">
            <a:extLst>
              <a:ext uri="{FF2B5EF4-FFF2-40B4-BE49-F238E27FC236}">
                <a16:creationId xmlns:a16="http://schemas.microsoft.com/office/drawing/2014/main" id="{1B8192C9-4933-4ED2-BC98-A748C2AE9191}"/>
              </a:ext>
            </a:extLst>
          </p:cNvPr>
          <p:cNvPicPr>
            <a:picLocks noChangeAspect="1"/>
          </p:cNvPicPr>
          <p:nvPr/>
        </p:nvPicPr>
        <p:blipFill>
          <a:blip r:embed="rId4"/>
          <a:stretch>
            <a:fillRect/>
          </a:stretch>
        </p:blipFill>
        <p:spPr>
          <a:xfrm>
            <a:off x="991856" y="5161572"/>
            <a:ext cx="3852164" cy="1663435"/>
          </a:xfrm>
          <a:prstGeom prst="rect">
            <a:avLst/>
          </a:prstGeom>
          <a:ln w="19050">
            <a:solidFill>
              <a:schemeClr val="accent2">
                <a:lumMod val="50000"/>
              </a:schemeClr>
            </a:solidFill>
          </a:ln>
        </p:spPr>
      </p:pic>
      <p:sp>
        <p:nvSpPr>
          <p:cNvPr id="26" name="Rectangle 25">
            <a:extLst>
              <a:ext uri="{FF2B5EF4-FFF2-40B4-BE49-F238E27FC236}">
                <a16:creationId xmlns:a16="http://schemas.microsoft.com/office/drawing/2014/main" id="{0D63C74D-424B-4AEE-955B-A52BB6827DE3}"/>
              </a:ext>
            </a:extLst>
          </p:cNvPr>
          <p:cNvSpPr/>
          <p:nvPr/>
        </p:nvSpPr>
        <p:spPr>
          <a:xfrm>
            <a:off x="1745735" y="3834471"/>
            <a:ext cx="3297279" cy="346549"/>
          </a:xfrm>
          <a:prstGeom prst="rect">
            <a:avLst/>
          </a:prstGeom>
          <a:solidFill>
            <a:schemeClr val="bg1"/>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tx1"/>
                </a:solidFill>
              </a:rPr>
              <a:t>Publie ce post sur votre propre mur</a:t>
            </a:r>
          </a:p>
        </p:txBody>
      </p:sp>
      <p:sp>
        <p:nvSpPr>
          <p:cNvPr id="27" name="Ellipse 26">
            <a:extLst>
              <a:ext uri="{FF2B5EF4-FFF2-40B4-BE49-F238E27FC236}">
                <a16:creationId xmlns:a16="http://schemas.microsoft.com/office/drawing/2014/main" id="{7F261DCA-0766-403B-A9FD-D9CC0D8E73F1}"/>
              </a:ext>
            </a:extLst>
          </p:cNvPr>
          <p:cNvSpPr/>
          <p:nvPr/>
        </p:nvSpPr>
        <p:spPr>
          <a:xfrm>
            <a:off x="2072065" y="5144004"/>
            <a:ext cx="1335066" cy="407376"/>
          </a:xfrm>
          <a:prstGeom prst="ellipse">
            <a:avLst/>
          </a:prstGeom>
          <a:noFill/>
          <a:ln w="28575">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a:p>
        </p:txBody>
      </p:sp>
      <p:sp>
        <p:nvSpPr>
          <p:cNvPr id="28" name="ZoneTexte 27">
            <a:extLst>
              <a:ext uri="{FF2B5EF4-FFF2-40B4-BE49-F238E27FC236}">
                <a16:creationId xmlns:a16="http://schemas.microsoft.com/office/drawing/2014/main" id="{561FCC2E-6E43-486E-AE7B-6C67AFE3156C}"/>
              </a:ext>
            </a:extLst>
          </p:cNvPr>
          <p:cNvSpPr txBox="1"/>
          <p:nvPr/>
        </p:nvSpPr>
        <p:spPr>
          <a:xfrm>
            <a:off x="991856" y="5756733"/>
            <a:ext cx="262550" cy="307777"/>
          </a:xfrm>
          <a:prstGeom prst="rect">
            <a:avLst/>
          </a:prstGeom>
          <a:solidFill>
            <a:schemeClr val="bg1"/>
          </a:solidFill>
        </p:spPr>
        <p:txBody>
          <a:bodyPr wrap="square">
            <a:spAutoFit/>
          </a:bodyPr>
          <a:lstStyle/>
          <a:p>
            <a:r>
              <a:rPr lang="fr-FR" sz="1400" dirty="0">
                <a:solidFill>
                  <a:schemeClr val="tx1"/>
                </a:solidFill>
              </a:rPr>
              <a:t>🎭</a:t>
            </a:r>
            <a:endParaRPr lang="fr-FR" sz="1400" dirty="0"/>
          </a:p>
        </p:txBody>
      </p:sp>
      <p:sp>
        <p:nvSpPr>
          <p:cNvPr id="29" name="Ellipse 28">
            <a:extLst>
              <a:ext uri="{FF2B5EF4-FFF2-40B4-BE49-F238E27FC236}">
                <a16:creationId xmlns:a16="http://schemas.microsoft.com/office/drawing/2014/main" id="{2113FB64-F24D-4DDC-875A-223CA68BB948}"/>
              </a:ext>
            </a:extLst>
          </p:cNvPr>
          <p:cNvSpPr/>
          <p:nvPr/>
        </p:nvSpPr>
        <p:spPr>
          <a:xfrm>
            <a:off x="1358020" y="5706934"/>
            <a:ext cx="2858229" cy="407376"/>
          </a:xfrm>
          <a:prstGeom prst="ellipse">
            <a:avLst/>
          </a:prstGeom>
          <a:noFill/>
          <a:ln w="28575">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a:p>
        </p:txBody>
      </p:sp>
      <p:sp>
        <p:nvSpPr>
          <p:cNvPr id="30" name="ZoneTexte 29">
            <a:extLst>
              <a:ext uri="{FF2B5EF4-FFF2-40B4-BE49-F238E27FC236}">
                <a16:creationId xmlns:a16="http://schemas.microsoft.com/office/drawing/2014/main" id="{D5E6C182-42D9-4B9E-A4A9-7572678EA1F9}"/>
              </a:ext>
            </a:extLst>
          </p:cNvPr>
          <p:cNvSpPr txBox="1"/>
          <p:nvPr/>
        </p:nvSpPr>
        <p:spPr>
          <a:xfrm>
            <a:off x="4491399" y="4714681"/>
            <a:ext cx="534444" cy="307777"/>
          </a:xfrm>
          <a:prstGeom prst="rect">
            <a:avLst/>
          </a:prstGeom>
          <a:noFill/>
        </p:spPr>
        <p:txBody>
          <a:bodyPr wrap="square">
            <a:spAutoFit/>
          </a:bodyPr>
          <a:lstStyle/>
          <a:p>
            <a:r>
              <a:rPr lang="fr-FR" sz="1400" dirty="0">
                <a:solidFill>
                  <a:schemeClr val="tx1"/>
                </a:solidFill>
              </a:rPr>
              <a:t>🎭</a:t>
            </a:r>
            <a:endParaRPr lang="fr-FR" sz="1400" dirty="0"/>
          </a:p>
        </p:txBody>
      </p:sp>
      <p:sp>
        <p:nvSpPr>
          <p:cNvPr id="31" name="ZoneTexte 30">
            <a:extLst>
              <a:ext uri="{FF2B5EF4-FFF2-40B4-BE49-F238E27FC236}">
                <a16:creationId xmlns:a16="http://schemas.microsoft.com/office/drawing/2014/main" id="{9539F527-AD42-479D-B813-6FD188E1EF24}"/>
              </a:ext>
            </a:extLst>
          </p:cNvPr>
          <p:cNvSpPr txBox="1"/>
          <p:nvPr/>
        </p:nvSpPr>
        <p:spPr>
          <a:xfrm>
            <a:off x="4271672" y="5158908"/>
            <a:ext cx="215668" cy="307777"/>
          </a:xfrm>
          <a:prstGeom prst="rect">
            <a:avLst/>
          </a:prstGeom>
          <a:solidFill>
            <a:schemeClr val="bg1"/>
          </a:solidFill>
        </p:spPr>
        <p:txBody>
          <a:bodyPr wrap="square">
            <a:spAutoFit/>
          </a:bodyPr>
          <a:lstStyle/>
          <a:p>
            <a:r>
              <a:rPr lang="fr-FR" sz="1400" dirty="0">
                <a:solidFill>
                  <a:schemeClr val="tx1"/>
                </a:solidFill>
              </a:rPr>
              <a:t>🎭</a:t>
            </a:r>
            <a:endParaRPr lang="fr-FR" sz="1400" dirty="0"/>
          </a:p>
        </p:txBody>
      </p:sp>
      <p:sp>
        <p:nvSpPr>
          <p:cNvPr id="32" name="Ellipse 31">
            <a:extLst>
              <a:ext uri="{FF2B5EF4-FFF2-40B4-BE49-F238E27FC236}">
                <a16:creationId xmlns:a16="http://schemas.microsoft.com/office/drawing/2014/main" id="{4EEAEA01-A91F-4E06-A042-C2B55911B79A}"/>
              </a:ext>
            </a:extLst>
          </p:cNvPr>
          <p:cNvSpPr/>
          <p:nvPr/>
        </p:nvSpPr>
        <p:spPr>
          <a:xfrm>
            <a:off x="1815601" y="6319851"/>
            <a:ext cx="402498" cy="135349"/>
          </a:xfrm>
          <a:prstGeom prst="ellipse">
            <a:avLst/>
          </a:prstGeom>
          <a:solidFill>
            <a:srgbClr val="F0F2F5"/>
          </a:solidFill>
          <a:ln w="28575">
            <a:solidFill>
              <a:srgbClr val="F0F2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7" name="Groupe 6">
            <a:extLst>
              <a:ext uri="{FF2B5EF4-FFF2-40B4-BE49-F238E27FC236}">
                <a16:creationId xmlns:a16="http://schemas.microsoft.com/office/drawing/2014/main" id="{843D71D2-6E8B-42DD-8BC1-303F7D05CFAC}"/>
              </a:ext>
            </a:extLst>
          </p:cNvPr>
          <p:cNvGrpSpPr/>
          <p:nvPr/>
        </p:nvGrpSpPr>
        <p:grpSpPr>
          <a:xfrm>
            <a:off x="5587985" y="1358962"/>
            <a:ext cx="4124507" cy="3840781"/>
            <a:chOff x="5864136" y="685802"/>
            <a:chExt cx="4124507" cy="3840781"/>
          </a:xfrm>
        </p:grpSpPr>
        <p:pic>
          <p:nvPicPr>
            <p:cNvPr id="34" name="Image 33">
              <a:extLst>
                <a:ext uri="{FF2B5EF4-FFF2-40B4-BE49-F238E27FC236}">
                  <a16:creationId xmlns:a16="http://schemas.microsoft.com/office/drawing/2014/main" id="{A2DFCD17-9CFA-4A6D-B525-186F4C64BEE1}"/>
                </a:ext>
              </a:extLst>
            </p:cNvPr>
            <p:cNvPicPr>
              <a:picLocks noChangeAspect="1"/>
            </p:cNvPicPr>
            <p:nvPr/>
          </p:nvPicPr>
          <p:blipFill rotWithShape="1">
            <a:blip r:embed="rId5">
              <a:extLst>
                <a:ext uri="{28A0092B-C50C-407E-A947-70E740481C1C}">
                  <a14:useLocalDpi xmlns:a14="http://schemas.microsoft.com/office/drawing/2010/main" val="0"/>
                </a:ext>
              </a:extLst>
            </a:blip>
            <a:srcRect l="-1" t="9644" r="32921" b="2775"/>
            <a:stretch/>
          </p:blipFill>
          <p:spPr>
            <a:xfrm>
              <a:off x="5864136" y="841604"/>
              <a:ext cx="4116328" cy="3684979"/>
            </a:xfrm>
            <a:prstGeom prst="rect">
              <a:avLst/>
            </a:prstGeom>
          </p:spPr>
        </p:pic>
        <p:grpSp>
          <p:nvGrpSpPr>
            <p:cNvPr id="6" name="Groupe 5">
              <a:extLst>
                <a:ext uri="{FF2B5EF4-FFF2-40B4-BE49-F238E27FC236}">
                  <a16:creationId xmlns:a16="http://schemas.microsoft.com/office/drawing/2014/main" id="{1B17AB72-16EC-4AD5-930A-F982F3EC790A}"/>
                </a:ext>
              </a:extLst>
            </p:cNvPr>
            <p:cNvGrpSpPr/>
            <p:nvPr/>
          </p:nvGrpSpPr>
          <p:grpSpPr>
            <a:xfrm>
              <a:off x="5957813" y="685802"/>
              <a:ext cx="4030830" cy="3775374"/>
              <a:chOff x="5957813" y="685802"/>
              <a:chExt cx="4030830" cy="3775374"/>
            </a:xfrm>
          </p:grpSpPr>
          <p:sp>
            <p:nvSpPr>
              <p:cNvPr id="35" name="Ellipse 34">
                <a:extLst>
                  <a:ext uri="{FF2B5EF4-FFF2-40B4-BE49-F238E27FC236}">
                    <a16:creationId xmlns:a16="http://schemas.microsoft.com/office/drawing/2014/main" id="{B31EA675-6265-4BD1-84A0-BE7EE00F375C}"/>
                  </a:ext>
                </a:extLst>
              </p:cNvPr>
              <p:cNvSpPr/>
              <p:nvPr/>
            </p:nvSpPr>
            <p:spPr>
              <a:xfrm>
                <a:off x="9715080" y="3510076"/>
                <a:ext cx="212066" cy="198703"/>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5</a:t>
                </a:r>
              </a:p>
            </p:txBody>
          </p:sp>
          <p:sp>
            <p:nvSpPr>
              <p:cNvPr id="36" name="Ellipse 35">
                <a:extLst>
                  <a:ext uri="{FF2B5EF4-FFF2-40B4-BE49-F238E27FC236}">
                    <a16:creationId xmlns:a16="http://schemas.microsoft.com/office/drawing/2014/main" id="{0968E0FF-C918-4BAD-9DCD-DDF552209CD3}"/>
                  </a:ext>
                </a:extLst>
              </p:cNvPr>
              <p:cNvSpPr/>
              <p:nvPr/>
            </p:nvSpPr>
            <p:spPr>
              <a:xfrm>
                <a:off x="9386741" y="3802874"/>
                <a:ext cx="212066" cy="211327"/>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6</a:t>
                </a:r>
              </a:p>
            </p:txBody>
          </p:sp>
          <p:sp>
            <p:nvSpPr>
              <p:cNvPr id="37" name="Ellipse 36">
                <a:extLst>
                  <a:ext uri="{FF2B5EF4-FFF2-40B4-BE49-F238E27FC236}">
                    <a16:creationId xmlns:a16="http://schemas.microsoft.com/office/drawing/2014/main" id="{3E9A5FE4-A3F9-4FBF-8943-BABA0BFCF364}"/>
                  </a:ext>
                </a:extLst>
              </p:cNvPr>
              <p:cNvSpPr/>
              <p:nvPr/>
            </p:nvSpPr>
            <p:spPr>
              <a:xfrm>
                <a:off x="9069246" y="4032415"/>
                <a:ext cx="212066" cy="217434"/>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7</a:t>
                </a:r>
              </a:p>
            </p:txBody>
          </p:sp>
          <p:sp>
            <p:nvSpPr>
              <p:cNvPr id="38" name="Ellipse 37">
                <a:extLst>
                  <a:ext uri="{FF2B5EF4-FFF2-40B4-BE49-F238E27FC236}">
                    <a16:creationId xmlns:a16="http://schemas.microsoft.com/office/drawing/2014/main" id="{CF9CD03F-15F9-4107-9CC7-2F45C4EF15C3}"/>
                  </a:ext>
                </a:extLst>
              </p:cNvPr>
              <p:cNvSpPr/>
              <p:nvPr/>
            </p:nvSpPr>
            <p:spPr>
              <a:xfrm>
                <a:off x="9174675" y="4249849"/>
                <a:ext cx="212066" cy="211327"/>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8</a:t>
                </a:r>
              </a:p>
            </p:txBody>
          </p:sp>
          <p:sp>
            <p:nvSpPr>
              <p:cNvPr id="39" name="Rectangle : coins arrondis 38">
                <a:extLst>
                  <a:ext uri="{FF2B5EF4-FFF2-40B4-BE49-F238E27FC236}">
                    <a16:creationId xmlns:a16="http://schemas.microsoft.com/office/drawing/2014/main" id="{CCD49E43-3FF0-4ED3-8F71-6C10CA839681}"/>
                  </a:ext>
                </a:extLst>
              </p:cNvPr>
              <p:cNvSpPr/>
              <p:nvPr/>
            </p:nvSpPr>
            <p:spPr>
              <a:xfrm>
                <a:off x="5957813" y="2254414"/>
                <a:ext cx="1735082" cy="240914"/>
              </a:xfrm>
              <a:prstGeom prst="roundRect">
                <a:avLst/>
              </a:prstGeom>
              <a:solidFill>
                <a:schemeClr val="accent2">
                  <a:lumMod val="50000"/>
                </a:schemeClr>
              </a:solidFill>
              <a:ln>
                <a:solidFill>
                  <a:schemeClr val="accent2">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1400" b="1" dirty="0">
                    <a:solidFill>
                      <a:schemeClr val="bg1"/>
                    </a:solidFill>
                  </a:rPr>
                  <a:t>Créer une liste</a:t>
                </a:r>
              </a:p>
            </p:txBody>
          </p:sp>
          <p:sp>
            <p:nvSpPr>
              <p:cNvPr id="40" name="Rectangle : coins arrondis 39">
                <a:extLst>
                  <a:ext uri="{FF2B5EF4-FFF2-40B4-BE49-F238E27FC236}">
                    <a16:creationId xmlns:a16="http://schemas.microsoft.com/office/drawing/2014/main" id="{6C6882F5-D611-4077-9AFE-1C41F26FE9F2}"/>
                  </a:ext>
                </a:extLst>
              </p:cNvPr>
              <p:cNvSpPr/>
              <p:nvPr/>
            </p:nvSpPr>
            <p:spPr>
              <a:xfrm>
                <a:off x="5961474" y="2923231"/>
                <a:ext cx="1999558" cy="240914"/>
              </a:xfrm>
              <a:prstGeom prst="roundRect">
                <a:avLst/>
              </a:prstGeom>
              <a:solidFill>
                <a:schemeClr val="accent2">
                  <a:lumMod val="50000"/>
                </a:schemeClr>
              </a:solidFill>
              <a:ln>
                <a:solidFill>
                  <a:schemeClr val="accent2">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1400" b="1" dirty="0">
                    <a:solidFill>
                      <a:schemeClr val="bg1"/>
                    </a:solidFill>
                  </a:rPr>
                  <a:t>Gérer une liste d’amis</a:t>
                </a:r>
              </a:p>
            </p:txBody>
          </p:sp>
          <p:sp>
            <p:nvSpPr>
              <p:cNvPr id="41" name="Rectangle : coins arrondis 40">
                <a:extLst>
                  <a:ext uri="{FF2B5EF4-FFF2-40B4-BE49-F238E27FC236}">
                    <a16:creationId xmlns:a16="http://schemas.microsoft.com/office/drawing/2014/main" id="{151471F2-7755-4D92-A9E7-E2E86EEFB1F4}"/>
                  </a:ext>
                </a:extLst>
              </p:cNvPr>
              <p:cNvSpPr/>
              <p:nvPr/>
            </p:nvSpPr>
            <p:spPr>
              <a:xfrm>
                <a:off x="5957813" y="933544"/>
                <a:ext cx="1735082" cy="240914"/>
              </a:xfrm>
              <a:prstGeom prst="roundRect">
                <a:avLst/>
              </a:prstGeom>
              <a:solidFill>
                <a:schemeClr val="accent2">
                  <a:lumMod val="50000"/>
                </a:schemeClr>
              </a:solidFill>
              <a:ln>
                <a:solidFill>
                  <a:schemeClr val="accent2">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1400" b="1" dirty="0">
                    <a:solidFill>
                      <a:schemeClr val="bg1"/>
                    </a:solidFill>
                  </a:rPr>
                  <a:t>Consulter les listes</a:t>
                </a:r>
              </a:p>
            </p:txBody>
          </p:sp>
          <p:sp>
            <p:nvSpPr>
              <p:cNvPr id="43" name="Rectangle : coins arrondis 42">
                <a:extLst>
                  <a:ext uri="{FF2B5EF4-FFF2-40B4-BE49-F238E27FC236}">
                    <a16:creationId xmlns:a16="http://schemas.microsoft.com/office/drawing/2014/main" id="{52236BF9-865F-4820-BE88-213D67EB9B5D}"/>
                  </a:ext>
                </a:extLst>
              </p:cNvPr>
              <p:cNvSpPr/>
              <p:nvPr/>
            </p:nvSpPr>
            <p:spPr>
              <a:xfrm rot="5400000">
                <a:off x="8655139" y="1934804"/>
                <a:ext cx="2451160" cy="215848"/>
              </a:xfrm>
              <a:prstGeom prst="roundRect">
                <a:avLst/>
              </a:prstGeom>
              <a:solidFill>
                <a:srgbClr val="F6F6F9"/>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2400" b="1" dirty="0">
                  <a:solidFill>
                    <a:schemeClr val="accent2">
                      <a:lumMod val="50000"/>
                    </a:schemeClr>
                  </a:solidFill>
                </a:endParaRPr>
              </a:p>
            </p:txBody>
          </p:sp>
          <p:sp>
            <p:nvSpPr>
              <p:cNvPr id="44" name="Rectangle : coins arrondis 43">
                <a:extLst>
                  <a:ext uri="{FF2B5EF4-FFF2-40B4-BE49-F238E27FC236}">
                    <a16:creationId xmlns:a16="http://schemas.microsoft.com/office/drawing/2014/main" id="{FD81C587-1D6F-47BF-937A-523E76FB274A}"/>
                  </a:ext>
                </a:extLst>
              </p:cNvPr>
              <p:cNvSpPr/>
              <p:nvPr/>
            </p:nvSpPr>
            <p:spPr>
              <a:xfrm rot="5400000" flipV="1">
                <a:off x="9308909" y="1247777"/>
                <a:ext cx="1077732" cy="265385"/>
              </a:xfrm>
              <a:prstGeom prst="roundRect">
                <a:avLst/>
              </a:prstGeom>
              <a:solidFill>
                <a:srgbClr val="F6F6F9"/>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2400" b="1" dirty="0">
                  <a:solidFill>
                    <a:schemeClr val="accent2">
                      <a:lumMod val="50000"/>
                    </a:schemeClr>
                  </a:solidFill>
                </a:endParaRPr>
              </a:p>
            </p:txBody>
          </p:sp>
          <p:sp>
            <p:nvSpPr>
              <p:cNvPr id="42" name="Rectangle : coins arrondis 41">
                <a:extLst>
                  <a:ext uri="{FF2B5EF4-FFF2-40B4-BE49-F238E27FC236}">
                    <a16:creationId xmlns:a16="http://schemas.microsoft.com/office/drawing/2014/main" id="{1CF3850E-B3B1-45D9-B16D-3D8ADF5D6C7F}"/>
                  </a:ext>
                </a:extLst>
              </p:cNvPr>
              <p:cNvSpPr/>
              <p:nvPr/>
            </p:nvSpPr>
            <p:spPr>
              <a:xfrm>
                <a:off x="6231141" y="685802"/>
                <a:ext cx="3541654" cy="229890"/>
              </a:xfrm>
              <a:prstGeom prst="roundRect">
                <a:avLst/>
              </a:prstGeom>
              <a:solidFill>
                <a:srgbClr val="F6F6F9"/>
              </a:solidFill>
              <a:ln>
                <a:solidFill>
                  <a:schemeClr val="accent2">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1600" b="1" dirty="0">
                    <a:solidFill>
                      <a:schemeClr val="accent2">
                        <a:lumMod val="50000"/>
                      </a:schemeClr>
                    </a:solidFill>
                  </a:rPr>
                  <a:t>Publier sur son mur Facebook</a:t>
                </a:r>
              </a:p>
            </p:txBody>
          </p:sp>
        </p:grpSp>
      </p:grpSp>
      <p:grpSp>
        <p:nvGrpSpPr>
          <p:cNvPr id="8" name="Groupe 7">
            <a:extLst>
              <a:ext uri="{FF2B5EF4-FFF2-40B4-BE49-F238E27FC236}">
                <a16:creationId xmlns:a16="http://schemas.microsoft.com/office/drawing/2014/main" id="{F2ABDFD7-19C9-496A-B9D2-2B90B6C548C4}"/>
              </a:ext>
            </a:extLst>
          </p:cNvPr>
          <p:cNvGrpSpPr/>
          <p:nvPr/>
        </p:nvGrpSpPr>
        <p:grpSpPr>
          <a:xfrm>
            <a:off x="9999816" y="1224347"/>
            <a:ext cx="1636180" cy="4393170"/>
            <a:chOff x="8627228" y="715182"/>
            <a:chExt cx="2504808" cy="6006293"/>
          </a:xfrm>
        </p:grpSpPr>
        <p:pic>
          <p:nvPicPr>
            <p:cNvPr id="46" name="Image 45">
              <a:extLst>
                <a:ext uri="{FF2B5EF4-FFF2-40B4-BE49-F238E27FC236}">
                  <a16:creationId xmlns:a16="http://schemas.microsoft.com/office/drawing/2014/main" id="{4632E4E6-BC5F-48C2-A07D-F18BBDBE1EF3}"/>
                </a:ext>
              </a:extLst>
            </p:cNvPr>
            <p:cNvPicPr>
              <a:picLocks noChangeAspect="1"/>
            </p:cNvPicPr>
            <p:nvPr/>
          </p:nvPicPr>
          <p:blipFill>
            <a:blip r:embed="rId6"/>
            <a:stretch>
              <a:fillRect/>
            </a:stretch>
          </p:blipFill>
          <p:spPr>
            <a:xfrm>
              <a:off x="8627228" y="715182"/>
              <a:ext cx="2504808" cy="6006293"/>
            </a:xfrm>
            <a:prstGeom prst="rect">
              <a:avLst/>
            </a:prstGeom>
          </p:spPr>
        </p:pic>
        <p:sp>
          <p:nvSpPr>
            <p:cNvPr id="47" name="Ellipse 46">
              <a:extLst>
                <a:ext uri="{FF2B5EF4-FFF2-40B4-BE49-F238E27FC236}">
                  <a16:creationId xmlns:a16="http://schemas.microsoft.com/office/drawing/2014/main" id="{7838747C-C5CA-4E46-ADAC-7FE4FF26641F}"/>
                </a:ext>
              </a:extLst>
            </p:cNvPr>
            <p:cNvSpPr/>
            <p:nvPr/>
          </p:nvSpPr>
          <p:spPr>
            <a:xfrm>
              <a:off x="10373242" y="4638389"/>
              <a:ext cx="335280" cy="359564"/>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2</a:t>
              </a:r>
            </a:p>
          </p:txBody>
        </p:sp>
        <p:sp>
          <p:nvSpPr>
            <p:cNvPr id="48" name="Ellipse 47">
              <a:extLst>
                <a:ext uri="{FF2B5EF4-FFF2-40B4-BE49-F238E27FC236}">
                  <a16:creationId xmlns:a16="http://schemas.microsoft.com/office/drawing/2014/main" id="{128845AD-C459-4BD6-9321-F780D88E93C3}"/>
                </a:ext>
              </a:extLst>
            </p:cNvPr>
            <p:cNvSpPr/>
            <p:nvPr/>
          </p:nvSpPr>
          <p:spPr>
            <a:xfrm>
              <a:off x="10214655" y="5765974"/>
              <a:ext cx="335280" cy="359564"/>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3</a:t>
              </a:r>
            </a:p>
          </p:txBody>
        </p:sp>
        <p:sp>
          <p:nvSpPr>
            <p:cNvPr id="49" name="Ellipse 48">
              <a:extLst>
                <a:ext uri="{FF2B5EF4-FFF2-40B4-BE49-F238E27FC236}">
                  <a16:creationId xmlns:a16="http://schemas.microsoft.com/office/drawing/2014/main" id="{150D315B-F7EA-4788-81BA-8824286DA03B}"/>
                </a:ext>
              </a:extLst>
            </p:cNvPr>
            <p:cNvSpPr/>
            <p:nvPr/>
          </p:nvSpPr>
          <p:spPr>
            <a:xfrm>
              <a:off x="10205602" y="6238268"/>
              <a:ext cx="335280" cy="359564"/>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4</a:t>
              </a:r>
            </a:p>
          </p:txBody>
        </p:sp>
        <p:sp>
          <p:nvSpPr>
            <p:cNvPr id="50" name="Ellipse 49">
              <a:extLst>
                <a:ext uri="{FF2B5EF4-FFF2-40B4-BE49-F238E27FC236}">
                  <a16:creationId xmlns:a16="http://schemas.microsoft.com/office/drawing/2014/main" id="{2CB007EE-4577-4C54-90EB-7075F5A5166B}"/>
                </a:ext>
              </a:extLst>
            </p:cNvPr>
            <p:cNvSpPr/>
            <p:nvPr/>
          </p:nvSpPr>
          <p:spPr>
            <a:xfrm>
              <a:off x="9544352" y="1572698"/>
              <a:ext cx="335280" cy="359564"/>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1</a:t>
              </a:r>
            </a:p>
          </p:txBody>
        </p:sp>
      </p:grpSp>
      <p:sp>
        <p:nvSpPr>
          <p:cNvPr id="51" name="Ellipse 50">
            <a:extLst>
              <a:ext uri="{FF2B5EF4-FFF2-40B4-BE49-F238E27FC236}">
                <a16:creationId xmlns:a16="http://schemas.microsoft.com/office/drawing/2014/main" id="{A230EE36-A5C7-4307-9549-B18F784054A1}"/>
              </a:ext>
            </a:extLst>
          </p:cNvPr>
          <p:cNvSpPr/>
          <p:nvPr/>
        </p:nvSpPr>
        <p:spPr>
          <a:xfrm>
            <a:off x="10404451" y="1240483"/>
            <a:ext cx="456226" cy="135349"/>
          </a:xfrm>
          <a:prstGeom prst="ellipse">
            <a:avLst/>
          </a:prstGeom>
          <a:solidFill>
            <a:srgbClr val="F0F2F5"/>
          </a:solidFill>
          <a:ln w="28575">
            <a:solidFill>
              <a:srgbClr val="F0F2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2" name="Connecteur droit 51">
            <a:extLst>
              <a:ext uri="{FF2B5EF4-FFF2-40B4-BE49-F238E27FC236}">
                <a16:creationId xmlns:a16="http://schemas.microsoft.com/office/drawing/2014/main" id="{2545AEB6-C109-4444-B421-92CB7F9E11EA}"/>
              </a:ext>
            </a:extLst>
          </p:cNvPr>
          <p:cNvCxnSpPr>
            <a:cxnSpLocks/>
          </p:cNvCxnSpPr>
          <p:nvPr/>
        </p:nvCxnSpPr>
        <p:spPr>
          <a:xfrm flipV="1">
            <a:off x="5484711" y="832681"/>
            <a:ext cx="0" cy="5527420"/>
          </a:xfrm>
          <a:prstGeom prst="line">
            <a:avLst/>
          </a:prstGeom>
          <a:ln w="28575">
            <a:solidFill>
              <a:schemeClr val="accent2">
                <a:lumMod val="50000"/>
              </a:schemeClr>
            </a:solidFill>
            <a:prstDash val="dash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0199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764F30-9FFC-4B71-A563-6929FE20797B}"/>
              </a:ext>
            </a:extLst>
          </p:cNvPr>
          <p:cNvSpPr>
            <a:spLocks noGrp="1"/>
          </p:cNvSpPr>
          <p:nvPr>
            <p:ph type="title"/>
          </p:nvPr>
        </p:nvSpPr>
        <p:spPr>
          <a:xfrm>
            <a:off x="838200" y="-289799"/>
            <a:ext cx="10515600" cy="1325563"/>
          </a:xfrm>
        </p:spPr>
        <p:txBody>
          <a:bodyPr>
            <a:normAutofit/>
          </a:bodyPr>
          <a:lstStyle/>
          <a:p>
            <a:pPr algn="ctr"/>
            <a:r>
              <a:rPr lang="fr-FR" sz="4000" dirty="0"/>
              <a:t>📜 Glossaire </a:t>
            </a:r>
          </a:p>
        </p:txBody>
      </p:sp>
      <p:cxnSp>
        <p:nvCxnSpPr>
          <p:cNvPr id="5" name="Connecteur droit 4">
            <a:extLst>
              <a:ext uri="{FF2B5EF4-FFF2-40B4-BE49-F238E27FC236}">
                <a16:creationId xmlns:a16="http://schemas.microsoft.com/office/drawing/2014/main" id="{75766498-823A-4E1C-B323-40E1B59D31B8}"/>
              </a:ext>
            </a:extLst>
          </p:cNvPr>
          <p:cNvCxnSpPr>
            <a:cxnSpLocks/>
          </p:cNvCxnSpPr>
          <p:nvPr/>
        </p:nvCxnSpPr>
        <p:spPr>
          <a:xfrm>
            <a:off x="-96571" y="797510"/>
            <a:ext cx="12385141" cy="0"/>
          </a:xfrm>
          <a:prstGeom prst="line">
            <a:avLst/>
          </a:prstGeom>
          <a:ln w="762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11" name="Espace réservé du numéro de diapositive 10">
            <a:extLst>
              <a:ext uri="{FF2B5EF4-FFF2-40B4-BE49-F238E27FC236}">
                <a16:creationId xmlns:a16="http://schemas.microsoft.com/office/drawing/2014/main" id="{A42B8977-E85C-4078-B708-5DF64BD5FF68}"/>
              </a:ext>
            </a:extLst>
          </p:cNvPr>
          <p:cNvSpPr>
            <a:spLocks noGrp="1"/>
          </p:cNvSpPr>
          <p:nvPr>
            <p:ph type="sldNum" sz="quarter" idx="12"/>
          </p:nvPr>
        </p:nvSpPr>
        <p:spPr/>
        <p:txBody>
          <a:bodyPr/>
          <a:lstStyle/>
          <a:p>
            <a:fld id="{214B496C-A674-488F-82D3-A6592634C02D}" type="slidenum">
              <a:rPr lang="fr-FR" smtClean="0"/>
              <a:t>4</a:t>
            </a:fld>
            <a:endParaRPr lang="fr-FR"/>
          </a:p>
        </p:txBody>
      </p:sp>
      <p:sp>
        <p:nvSpPr>
          <p:cNvPr id="17" name="ZoneTexte 16">
            <a:extLst>
              <a:ext uri="{FF2B5EF4-FFF2-40B4-BE49-F238E27FC236}">
                <a16:creationId xmlns:a16="http://schemas.microsoft.com/office/drawing/2014/main" id="{29F23757-024F-4E80-B592-843EB58F37B9}"/>
              </a:ext>
            </a:extLst>
          </p:cNvPr>
          <p:cNvSpPr txBox="1"/>
          <p:nvPr/>
        </p:nvSpPr>
        <p:spPr>
          <a:xfrm>
            <a:off x="385607" y="1097093"/>
            <a:ext cx="5354291" cy="5262979"/>
          </a:xfrm>
          <a:prstGeom prst="rect">
            <a:avLst/>
          </a:prstGeom>
          <a:noFill/>
        </p:spPr>
        <p:txBody>
          <a:bodyPr wrap="square">
            <a:spAutoFit/>
          </a:bodyPr>
          <a:lstStyle/>
          <a:p>
            <a:pPr algn="just"/>
            <a:r>
              <a:rPr lang="fr-FR" sz="1400" b="1" dirty="0">
                <a:solidFill>
                  <a:schemeClr val="accent2">
                    <a:lumMod val="50000"/>
                  </a:schemeClr>
                </a:solidFill>
              </a:rPr>
              <a:t>Fil d'actualité</a:t>
            </a:r>
            <a:r>
              <a:rPr lang="fr-FR" sz="1400" dirty="0">
                <a:solidFill>
                  <a:schemeClr val="accent2">
                    <a:lumMod val="50000"/>
                  </a:schemeClr>
                </a:solidFill>
              </a:rPr>
              <a:t> </a:t>
            </a:r>
            <a:r>
              <a:rPr lang="fr-FR" sz="1400" dirty="0"/>
              <a:t>: c'est la page d’accueil du réseau qui regroupe ce que partage les amis, groupes et pages suivies de l'utilisateur.</a:t>
            </a:r>
            <a:r>
              <a:rPr lang="fr-FR" sz="1400" b="1" dirty="0"/>
              <a:t> </a:t>
            </a:r>
            <a:endParaRPr lang="fr-FR" sz="1400" dirty="0"/>
          </a:p>
          <a:p>
            <a:pPr algn="just"/>
            <a:br>
              <a:rPr lang="fr-FR" sz="1400" dirty="0"/>
            </a:br>
            <a:r>
              <a:rPr lang="fr-FR" sz="1400" b="1" dirty="0">
                <a:solidFill>
                  <a:schemeClr val="accent2">
                    <a:lumMod val="50000"/>
                  </a:schemeClr>
                </a:solidFill>
              </a:rPr>
              <a:t>Groupe</a:t>
            </a:r>
            <a:r>
              <a:rPr lang="fr-FR" sz="1400" b="1" dirty="0"/>
              <a:t> : </a:t>
            </a:r>
            <a:r>
              <a:rPr lang="fr-FR" sz="1400" dirty="0"/>
              <a:t>un espace créé par un utilisateur sur Facebook autour d’une thématique précise. Il faut rejoindre le groupe pour accéder aux informations et échanger sur le sujet commun. </a:t>
            </a:r>
          </a:p>
          <a:p>
            <a:pPr algn="just"/>
            <a:br>
              <a:rPr lang="fr-FR" sz="1400" dirty="0"/>
            </a:br>
            <a:r>
              <a:rPr lang="fr-FR" sz="1400" b="1" dirty="0">
                <a:solidFill>
                  <a:schemeClr val="accent2">
                    <a:lumMod val="50000"/>
                  </a:schemeClr>
                </a:solidFill>
              </a:rPr>
              <a:t>Identification</a:t>
            </a:r>
            <a:r>
              <a:rPr lang="fr-FR" sz="1400" dirty="0"/>
              <a:t> : aussi appelé "tag" c'est le fait de marquer un ami sur une publication (photo, vidéo, simple post). Son nom sera alors associé à la publication. La personne reçoit une notification. </a:t>
            </a:r>
          </a:p>
          <a:p>
            <a:pPr algn="just"/>
            <a:endParaRPr lang="fr-FR" sz="1400" dirty="0"/>
          </a:p>
          <a:p>
            <a:pPr algn="just"/>
            <a:r>
              <a:rPr lang="fr-FR" sz="1400" b="1" dirty="0">
                <a:solidFill>
                  <a:schemeClr val="accent2">
                    <a:lumMod val="50000"/>
                  </a:schemeClr>
                </a:solidFill>
              </a:rPr>
              <a:t>J'aime / Je n'aime pas</a:t>
            </a:r>
            <a:r>
              <a:rPr lang="fr-FR" sz="1400" dirty="0">
                <a:solidFill>
                  <a:schemeClr val="accent2">
                    <a:lumMod val="50000"/>
                  </a:schemeClr>
                </a:solidFill>
              </a:rPr>
              <a:t> </a:t>
            </a:r>
            <a:r>
              <a:rPr lang="fr-FR" sz="1400" dirty="0"/>
              <a:t>: l’icône “J’aime” est représenté par une petite main qui lève le pouce. Cliquer sur un des boutons permet d'indiquer si vous aimez ou n'aimez pas la publication (photo, statut, article, vidéo....</a:t>
            </a:r>
            <a:r>
              <a:rPr lang="fr-FR" sz="1400" dirty="0" err="1"/>
              <a:t>etc</a:t>
            </a:r>
            <a:r>
              <a:rPr lang="fr-FR" sz="1400" dirty="0"/>
              <a:t>).  Tout le monde peut le voir. </a:t>
            </a:r>
          </a:p>
          <a:p>
            <a:pPr algn="just"/>
            <a:endParaRPr lang="fr-FR" sz="1400" b="1" dirty="0"/>
          </a:p>
          <a:p>
            <a:pPr algn="just"/>
            <a:r>
              <a:rPr lang="fr-FR" sz="1400" b="1" dirty="0">
                <a:solidFill>
                  <a:schemeClr val="accent2">
                    <a:lumMod val="50000"/>
                  </a:schemeClr>
                </a:solidFill>
              </a:rPr>
              <a:t>Mur</a:t>
            </a:r>
            <a:r>
              <a:rPr lang="fr-FR" sz="1400" dirty="0">
                <a:solidFill>
                  <a:schemeClr val="accent2">
                    <a:lumMod val="50000"/>
                  </a:schemeClr>
                </a:solidFill>
              </a:rPr>
              <a:t> </a:t>
            </a:r>
            <a:r>
              <a:rPr lang="fr-FR" sz="1400" dirty="0"/>
              <a:t>: sur Facebook, le mur est son espace personnel. C'est une sorte de panneau d’affichage dans lequel on retrouve nos propres publications mais aussi des messages postés par nos “amis”.</a:t>
            </a:r>
          </a:p>
          <a:p>
            <a:pPr algn="just"/>
            <a:endParaRPr lang="fr-FR" sz="1400" b="1" dirty="0"/>
          </a:p>
          <a:p>
            <a:pPr algn="just"/>
            <a:r>
              <a:rPr lang="fr-FR" sz="1400" b="1" dirty="0">
                <a:solidFill>
                  <a:schemeClr val="accent2">
                    <a:lumMod val="50000"/>
                  </a:schemeClr>
                </a:solidFill>
              </a:rPr>
              <a:t>Notification</a:t>
            </a:r>
            <a:r>
              <a:rPr lang="fr-FR" sz="1400" dirty="0"/>
              <a:t> :  c’est une alerte (pastille rouge) qui indique au propriétaire d’un profil qu’une action le concernant a été réalisée par un ami. </a:t>
            </a:r>
          </a:p>
          <a:p>
            <a:pPr algn="just"/>
            <a:endParaRPr lang="fr-FR" sz="1400" b="1" dirty="0"/>
          </a:p>
        </p:txBody>
      </p:sp>
      <p:sp>
        <p:nvSpPr>
          <p:cNvPr id="8" name="ZoneTexte 7">
            <a:extLst>
              <a:ext uri="{FF2B5EF4-FFF2-40B4-BE49-F238E27FC236}">
                <a16:creationId xmlns:a16="http://schemas.microsoft.com/office/drawing/2014/main" id="{A1241253-B08B-4E60-9AC8-CA8989AD77EC}"/>
              </a:ext>
            </a:extLst>
          </p:cNvPr>
          <p:cNvSpPr txBox="1"/>
          <p:nvPr/>
        </p:nvSpPr>
        <p:spPr>
          <a:xfrm>
            <a:off x="6351840" y="1551563"/>
            <a:ext cx="5354291" cy="3754874"/>
          </a:xfrm>
          <a:prstGeom prst="rect">
            <a:avLst/>
          </a:prstGeom>
          <a:noFill/>
        </p:spPr>
        <p:txBody>
          <a:bodyPr wrap="square">
            <a:spAutoFit/>
          </a:bodyPr>
          <a:lstStyle/>
          <a:p>
            <a:pPr algn="just"/>
            <a:r>
              <a:rPr lang="fr-FR" sz="1400" b="1" dirty="0">
                <a:solidFill>
                  <a:schemeClr val="accent2">
                    <a:lumMod val="50000"/>
                  </a:schemeClr>
                </a:solidFill>
              </a:rPr>
              <a:t>Page </a:t>
            </a:r>
            <a:r>
              <a:rPr lang="fr-FR" sz="1400" dirty="0"/>
              <a:t>: c’est un espace professionnel, créé généralement dans un but de promotion. Il est possible d'avoir un compte personnel et une page Facebook. La page est souvent publique et le compte privé. </a:t>
            </a:r>
          </a:p>
          <a:p>
            <a:pPr algn="just"/>
            <a:endParaRPr lang="fr-FR" sz="1400" dirty="0"/>
          </a:p>
          <a:p>
            <a:pPr algn="just"/>
            <a:r>
              <a:rPr lang="fr-FR" sz="1400" b="1" dirty="0">
                <a:solidFill>
                  <a:schemeClr val="accent2">
                    <a:lumMod val="50000"/>
                  </a:schemeClr>
                </a:solidFill>
              </a:rPr>
              <a:t>Poster / Post ( publication / publier) </a:t>
            </a:r>
            <a:r>
              <a:rPr lang="fr-FR" sz="1400" dirty="0"/>
              <a:t>: c ’est un message que l’on écrit sur le mur d’un ami, sur celui d’une page ou sur celui d’un groupe. Tout le monde peut voir le message</a:t>
            </a:r>
          </a:p>
          <a:p>
            <a:pPr algn="just"/>
            <a:br>
              <a:rPr lang="fr-FR" sz="1400" dirty="0"/>
            </a:br>
            <a:r>
              <a:rPr lang="fr-FR" sz="1400" b="1" dirty="0">
                <a:solidFill>
                  <a:schemeClr val="accent2">
                    <a:lumMod val="50000"/>
                  </a:schemeClr>
                </a:solidFill>
              </a:rPr>
              <a:t>Profil</a:t>
            </a:r>
            <a:r>
              <a:rPr lang="fr-FR" sz="1400" dirty="0"/>
              <a:t> : c'est votre compte personne Facebook, sur lequel on retrouve les informations personnelles que vous souhaitez rendre visibles et publiques. Toutes les informations peuvent être vraies ou inventées : photo de profil, date d'anniversaire, nom et prénom (ou pseudo), lieu d'habitation. </a:t>
            </a:r>
          </a:p>
          <a:p>
            <a:pPr algn="just"/>
            <a:endParaRPr lang="fr-FR" sz="1400" dirty="0"/>
          </a:p>
          <a:p>
            <a:pPr algn="just"/>
            <a:r>
              <a:rPr lang="fr-FR" sz="1400" b="1" dirty="0"/>
              <a:t> </a:t>
            </a:r>
            <a:r>
              <a:rPr lang="fr-FR" sz="1400" b="1" dirty="0">
                <a:solidFill>
                  <a:schemeClr val="accent2">
                    <a:lumMod val="50000"/>
                  </a:schemeClr>
                </a:solidFill>
              </a:rPr>
              <a:t>Statut</a:t>
            </a:r>
            <a:r>
              <a:rPr lang="fr-FR" sz="1400" dirty="0"/>
              <a:t> :  le statut est un message publié le mur personnel de l'utilisateur. Le statut peut être commenté par les autres utilisateurs “amis”.</a:t>
            </a:r>
          </a:p>
        </p:txBody>
      </p:sp>
    </p:spTree>
    <p:extLst>
      <p:ext uri="{BB962C8B-B14F-4D97-AF65-F5344CB8AC3E}">
        <p14:creationId xmlns:p14="http://schemas.microsoft.com/office/powerpoint/2010/main" val="407541923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6929</TotalTime>
  <Words>750</Words>
  <Application>Microsoft Office PowerPoint</Application>
  <PresentationFormat>Grand écran</PresentationFormat>
  <Paragraphs>121</Paragraphs>
  <Slides>4</Slides>
  <Notes>4</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vt:i4>
      </vt:variant>
    </vt:vector>
  </HeadingPairs>
  <TitlesOfParts>
    <vt:vector size="8" baseType="lpstr">
      <vt:lpstr>Arial</vt:lpstr>
      <vt:lpstr>Calibri</vt:lpstr>
      <vt:lpstr>Calibri Light</vt:lpstr>
      <vt:lpstr>Thème Office</vt:lpstr>
      <vt:lpstr>Présentation PowerPoint</vt:lpstr>
      <vt:lpstr>🧭 Partons du début !</vt:lpstr>
      <vt:lpstr>Présentation PowerPoint</vt:lpstr>
      <vt:lpstr>📜 Glossaire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Ateliers de prise en main</dc:title>
  <dc:creator>Conseiller Numérique - Mairie Peyruis</dc:creator>
  <cp:lastModifiedBy>Conseiller Numérique - Mairie Peyruis</cp:lastModifiedBy>
  <cp:revision>37</cp:revision>
  <cp:lastPrinted>2022-01-08T13:47:22Z</cp:lastPrinted>
  <dcterms:created xsi:type="dcterms:W3CDTF">2021-12-15T13:49:53Z</dcterms:created>
  <dcterms:modified xsi:type="dcterms:W3CDTF">2022-03-02T10:00:05Z</dcterms:modified>
</cp:coreProperties>
</file>