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54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7737" autoAdjust="0"/>
  </p:normalViewPr>
  <p:slideViewPr>
    <p:cSldViewPr snapToGrid="0">
      <p:cViewPr varScale="1">
        <p:scale>
          <a:sx n="88" d="100"/>
          <a:sy n="88" d="100"/>
        </p:scale>
        <p:origin x="738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ACDC92-3D2C-43E9-AF7B-3FEB04C99C45}" type="datetimeFigureOut">
              <a:rPr lang="fr-FR" smtClean="0"/>
              <a:t>09/05/2023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917E0E-A872-430D-8221-FF137CE5A2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0862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239963" y="1241425"/>
            <a:ext cx="2317750" cy="3349625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8A3F82B-35EB-42B4-9041-71109C1B9260}" type="datetime1">
              <a:rPr lang="fr-FR" smtClean="0"/>
              <a:t>09/05/2023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/>
              <a:t>Initiation ordinateur - 2/5 prise en main du bureau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86A329-8A6A-4E04-B1BA-E701A88F7E2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8198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A1F0-20BC-4825-8661-477310C2A0BB}" type="datetime1">
              <a:rPr lang="fr-FR" smtClean="0"/>
              <a:t>09/05/2023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Manipulons 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8131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98A4-64B3-447A-8632-F5954915BE73}" type="datetime1">
              <a:rPr lang="fr-FR" smtClean="0"/>
              <a:t>09/05/2023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Manipulons 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1677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7ECB-534E-402D-906A-BD3F33049832}" type="datetime1">
              <a:rPr lang="fr-FR" smtClean="0"/>
              <a:t>09/05/2023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Manipulons 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5144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1C09-342E-4D4D-B137-4E8AFF11C691}" type="datetime1">
              <a:rPr lang="fr-FR" smtClean="0"/>
              <a:t>09/05/2023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Manipulons 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7950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0070E-EFFA-4627-AFA2-F2C066FD1E35}" type="datetime1">
              <a:rPr lang="fr-FR" smtClean="0"/>
              <a:t>09/05/2023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Manipulons 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0605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036C-BDA6-4B12-8A7E-E672C45DE89A}" type="datetime1">
              <a:rPr lang="fr-FR" smtClean="0"/>
              <a:t>09/05/2023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Manipulons !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3545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45C4C-862F-46D4-8642-8AFDBE02CF77}" type="datetime1">
              <a:rPr lang="fr-FR" smtClean="0"/>
              <a:t>09/05/2023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Manipulons !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22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72821-E467-4E7A-9AA7-CE4DF00C0A3A}" type="datetime1">
              <a:rPr lang="fr-FR" smtClean="0"/>
              <a:t>09/05/2023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Manipulons !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8638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8272-2EE3-41C1-9810-8142503E70C5}" type="datetime1">
              <a:rPr lang="fr-FR" smtClean="0"/>
              <a:t>09/05/2023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Manipulons 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8987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D201-E3D9-42D3-BAE0-692196C4D124}" type="datetime1">
              <a:rPr lang="fr-FR" smtClean="0"/>
              <a:t>09/05/2023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Manipulons !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9241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3B3BD-764C-453E-AD75-56DF161C1298}" type="datetime1">
              <a:rPr lang="fr-FR" smtClean="0"/>
              <a:t>09/05/2023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Smartphone - Manipulons !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9609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8342B-753C-42F1-B236-4D13DF752E5E}" type="datetime1">
              <a:rPr lang="fr-FR" smtClean="0"/>
              <a:t>09/05/2023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Smartphone - Manipulons 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33001-C3CC-44A1-BE70-5EB3C01ED6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8491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re 1">
            <a:extLst>
              <a:ext uri="{FF2B5EF4-FFF2-40B4-BE49-F238E27FC236}">
                <a16:creationId xmlns:a16="http://schemas.microsoft.com/office/drawing/2014/main" id="{B00C5E34-8BC7-42BB-8035-1619F2594DDC}"/>
              </a:ext>
            </a:extLst>
          </p:cNvPr>
          <p:cNvSpPr txBox="1">
            <a:spLocks/>
          </p:cNvSpPr>
          <p:nvPr/>
        </p:nvSpPr>
        <p:spPr>
          <a:xfrm>
            <a:off x="507023" y="-217042"/>
            <a:ext cx="5915025" cy="745629"/>
          </a:xfrm>
          <a:prstGeom prst="rect">
            <a:avLst/>
          </a:prstGeom>
        </p:spPr>
        <p:txBody>
          <a:bodyPr vert="horz" lIns="51435" tIns="25718" rIns="51435" bIns="2571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00" b="1" dirty="0" err="1">
                <a:latin typeface="14"/>
              </a:rPr>
              <a:t>Smartophonastique</a:t>
            </a:r>
            <a:endParaRPr lang="fr-FR" sz="3200" b="1" dirty="0">
              <a:latin typeface="14"/>
            </a:endParaRPr>
          </a:p>
        </p:txBody>
      </p: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507152EB-B69E-4BBA-B426-4430D3C3F721}"/>
              </a:ext>
            </a:extLst>
          </p:cNvPr>
          <p:cNvCxnSpPr/>
          <p:nvPr/>
        </p:nvCxnSpPr>
        <p:spPr>
          <a:xfrm>
            <a:off x="507023" y="318651"/>
            <a:ext cx="5915025" cy="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BA4BD3B1-2B95-1F92-3FB0-D4B685F7FE57}"/>
              </a:ext>
            </a:extLst>
          </p:cNvPr>
          <p:cNvSpPr/>
          <p:nvPr/>
        </p:nvSpPr>
        <p:spPr>
          <a:xfrm>
            <a:off x="750410" y="402335"/>
            <a:ext cx="330273" cy="335308"/>
          </a:xfrm>
          <a:prstGeom prst="roundRect">
            <a:avLst/>
          </a:prstGeom>
          <a:solidFill>
            <a:srgbClr val="000048"/>
          </a:solidFill>
          <a:ln>
            <a:solidFill>
              <a:srgbClr val="0000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4C4B99CE-A836-4A4C-E0A0-6FE1A805FA82}"/>
              </a:ext>
            </a:extLst>
          </p:cNvPr>
          <p:cNvGrpSpPr/>
          <p:nvPr/>
        </p:nvGrpSpPr>
        <p:grpSpPr>
          <a:xfrm>
            <a:off x="306729" y="721154"/>
            <a:ext cx="6294026" cy="958744"/>
            <a:chOff x="52175" y="3400035"/>
            <a:chExt cx="6294026" cy="958744"/>
          </a:xfrm>
        </p:grpSpPr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2A17DF07-3ED1-0042-F3CA-BC4235C4AF75}"/>
                </a:ext>
              </a:extLst>
            </p:cNvPr>
            <p:cNvSpPr txBox="1"/>
            <p:nvPr/>
          </p:nvSpPr>
          <p:spPr>
            <a:xfrm>
              <a:off x="52175" y="3400035"/>
              <a:ext cx="59150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Arial" panose="020B0604020202020204" pitchFamily="34" charset="0"/>
                  <a:cs typeface="Arial" panose="020B0604020202020204" pitchFamily="34" charset="0"/>
                </a:rPr>
                <a:t>Capitale des îles Fidji =&gt; Suva</a:t>
              </a:r>
            </a:p>
          </p:txBody>
        </p:sp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9289D00A-7DCC-3F79-C375-9898C5226F82}"/>
                </a:ext>
              </a:extLst>
            </p:cNvPr>
            <p:cNvSpPr txBox="1"/>
            <p:nvPr/>
          </p:nvSpPr>
          <p:spPr>
            <a:xfrm>
              <a:off x="52175" y="3617534"/>
              <a:ext cx="59150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Arial" panose="020B0604020202020204" pitchFamily="34" charset="0"/>
                  <a:cs typeface="Arial" panose="020B0604020202020204" pitchFamily="34" charset="0"/>
                </a:rPr>
                <a:t>Date de naissance de Cyril Lignac =&gt; 5/11/77</a:t>
              </a:r>
            </a:p>
          </p:txBody>
        </p: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5519B23F-ECC3-6745-BDAF-876A5B68BABE}"/>
                </a:ext>
              </a:extLst>
            </p:cNvPr>
            <p:cNvSpPr txBox="1"/>
            <p:nvPr/>
          </p:nvSpPr>
          <p:spPr>
            <a:xfrm>
              <a:off x="65417" y="3835033"/>
              <a:ext cx="59150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Arial" panose="020B0604020202020204" pitchFamily="34" charset="0"/>
                  <a:cs typeface="Arial" panose="020B0604020202020204" pitchFamily="34" charset="0"/>
                </a:rPr>
                <a:t>Nom de famille de l’animateur de télé Nagui =&gt; Fam</a:t>
              </a:r>
            </a:p>
          </p:txBody>
        </p:sp>
        <p:sp>
          <p:nvSpPr>
            <p:cNvPr id="44" name="ZoneTexte 43">
              <a:extLst>
                <a:ext uri="{FF2B5EF4-FFF2-40B4-BE49-F238E27FC236}">
                  <a16:creationId xmlns:a16="http://schemas.microsoft.com/office/drawing/2014/main" id="{00007721-DB6B-9136-F122-C57A82099C9C}"/>
                </a:ext>
              </a:extLst>
            </p:cNvPr>
            <p:cNvSpPr txBox="1"/>
            <p:nvPr/>
          </p:nvSpPr>
          <p:spPr>
            <a:xfrm>
              <a:off x="65417" y="4051002"/>
              <a:ext cx="62807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latin typeface="Arial" panose="020B0604020202020204" pitchFamily="34" charset="0"/>
                  <a:cs typeface="Arial" panose="020B0604020202020204" pitchFamily="34" charset="0"/>
                </a:rPr>
                <a:t>Première fête de la musique =&gt; 1982</a:t>
              </a:r>
            </a:p>
          </p:txBody>
        </p:sp>
      </p:grpSp>
      <p:sp>
        <p:nvSpPr>
          <p:cNvPr id="15" name="ZoneTexte 14">
            <a:extLst>
              <a:ext uri="{FF2B5EF4-FFF2-40B4-BE49-F238E27FC236}">
                <a16:creationId xmlns:a16="http://schemas.microsoft.com/office/drawing/2014/main" id="{9B20E272-FC2D-DEA2-EDDD-D3422BD16FFD}"/>
              </a:ext>
            </a:extLst>
          </p:cNvPr>
          <p:cNvSpPr txBox="1"/>
          <p:nvPr/>
        </p:nvSpPr>
        <p:spPr>
          <a:xfrm>
            <a:off x="1080683" y="419513"/>
            <a:ext cx="5915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rgbClr val="0000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Menons l’enquête </a:t>
            </a:r>
            <a:r>
              <a:rPr lang="fr-FR" sz="14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152B0461-ED5D-5510-D239-C79D25CF94B4}"/>
              </a:ext>
            </a:extLst>
          </p:cNvPr>
          <p:cNvSpPr/>
          <p:nvPr/>
        </p:nvSpPr>
        <p:spPr>
          <a:xfrm>
            <a:off x="780445" y="1642429"/>
            <a:ext cx="330273" cy="335308"/>
          </a:xfrm>
          <a:prstGeom prst="roundRect">
            <a:avLst/>
          </a:prstGeom>
          <a:solidFill>
            <a:srgbClr val="000048"/>
          </a:solidFill>
          <a:ln>
            <a:solidFill>
              <a:srgbClr val="0000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7B2F9DE4-AD86-DD8A-0CD1-60B13D5BC6D8}"/>
              </a:ext>
            </a:extLst>
          </p:cNvPr>
          <p:cNvSpPr txBox="1"/>
          <p:nvPr/>
        </p:nvSpPr>
        <p:spPr>
          <a:xfrm>
            <a:off x="1110718" y="1655063"/>
            <a:ext cx="5915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rgbClr val="0000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Flashons !</a:t>
            </a:r>
            <a:endParaRPr lang="fr-F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5" name="Image 24">
            <a:extLst>
              <a:ext uri="{FF2B5EF4-FFF2-40B4-BE49-F238E27FC236}">
                <a16:creationId xmlns:a16="http://schemas.microsoft.com/office/drawing/2014/main" id="{25DED499-243E-C7AA-F5EA-B92ECF2B82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0555" y="1793261"/>
            <a:ext cx="865238" cy="865238"/>
          </a:xfrm>
          <a:prstGeom prst="rect">
            <a:avLst/>
          </a:prstGeom>
        </p:spPr>
      </p:pic>
      <p:sp>
        <p:nvSpPr>
          <p:cNvPr id="26" name="ZoneTexte 25">
            <a:extLst>
              <a:ext uri="{FF2B5EF4-FFF2-40B4-BE49-F238E27FC236}">
                <a16:creationId xmlns:a16="http://schemas.microsoft.com/office/drawing/2014/main" id="{DCA72184-20A7-7D0C-EB62-C96DCC66CBB8}"/>
              </a:ext>
            </a:extLst>
          </p:cNvPr>
          <p:cNvSpPr txBox="1"/>
          <p:nvPr/>
        </p:nvSpPr>
        <p:spPr>
          <a:xfrm>
            <a:off x="319971" y="1973596"/>
            <a:ext cx="31704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Flashez ce QR code pour continuer l’aventure 👉</a:t>
            </a:r>
          </a:p>
        </p:txBody>
      </p:sp>
      <p:sp>
        <p:nvSpPr>
          <p:cNvPr id="23" name="Rectangle : coins arrondis 22">
            <a:extLst>
              <a:ext uri="{FF2B5EF4-FFF2-40B4-BE49-F238E27FC236}">
                <a16:creationId xmlns:a16="http://schemas.microsoft.com/office/drawing/2014/main" id="{25CA844D-5E7A-7ECE-C857-43BF1390826A}"/>
              </a:ext>
            </a:extLst>
          </p:cNvPr>
          <p:cNvSpPr/>
          <p:nvPr/>
        </p:nvSpPr>
        <p:spPr>
          <a:xfrm>
            <a:off x="780445" y="2671234"/>
            <a:ext cx="330273" cy="335308"/>
          </a:xfrm>
          <a:prstGeom prst="roundRect">
            <a:avLst/>
          </a:prstGeom>
          <a:solidFill>
            <a:srgbClr val="000048"/>
          </a:solidFill>
          <a:ln>
            <a:solidFill>
              <a:srgbClr val="0000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01B7823C-7E3F-679B-BA6C-39CA75AEDECC}"/>
              </a:ext>
            </a:extLst>
          </p:cNvPr>
          <p:cNvSpPr txBox="1"/>
          <p:nvPr/>
        </p:nvSpPr>
        <p:spPr>
          <a:xfrm>
            <a:off x="1110718" y="2683868"/>
            <a:ext cx="5915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rgbClr val="0000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Formulaire questions cherchée au dessus !</a:t>
            </a:r>
            <a:endParaRPr lang="fr-F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D173A92D-6C18-FC0A-EBE1-004CCFA015D7}"/>
              </a:ext>
            </a:extLst>
          </p:cNvPr>
          <p:cNvSpPr txBox="1"/>
          <p:nvPr/>
        </p:nvSpPr>
        <p:spPr>
          <a:xfrm>
            <a:off x="372224" y="2990880"/>
            <a:ext cx="62285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Entrez les réponses des questions</a:t>
            </a:r>
          </a:p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=&gt; Dans la validation du formulaire : demander de télécharger panneau </a:t>
            </a:r>
            <a:r>
              <a:rPr 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pocket</a:t>
            </a: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 : coins arrondis 30">
            <a:extLst>
              <a:ext uri="{FF2B5EF4-FFF2-40B4-BE49-F238E27FC236}">
                <a16:creationId xmlns:a16="http://schemas.microsoft.com/office/drawing/2014/main" id="{34747452-C1FF-4DA2-79E7-788E5C579854}"/>
              </a:ext>
            </a:extLst>
          </p:cNvPr>
          <p:cNvSpPr/>
          <p:nvPr/>
        </p:nvSpPr>
        <p:spPr>
          <a:xfrm>
            <a:off x="780445" y="3789812"/>
            <a:ext cx="330273" cy="335308"/>
          </a:xfrm>
          <a:prstGeom prst="roundRect">
            <a:avLst/>
          </a:prstGeom>
          <a:solidFill>
            <a:srgbClr val="000048"/>
          </a:solidFill>
          <a:ln>
            <a:solidFill>
              <a:srgbClr val="0000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C22711DC-349B-522A-550B-01FA9D66F21C}"/>
              </a:ext>
            </a:extLst>
          </p:cNvPr>
          <p:cNvSpPr txBox="1"/>
          <p:nvPr/>
        </p:nvSpPr>
        <p:spPr>
          <a:xfrm>
            <a:off x="1110718" y="3802446"/>
            <a:ext cx="5915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rgbClr val="0000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Panneau </a:t>
            </a:r>
            <a:r>
              <a:rPr lang="fr-FR" sz="1400" b="1" dirty="0" err="1">
                <a:solidFill>
                  <a:srgbClr val="0000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pocket</a:t>
            </a:r>
            <a:r>
              <a:rPr lang="fr-FR" sz="1400" b="1" dirty="0">
                <a:solidFill>
                  <a:srgbClr val="0000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!</a:t>
            </a:r>
            <a:endParaRPr lang="fr-F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A9D2A643-1BB3-CC4B-2B52-14DB2775BD62}"/>
              </a:ext>
            </a:extLst>
          </p:cNvPr>
          <p:cNvSpPr txBox="1"/>
          <p:nvPr/>
        </p:nvSpPr>
        <p:spPr>
          <a:xfrm>
            <a:off x="372224" y="4152002"/>
            <a:ext cx="62285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Sur panneau </a:t>
            </a:r>
            <a:r>
              <a:rPr 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pocket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, retrouver numéro urgences ST pour le code : 04 92 68 02 76</a:t>
            </a:r>
          </a:p>
        </p:txBody>
      </p:sp>
      <p:sp>
        <p:nvSpPr>
          <p:cNvPr id="36" name="Rectangle : coins arrondis 35">
            <a:extLst>
              <a:ext uri="{FF2B5EF4-FFF2-40B4-BE49-F238E27FC236}">
                <a16:creationId xmlns:a16="http://schemas.microsoft.com/office/drawing/2014/main" id="{EC181274-7B71-36A2-8C16-CF770BEAC6C3}"/>
              </a:ext>
            </a:extLst>
          </p:cNvPr>
          <p:cNvSpPr/>
          <p:nvPr/>
        </p:nvSpPr>
        <p:spPr>
          <a:xfrm>
            <a:off x="780445" y="4758384"/>
            <a:ext cx="330273" cy="335308"/>
          </a:xfrm>
          <a:prstGeom prst="roundRect">
            <a:avLst/>
          </a:prstGeom>
          <a:solidFill>
            <a:srgbClr val="000048"/>
          </a:solidFill>
          <a:ln>
            <a:solidFill>
              <a:srgbClr val="0000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485B40E6-B459-89FE-6BEE-95CAFE9ACB68}"/>
              </a:ext>
            </a:extLst>
          </p:cNvPr>
          <p:cNvSpPr txBox="1"/>
          <p:nvPr/>
        </p:nvSpPr>
        <p:spPr>
          <a:xfrm>
            <a:off x="1110718" y="4771018"/>
            <a:ext cx="5915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rgbClr val="0000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Flasher QR pour accéder au padlet</a:t>
            </a:r>
            <a:endParaRPr lang="fr-F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504DB1BF-26CB-3D76-C6F9-8B336BFFB4E2}"/>
              </a:ext>
            </a:extLst>
          </p:cNvPr>
          <p:cNvSpPr txBox="1"/>
          <p:nvPr/>
        </p:nvSpPr>
        <p:spPr>
          <a:xfrm>
            <a:off x="2266420" y="5178708"/>
            <a:ext cx="41804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Suivre instructions sur le padlet (envoyer un mail à </a:t>
            </a:r>
            <a:r>
              <a:rPr 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conseiller.numérique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=&gt; Moi : envoyer message dans les brouillons (ils doivent modifier contact et envoyer texto)</a:t>
            </a:r>
          </a:p>
        </p:txBody>
      </p:sp>
      <p:pic>
        <p:nvPicPr>
          <p:cNvPr id="40" name="Image 39">
            <a:extLst>
              <a:ext uri="{FF2B5EF4-FFF2-40B4-BE49-F238E27FC236}">
                <a16:creationId xmlns:a16="http://schemas.microsoft.com/office/drawing/2014/main" id="{47F9325A-553B-2880-6B94-D93F602313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83" y="5062894"/>
            <a:ext cx="1185737" cy="1185737"/>
          </a:xfrm>
          <a:prstGeom prst="rect">
            <a:avLst/>
          </a:prstGeom>
        </p:spPr>
      </p:pic>
      <p:sp>
        <p:nvSpPr>
          <p:cNvPr id="41" name="Rectangle : coins arrondis 40">
            <a:extLst>
              <a:ext uri="{FF2B5EF4-FFF2-40B4-BE49-F238E27FC236}">
                <a16:creationId xmlns:a16="http://schemas.microsoft.com/office/drawing/2014/main" id="{43D13E89-C0FB-5F53-4919-6409B8736A91}"/>
              </a:ext>
            </a:extLst>
          </p:cNvPr>
          <p:cNvSpPr/>
          <p:nvPr/>
        </p:nvSpPr>
        <p:spPr>
          <a:xfrm>
            <a:off x="750410" y="6277776"/>
            <a:ext cx="330273" cy="335308"/>
          </a:xfrm>
          <a:prstGeom prst="roundRect">
            <a:avLst/>
          </a:prstGeom>
          <a:solidFill>
            <a:srgbClr val="000048"/>
          </a:solidFill>
          <a:ln>
            <a:solidFill>
              <a:srgbClr val="0000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2325AFA4-7A6D-0EAA-E18C-4A3CFAA98DB6}"/>
              </a:ext>
            </a:extLst>
          </p:cNvPr>
          <p:cNvSpPr txBox="1"/>
          <p:nvPr/>
        </p:nvSpPr>
        <p:spPr>
          <a:xfrm>
            <a:off x="1080683" y="6290410"/>
            <a:ext cx="5915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rgbClr val="0000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Envoi texto</a:t>
            </a:r>
            <a:endParaRPr lang="fr-F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6962451B-A5B7-1FF9-5D00-513FC9F2F341}"/>
              </a:ext>
            </a:extLst>
          </p:cNvPr>
          <p:cNvSpPr txBox="1"/>
          <p:nvPr/>
        </p:nvSpPr>
        <p:spPr>
          <a:xfrm>
            <a:off x="480128" y="6639966"/>
            <a:ext cx="59667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Quand je l’ai reçu, leur donner prochain lien : bit.ly/gym-</a:t>
            </a:r>
            <a:r>
              <a:rPr 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securite</a:t>
            </a: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Rectangle : coins arrondis 45">
            <a:extLst>
              <a:ext uri="{FF2B5EF4-FFF2-40B4-BE49-F238E27FC236}">
                <a16:creationId xmlns:a16="http://schemas.microsoft.com/office/drawing/2014/main" id="{31CDF9A4-0DFE-A448-1FDF-B6E0729E1686}"/>
              </a:ext>
            </a:extLst>
          </p:cNvPr>
          <p:cNvSpPr/>
          <p:nvPr/>
        </p:nvSpPr>
        <p:spPr>
          <a:xfrm>
            <a:off x="750410" y="6974625"/>
            <a:ext cx="330273" cy="335308"/>
          </a:xfrm>
          <a:prstGeom prst="roundRect">
            <a:avLst/>
          </a:prstGeom>
          <a:solidFill>
            <a:srgbClr val="000048"/>
          </a:solidFill>
          <a:ln>
            <a:solidFill>
              <a:srgbClr val="0000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8E10FE34-E72D-5DCD-BF5E-B7C5493B27A2}"/>
              </a:ext>
            </a:extLst>
          </p:cNvPr>
          <p:cNvSpPr txBox="1"/>
          <p:nvPr/>
        </p:nvSpPr>
        <p:spPr>
          <a:xfrm>
            <a:off x="1080683" y="6987259"/>
            <a:ext cx="5915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rgbClr val="0000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Formulaire - sécurité</a:t>
            </a:r>
            <a:endParaRPr lang="fr-F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79BCCDD5-7737-B032-CD8C-C509C6C02A56}"/>
              </a:ext>
            </a:extLst>
          </p:cNvPr>
          <p:cNvSpPr txBox="1"/>
          <p:nvPr/>
        </p:nvSpPr>
        <p:spPr>
          <a:xfrm>
            <a:off x="480128" y="7336815"/>
            <a:ext cx="59667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Répondre aux questions</a:t>
            </a:r>
          </a:p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Quand validé : message qui demande d’envoyer une photo de la salle par texto</a:t>
            </a:r>
          </a:p>
        </p:txBody>
      </p:sp>
      <p:sp>
        <p:nvSpPr>
          <p:cNvPr id="51" name="Rectangle : coins arrondis 50">
            <a:extLst>
              <a:ext uri="{FF2B5EF4-FFF2-40B4-BE49-F238E27FC236}">
                <a16:creationId xmlns:a16="http://schemas.microsoft.com/office/drawing/2014/main" id="{A4675E04-1AD3-F4F0-D97A-2DA2DCDC443E}"/>
              </a:ext>
            </a:extLst>
          </p:cNvPr>
          <p:cNvSpPr/>
          <p:nvPr/>
        </p:nvSpPr>
        <p:spPr>
          <a:xfrm>
            <a:off x="750410" y="8050956"/>
            <a:ext cx="330273" cy="335308"/>
          </a:xfrm>
          <a:prstGeom prst="roundRect">
            <a:avLst/>
          </a:prstGeom>
          <a:solidFill>
            <a:srgbClr val="000048"/>
          </a:solidFill>
          <a:ln>
            <a:solidFill>
              <a:srgbClr val="0000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52" name="ZoneTexte 51">
            <a:extLst>
              <a:ext uri="{FF2B5EF4-FFF2-40B4-BE49-F238E27FC236}">
                <a16:creationId xmlns:a16="http://schemas.microsoft.com/office/drawing/2014/main" id="{4B34BCCC-319E-C969-3589-1A9E13E697C0}"/>
              </a:ext>
            </a:extLst>
          </p:cNvPr>
          <p:cNvSpPr txBox="1"/>
          <p:nvPr/>
        </p:nvSpPr>
        <p:spPr>
          <a:xfrm>
            <a:off x="1080683" y="8063590"/>
            <a:ext cx="5915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rgbClr val="0000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Envoyer photo par texto</a:t>
            </a:r>
            <a:endParaRPr lang="fr-F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id="{9D296C8E-9120-DE95-9897-0E0065460236}"/>
              </a:ext>
            </a:extLst>
          </p:cNvPr>
          <p:cNvSpPr txBox="1"/>
          <p:nvPr/>
        </p:nvSpPr>
        <p:spPr>
          <a:xfrm>
            <a:off x="480128" y="8413146"/>
            <a:ext cx="59667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En réponse: texto avec le prochain lien : bit.ly/</a:t>
            </a:r>
            <a:r>
              <a:rPr 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ou_vais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-je</a:t>
            </a:r>
          </a:p>
        </p:txBody>
      </p:sp>
      <p:sp>
        <p:nvSpPr>
          <p:cNvPr id="54" name="Rectangle : coins arrondis 53">
            <a:extLst>
              <a:ext uri="{FF2B5EF4-FFF2-40B4-BE49-F238E27FC236}">
                <a16:creationId xmlns:a16="http://schemas.microsoft.com/office/drawing/2014/main" id="{875E198C-F1B1-EE38-8B8B-9655EBBAA2FE}"/>
              </a:ext>
            </a:extLst>
          </p:cNvPr>
          <p:cNvSpPr/>
          <p:nvPr/>
        </p:nvSpPr>
        <p:spPr>
          <a:xfrm>
            <a:off x="732286" y="8695268"/>
            <a:ext cx="330273" cy="335308"/>
          </a:xfrm>
          <a:prstGeom prst="roundRect">
            <a:avLst/>
          </a:prstGeom>
          <a:solidFill>
            <a:srgbClr val="000048"/>
          </a:solidFill>
          <a:ln>
            <a:solidFill>
              <a:srgbClr val="0000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55" name="ZoneTexte 54">
            <a:extLst>
              <a:ext uri="{FF2B5EF4-FFF2-40B4-BE49-F238E27FC236}">
                <a16:creationId xmlns:a16="http://schemas.microsoft.com/office/drawing/2014/main" id="{E438FA8E-6784-B216-924A-3035DD645B06}"/>
              </a:ext>
            </a:extLst>
          </p:cNvPr>
          <p:cNvSpPr txBox="1"/>
          <p:nvPr/>
        </p:nvSpPr>
        <p:spPr>
          <a:xfrm>
            <a:off x="1080683" y="8709034"/>
            <a:ext cx="5915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rgbClr val="0000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Quel est le nom du site ?</a:t>
            </a:r>
            <a:endParaRPr lang="fr-F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ZoneTexte 55">
            <a:extLst>
              <a:ext uri="{FF2B5EF4-FFF2-40B4-BE49-F238E27FC236}">
                <a16:creationId xmlns:a16="http://schemas.microsoft.com/office/drawing/2014/main" id="{AB276EFF-4622-5063-9893-056386F07735}"/>
              </a:ext>
            </a:extLst>
          </p:cNvPr>
          <p:cNvSpPr txBox="1"/>
          <p:nvPr/>
        </p:nvSpPr>
        <p:spPr>
          <a:xfrm>
            <a:off x="455298" y="8986032"/>
            <a:ext cx="59667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=&gt; </a:t>
            </a:r>
            <a:r>
              <a:rPr 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wikipedia</a:t>
            </a: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Rectangle : coins arrondis 56">
            <a:extLst>
              <a:ext uri="{FF2B5EF4-FFF2-40B4-BE49-F238E27FC236}">
                <a16:creationId xmlns:a16="http://schemas.microsoft.com/office/drawing/2014/main" id="{5732A888-1A29-1E93-0025-025B840A237C}"/>
              </a:ext>
            </a:extLst>
          </p:cNvPr>
          <p:cNvSpPr/>
          <p:nvPr/>
        </p:nvSpPr>
        <p:spPr>
          <a:xfrm>
            <a:off x="757116" y="9339499"/>
            <a:ext cx="451197" cy="335308"/>
          </a:xfrm>
          <a:prstGeom prst="roundRect">
            <a:avLst/>
          </a:prstGeom>
          <a:solidFill>
            <a:srgbClr val="000048"/>
          </a:solidFill>
          <a:ln>
            <a:solidFill>
              <a:srgbClr val="0000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58" name="ZoneTexte 57">
            <a:extLst>
              <a:ext uri="{FF2B5EF4-FFF2-40B4-BE49-F238E27FC236}">
                <a16:creationId xmlns:a16="http://schemas.microsoft.com/office/drawing/2014/main" id="{1F00D138-FA2B-78EE-4C01-676983EDF838}"/>
              </a:ext>
            </a:extLst>
          </p:cNvPr>
          <p:cNvSpPr txBox="1"/>
          <p:nvPr/>
        </p:nvSpPr>
        <p:spPr>
          <a:xfrm>
            <a:off x="1208313" y="9353265"/>
            <a:ext cx="5915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rgbClr val="0000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Dernier flash code</a:t>
            </a:r>
            <a:endParaRPr lang="fr-F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ZoneTexte 58">
            <a:extLst>
              <a:ext uri="{FF2B5EF4-FFF2-40B4-BE49-F238E27FC236}">
                <a16:creationId xmlns:a16="http://schemas.microsoft.com/office/drawing/2014/main" id="{9560E5E5-ECE5-2604-AB15-51D083F70D41}"/>
              </a:ext>
            </a:extLst>
          </p:cNvPr>
          <p:cNvSpPr txBox="1"/>
          <p:nvPr/>
        </p:nvSpPr>
        <p:spPr>
          <a:xfrm>
            <a:off x="480128" y="9630263"/>
            <a:ext cx="59667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=&gt; </a:t>
            </a:r>
            <a:r>
              <a:rPr 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Mdp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wikipedia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&gt; </a:t>
            </a:r>
            <a:r>
              <a:rPr 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diplome</a:t>
            </a: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39427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565</TotalTime>
  <Words>221</Words>
  <Application>Microsoft Office PowerPoint</Application>
  <PresentationFormat>Format A4 (210 x 297 mm)</PresentationFormat>
  <Paragraphs>40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14</vt:lpstr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Conseiller Numérique - Mairie Peyruis</dc:creator>
  <cp:lastModifiedBy>Conseiller Numérique - Mairie Peyruis</cp:lastModifiedBy>
  <cp:revision>14</cp:revision>
  <cp:lastPrinted>2023-05-09T12:23:49Z</cp:lastPrinted>
  <dcterms:created xsi:type="dcterms:W3CDTF">2022-02-09T15:40:36Z</dcterms:created>
  <dcterms:modified xsi:type="dcterms:W3CDTF">2023-05-09T12:29:33Z</dcterms:modified>
</cp:coreProperties>
</file>