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0" r:id="rId2"/>
    <p:sldId id="349" r:id="rId3"/>
    <p:sldId id="347" r:id="rId4"/>
    <p:sldId id="287" r:id="rId5"/>
    <p:sldId id="391" r:id="rId6"/>
    <p:sldId id="392" r:id="rId7"/>
    <p:sldId id="405" r:id="rId8"/>
    <p:sldId id="406" r:id="rId9"/>
    <p:sldId id="378" r:id="rId10"/>
    <p:sldId id="380" r:id="rId11"/>
    <p:sldId id="381" r:id="rId12"/>
    <p:sldId id="407" r:id="rId13"/>
    <p:sldId id="404" r:id="rId14"/>
    <p:sldId id="408" r:id="rId15"/>
    <p:sldId id="395" r:id="rId16"/>
    <p:sldId id="403" r:id="rId17"/>
    <p:sldId id="394" r:id="rId18"/>
    <p:sldId id="399" r:id="rId19"/>
    <p:sldId id="400" r:id="rId20"/>
    <p:sldId id="401" r:id="rId21"/>
    <p:sldId id="402" r:id="rId22"/>
    <p:sldId id="384" r:id="rId23"/>
    <p:sldId id="385" r:id="rId24"/>
    <p:sldId id="390" r:id="rId25"/>
    <p:sldId id="304" r:id="rId26"/>
    <p:sldId id="335" r:id="rId27"/>
    <p:sldId id="342" r:id="rId28"/>
    <p:sldId id="278" r:id="rId2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4" autoAdjust="0"/>
    <p:restoredTop sz="71087" autoAdjust="0"/>
  </p:normalViewPr>
  <p:slideViewPr>
    <p:cSldViewPr snapToGrid="0">
      <p:cViewPr varScale="1">
        <p:scale>
          <a:sx n="81" d="100"/>
          <a:sy n="81" d="100"/>
        </p:scale>
        <p:origin x="9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21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35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119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34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822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12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712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710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4166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52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9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37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Odt</a:t>
            </a:r>
            <a:r>
              <a:rPr lang="fr-FR" dirty="0"/>
              <a:t> : doc open office, modifiable</a:t>
            </a:r>
          </a:p>
          <a:p>
            <a:r>
              <a:rPr lang="fr-FR" dirty="0"/>
              <a:t>Doc : doc </a:t>
            </a:r>
            <a:r>
              <a:rPr lang="fr-FR" dirty="0" err="1"/>
              <a:t>word</a:t>
            </a:r>
            <a:r>
              <a:rPr lang="fr-FR" dirty="0"/>
              <a:t>, modifiable</a:t>
            </a:r>
          </a:p>
          <a:p>
            <a:r>
              <a:rPr lang="fr-FR" dirty="0"/>
              <a:t>PDF : non modifiable, permet de figer la mise en forme quand on veut le partager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287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026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474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408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1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Libre office </a:t>
            </a:r>
            <a:r>
              <a:rPr lang="fr-FR" dirty="0" err="1"/>
              <a:t>impress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58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83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70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75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25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30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84B-43DD-42EF-BEF0-C4C2FECEA0B1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9747-3A88-4FEE-81AB-944F4E8A6482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DE64-7E89-4D6F-80B7-E41D5AA14ED5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86C-128A-41EA-A749-BE747727547D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919E-DF58-4599-BC79-9357FDE51300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EBC2-2C9B-4D73-8883-1994A00ECE00}" type="datetime1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E65E-D260-4042-8989-FB7E42198827}" type="datetime1">
              <a:rPr lang="fr-FR" smtClean="0"/>
              <a:t>01/03/2023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C9D3-D161-46F7-A529-FAA6040BECBE}" type="datetime1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8DAE-4C5B-48CD-B215-78E29FE06C4F}" type="datetime1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6A76-1D6A-47FC-A245-5F7C5AB1AFFC}" type="datetime1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0D6-8556-4F95-8FA1-322ABE522736}" type="datetime1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8504-D2CD-4C51-9EAC-E7BB0C8C3A3E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175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sur les présentations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BF70E5-1DBB-4302-95EB-BE7FB2D3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5" y="703206"/>
            <a:ext cx="11344595" cy="6144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46" y="-329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⚙ Comment ça fonctionne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29338" y="66910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4F5A921-1D8A-4BF6-82E7-801C23BD79CF}"/>
              </a:ext>
            </a:extLst>
          </p:cNvPr>
          <p:cNvSpPr/>
          <p:nvPr/>
        </p:nvSpPr>
        <p:spPr>
          <a:xfrm>
            <a:off x="119858" y="1017499"/>
            <a:ext cx="7957583" cy="4377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2AE484-EBDA-478F-978F-B463593F35C5}"/>
              </a:ext>
            </a:extLst>
          </p:cNvPr>
          <p:cNvSpPr/>
          <p:nvPr/>
        </p:nvSpPr>
        <p:spPr>
          <a:xfrm>
            <a:off x="8348991" y="1101478"/>
            <a:ext cx="1311072" cy="27181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ruban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7FE27F1-4218-4CA8-8B05-DA9D372015F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077441" y="1237386"/>
            <a:ext cx="271550" cy="5183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EB9D981-3FD8-4A5A-84EE-9568AD70D38E}"/>
              </a:ext>
            </a:extLst>
          </p:cNvPr>
          <p:cNvSpPr/>
          <p:nvPr/>
        </p:nvSpPr>
        <p:spPr>
          <a:xfrm>
            <a:off x="119858" y="820302"/>
            <a:ext cx="3796131" cy="18352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3A311-32EB-4D29-AAAE-045DB4F77C89}"/>
              </a:ext>
            </a:extLst>
          </p:cNvPr>
          <p:cNvSpPr/>
          <p:nvPr/>
        </p:nvSpPr>
        <p:spPr>
          <a:xfrm>
            <a:off x="4194350" y="703206"/>
            <a:ext cx="2259564" cy="31429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onglets du menu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3396E2F-70C0-4DD2-90BF-D9BA70CC67C6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3915989" y="860353"/>
            <a:ext cx="278361" cy="517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9A671-A1B7-4FCA-A2F0-89847819B22B}"/>
              </a:ext>
            </a:extLst>
          </p:cNvPr>
          <p:cNvSpPr/>
          <p:nvPr/>
        </p:nvSpPr>
        <p:spPr>
          <a:xfrm>
            <a:off x="4296237" y="5175713"/>
            <a:ext cx="2515109" cy="43775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La diapositive active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A6D58-C840-4B71-9B62-87C2B9CDDEDF}"/>
              </a:ext>
            </a:extLst>
          </p:cNvPr>
          <p:cNvSpPr/>
          <p:nvPr/>
        </p:nvSpPr>
        <p:spPr>
          <a:xfrm>
            <a:off x="93672" y="2357537"/>
            <a:ext cx="1126135" cy="1288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Les diapositives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Toutes les slides de votre présentation sont ajoutées dans ce menu rapide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2254EC-BEC7-4C86-992E-2A447894C440}"/>
              </a:ext>
            </a:extLst>
          </p:cNvPr>
          <p:cNvSpPr/>
          <p:nvPr/>
        </p:nvSpPr>
        <p:spPr>
          <a:xfrm>
            <a:off x="8289429" y="1373293"/>
            <a:ext cx="1430196" cy="1975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Permet la mise en page</a:t>
            </a:r>
          </a:p>
        </p:txBody>
      </p:sp>
      <p:sp>
        <p:nvSpPr>
          <p:cNvPr id="128" name="Espace réservé du numéro de diapositive 127">
            <a:extLst>
              <a:ext uri="{FF2B5EF4-FFF2-40B4-BE49-F238E27FC236}">
                <a16:creationId xmlns:a16="http://schemas.microsoft.com/office/drawing/2014/main" id="{DD02BE54-481D-44D0-85E5-D9D272EE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1747" y="6300364"/>
            <a:ext cx="274320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DC5CFC-51D6-41D4-B0DB-068E5FF698A6}"/>
              </a:ext>
            </a:extLst>
          </p:cNvPr>
          <p:cNvSpPr/>
          <p:nvPr/>
        </p:nvSpPr>
        <p:spPr>
          <a:xfrm>
            <a:off x="8441459" y="2362210"/>
            <a:ext cx="1126135" cy="1288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Propriétés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Vous pouvez choisir la taille, la disposition de votre diapositive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9463B0A-48E1-447A-88E9-01F76F384005}"/>
              </a:ext>
            </a:extLst>
          </p:cNvPr>
          <p:cNvCxnSpPr>
            <a:cxnSpLocks/>
          </p:cNvCxnSpPr>
          <p:nvPr/>
        </p:nvCxnSpPr>
        <p:spPr>
          <a:xfrm flipV="1">
            <a:off x="9567594" y="1955629"/>
            <a:ext cx="263998" cy="53265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9FB41C5-BA22-4F2A-93CC-9412B928AE2E}"/>
              </a:ext>
            </a:extLst>
          </p:cNvPr>
          <p:cNvSpPr/>
          <p:nvPr/>
        </p:nvSpPr>
        <p:spPr>
          <a:xfrm>
            <a:off x="1806787" y="2866178"/>
            <a:ext cx="1365621" cy="562822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Zones de texte : </a:t>
            </a:r>
            <a:r>
              <a:rPr lang="fr-FR" sz="1200" dirty="0">
                <a:solidFill>
                  <a:schemeClr val="tx1"/>
                </a:solidFill>
              </a:rPr>
              <a:t>dans les pointillés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A3647FC-2707-4047-9B7E-EB34127339B4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3172408" y="2681886"/>
            <a:ext cx="371790" cy="4657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0715203E-DC23-41DB-BE91-3F21644C6BFE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3172408" y="2856373"/>
            <a:ext cx="743581" cy="29121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ADF3BF6-C84E-4817-B069-0DB796D43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154"/>
          <a:stretch/>
        </p:blipFill>
        <p:spPr>
          <a:xfrm>
            <a:off x="6453914" y="6679597"/>
            <a:ext cx="5122506" cy="175052"/>
          </a:xfrm>
          <a:prstGeom prst="rect">
            <a:avLst/>
          </a:prstGeom>
        </p:spPr>
      </p:pic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AB23B837-5D3D-4912-A05B-2EE7F0BEA5B5}"/>
              </a:ext>
            </a:extLst>
          </p:cNvPr>
          <p:cNvCxnSpPr>
            <a:cxnSpLocks/>
            <a:stCxn id="95" idx="3"/>
            <a:endCxn id="94" idx="0"/>
          </p:cNvCxnSpPr>
          <p:nvPr/>
        </p:nvCxnSpPr>
        <p:spPr>
          <a:xfrm flipH="1">
            <a:off x="10555935" y="6309272"/>
            <a:ext cx="633259" cy="32431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3E52E50A-F294-48B2-B45F-232D0091B436}"/>
              </a:ext>
            </a:extLst>
          </p:cNvPr>
          <p:cNvSpPr/>
          <p:nvPr/>
        </p:nvSpPr>
        <p:spPr>
          <a:xfrm>
            <a:off x="10063059" y="6135617"/>
            <a:ext cx="1126135" cy="34730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Pour zoomer sur le document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855BE3C-47CF-4C3C-A004-BD1E134D1947}"/>
              </a:ext>
            </a:extLst>
          </p:cNvPr>
          <p:cNvSpPr/>
          <p:nvPr/>
        </p:nvSpPr>
        <p:spPr>
          <a:xfrm>
            <a:off x="10085169" y="6633591"/>
            <a:ext cx="941531" cy="2405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CA9DB89-1106-4562-B03A-85B9302E1FC1}"/>
              </a:ext>
            </a:extLst>
          </p:cNvPr>
          <p:cNvCxnSpPr>
            <a:cxnSpLocks/>
            <a:stCxn id="27" idx="3"/>
            <a:endCxn id="28" idx="0"/>
          </p:cNvCxnSpPr>
          <p:nvPr/>
        </p:nvCxnSpPr>
        <p:spPr>
          <a:xfrm>
            <a:off x="7418898" y="6312783"/>
            <a:ext cx="351683" cy="28968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D15BA41-54F5-4CBF-B435-6A2D901B6D01}"/>
              </a:ext>
            </a:extLst>
          </p:cNvPr>
          <p:cNvSpPr/>
          <p:nvPr/>
        </p:nvSpPr>
        <p:spPr>
          <a:xfrm>
            <a:off x="5747658" y="6043118"/>
            <a:ext cx="1671240" cy="539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Permet d’ajouter des notes qui ne seront visibles que par vous lors de la présentation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E4E11D9-D863-462B-8751-A37BEFD11146}"/>
              </a:ext>
            </a:extLst>
          </p:cNvPr>
          <p:cNvSpPr/>
          <p:nvPr/>
        </p:nvSpPr>
        <p:spPr>
          <a:xfrm>
            <a:off x="7539135" y="6602467"/>
            <a:ext cx="462892" cy="2405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0498D9D-5550-429A-8785-463949B388F5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9126465" y="6415572"/>
            <a:ext cx="1" cy="2091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0E28836-B860-4188-8220-8F49340F8EAC}"/>
              </a:ext>
            </a:extLst>
          </p:cNvPr>
          <p:cNvSpPr/>
          <p:nvPr/>
        </p:nvSpPr>
        <p:spPr>
          <a:xfrm>
            <a:off x="8451989" y="5984672"/>
            <a:ext cx="1348952" cy="4309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Pour changer l’affichage de votre document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5756AEA-026E-4CC4-B688-1E2D6EA98540}"/>
              </a:ext>
            </a:extLst>
          </p:cNvPr>
          <p:cNvSpPr/>
          <p:nvPr/>
        </p:nvSpPr>
        <p:spPr>
          <a:xfrm>
            <a:off x="8717482" y="6624683"/>
            <a:ext cx="817967" cy="2405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8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⚙ Comment ça fonctionne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e la date 57">
            <a:extLst>
              <a:ext uri="{FF2B5EF4-FFF2-40B4-BE49-F238E27FC236}">
                <a16:creationId xmlns:a16="http://schemas.microsoft.com/office/drawing/2014/main" id="{C30A39CC-5072-4EAC-B77A-3E89959E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F136-68EF-4C18-B785-94EAAB4CA053}" type="datetime1">
              <a:rPr lang="fr-FR" smtClean="0"/>
              <a:t>01/03/2023</a:t>
            </a:fld>
            <a:endParaRPr lang="fr-FR"/>
          </a:p>
        </p:txBody>
      </p:sp>
      <p:sp>
        <p:nvSpPr>
          <p:cNvPr id="59" name="Espace réservé du pied de page 58">
            <a:extLst>
              <a:ext uri="{FF2B5EF4-FFF2-40B4-BE49-F238E27FC236}">
                <a16:creationId xmlns:a16="http://schemas.microsoft.com/office/drawing/2014/main" id="{4226BBD2-F16B-463C-9D91-4AB2CD3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0" name="Espace réservé du numéro de diapositive 59">
            <a:extLst>
              <a:ext uri="{FF2B5EF4-FFF2-40B4-BE49-F238E27FC236}">
                <a16:creationId xmlns:a16="http://schemas.microsoft.com/office/drawing/2014/main" id="{32C4D4D8-1E1B-4052-832F-C510EA9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881072D-7FC7-494D-B10A-5B9F363D4C94}"/>
              </a:ext>
            </a:extLst>
          </p:cNvPr>
          <p:cNvGrpSpPr/>
          <p:nvPr/>
        </p:nvGrpSpPr>
        <p:grpSpPr>
          <a:xfrm>
            <a:off x="3297763" y="1355715"/>
            <a:ext cx="5094610" cy="4450625"/>
            <a:chOff x="376433" y="1182434"/>
            <a:chExt cx="5094610" cy="445062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B56CC40-2A53-43C0-A606-A5002F105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4459" y="1279526"/>
              <a:ext cx="3286584" cy="4353533"/>
            </a:xfrm>
            <a:prstGeom prst="rect">
              <a:avLst/>
            </a:prstGeom>
          </p:spPr>
        </p:pic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DFFDCDE0-BA7C-4B19-B37E-143859BA7D9C}"/>
                </a:ext>
              </a:extLst>
            </p:cNvPr>
            <p:cNvGrpSpPr/>
            <p:nvPr/>
          </p:nvGrpSpPr>
          <p:grpSpPr>
            <a:xfrm>
              <a:off x="376433" y="1182434"/>
              <a:ext cx="4750836" cy="3472782"/>
              <a:chOff x="3937397" y="114702"/>
              <a:chExt cx="4750836" cy="3472782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D57FCED9-7433-43BD-B526-A7F5CFDBE993}"/>
                  </a:ext>
                </a:extLst>
              </p:cNvPr>
              <p:cNvSpPr/>
              <p:nvPr/>
            </p:nvSpPr>
            <p:spPr>
              <a:xfrm>
                <a:off x="5661164" y="2564643"/>
                <a:ext cx="3027069" cy="33378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FC02D-64A2-4136-89A5-4139DACE4A16}"/>
                  </a:ext>
                </a:extLst>
              </p:cNvPr>
              <p:cNvSpPr/>
              <p:nvPr/>
            </p:nvSpPr>
            <p:spPr>
              <a:xfrm>
                <a:off x="4148793" y="2898423"/>
                <a:ext cx="1286769" cy="689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i="1" dirty="0">
                    <a:solidFill>
                      <a:schemeClr val="tx1"/>
                    </a:solidFill>
                  </a:rPr>
                  <a:t>Alignement du texte dans les cellules</a:t>
                </a:r>
              </a:p>
            </p:txBody>
          </p: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E32A0441-CB4E-4A03-AB53-E4D84D114F2D}"/>
                  </a:ext>
                </a:extLst>
              </p:cNvPr>
              <p:cNvCxnSpPr>
                <a:cxnSpLocks/>
                <a:stCxn id="13" idx="0"/>
                <a:endCxn id="11" idx="2"/>
              </p:cNvCxnSpPr>
              <p:nvPr/>
            </p:nvCxnSpPr>
            <p:spPr>
              <a:xfrm flipV="1">
                <a:off x="4792178" y="2731533"/>
                <a:ext cx="868986" cy="16689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11189EF4-4D75-42D2-BE5A-65F07560017A}"/>
                  </a:ext>
                </a:extLst>
              </p:cNvPr>
              <p:cNvSpPr/>
              <p:nvPr/>
            </p:nvSpPr>
            <p:spPr>
              <a:xfrm>
                <a:off x="5827463" y="1935540"/>
                <a:ext cx="709133" cy="24052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DB53A75-9D42-4ABE-B6AB-51DA86C2D3ED}"/>
                  </a:ext>
                </a:extLst>
              </p:cNvPr>
              <p:cNvSpPr/>
              <p:nvPr/>
            </p:nvSpPr>
            <p:spPr>
              <a:xfrm>
                <a:off x="3937397" y="1741870"/>
                <a:ext cx="1430196" cy="434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i="1" dirty="0">
                    <a:solidFill>
                      <a:schemeClr val="tx1"/>
                    </a:solidFill>
                  </a:rPr>
                  <a:t>Options pour mettre des puces</a:t>
                </a:r>
              </a:p>
            </p:txBody>
          </p: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E9D3FFE1-B10E-42E1-9530-D15BD5E79735}"/>
                  </a:ext>
                </a:extLst>
              </p:cNvPr>
              <p:cNvCxnSpPr>
                <a:cxnSpLocks/>
                <a:stCxn id="20" idx="3"/>
                <a:endCxn id="19" idx="0"/>
              </p:cNvCxnSpPr>
              <p:nvPr/>
            </p:nvCxnSpPr>
            <p:spPr>
              <a:xfrm flipV="1">
                <a:off x="5367593" y="1935540"/>
                <a:ext cx="814437" cy="23425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03B99-765A-4127-AE6B-ACF1364C17FC}"/>
                  </a:ext>
                </a:extLst>
              </p:cNvPr>
              <p:cNvSpPr/>
              <p:nvPr/>
            </p:nvSpPr>
            <p:spPr>
              <a:xfrm>
                <a:off x="4032881" y="114702"/>
                <a:ext cx="1478605" cy="13171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💡 </a:t>
                </a:r>
                <a:r>
                  <a:rPr lang="fr-FR" sz="1400" i="1" dirty="0">
                    <a:solidFill>
                      <a:schemeClr val="tx1"/>
                    </a:solidFill>
                  </a:rPr>
                  <a:t>Mise en page :</a:t>
                </a:r>
              </a:p>
              <a:p>
                <a:pPr algn="ctr"/>
                <a:r>
                  <a:rPr lang="fr-FR" sz="1400" i="1" dirty="0">
                    <a:solidFill>
                      <a:schemeClr val="tx1"/>
                    </a:solidFill>
                  </a:rPr>
                  <a:t>Type et taille de police, couleur</a:t>
                </a:r>
              </a:p>
              <a:p>
                <a:pPr algn="ctr"/>
                <a:r>
                  <a:rPr lang="fr-FR" sz="1400" i="1" dirty="0">
                    <a:solidFill>
                      <a:schemeClr val="tx1"/>
                    </a:solidFill>
                  </a:rPr>
                  <a:t>Gras, italique…</a:t>
                </a:r>
              </a:p>
            </p:txBody>
          </p: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FC8EE252-B885-4543-B405-8F0C6F140461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>
              <a:xfrm>
                <a:off x="5511486" y="773277"/>
                <a:ext cx="294795" cy="262862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9CD35FF-0BA2-4F4B-B6C1-BE58666C5B39}"/>
                </a:ext>
              </a:extLst>
            </p:cNvPr>
            <p:cNvSpPr/>
            <p:nvPr/>
          </p:nvSpPr>
          <p:spPr>
            <a:xfrm>
              <a:off x="2280397" y="1628420"/>
              <a:ext cx="2860771" cy="111180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3390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⚙ Comment ça fonctionne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e la date 57">
            <a:extLst>
              <a:ext uri="{FF2B5EF4-FFF2-40B4-BE49-F238E27FC236}">
                <a16:creationId xmlns:a16="http://schemas.microsoft.com/office/drawing/2014/main" id="{C30A39CC-5072-4EAC-B77A-3E89959E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F136-68EF-4C18-B785-94EAAB4CA053}" type="datetime1">
              <a:rPr lang="fr-FR" smtClean="0"/>
              <a:t>01/03/2023</a:t>
            </a:fld>
            <a:endParaRPr lang="fr-FR"/>
          </a:p>
        </p:txBody>
      </p:sp>
      <p:sp>
        <p:nvSpPr>
          <p:cNvPr id="59" name="Espace réservé du pied de page 58">
            <a:extLst>
              <a:ext uri="{FF2B5EF4-FFF2-40B4-BE49-F238E27FC236}">
                <a16:creationId xmlns:a16="http://schemas.microsoft.com/office/drawing/2014/main" id="{4226BBD2-F16B-463C-9D91-4AB2CD3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0" name="Espace réservé du numéro de diapositive 59">
            <a:extLst>
              <a:ext uri="{FF2B5EF4-FFF2-40B4-BE49-F238E27FC236}">
                <a16:creationId xmlns:a16="http://schemas.microsoft.com/office/drawing/2014/main" id="{32C4D4D8-1E1B-4052-832F-C510EA9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A3FB6B6-292B-443A-B4DD-222CAE400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23" y="1245032"/>
            <a:ext cx="4505954" cy="51918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2226B68-003F-491A-B8E4-787BCECAE084}"/>
              </a:ext>
            </a:extLst>
          </p:cNvPr>
          <p:cNvSpPr/>
          <p:nvPr/>
        </p:nvSpPr>
        <p:spPr>
          <a:xfrm>
            <a:off x="3423267" y="3558464"/>
            <a:ext cx="1601000" cy="131714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💡</a:t>
            </a:r>
            <a:r>
              <a:rPr lang="fr-FR" sz="1400" i="1" dirty="0">
                <a:solidFill>
                  <a:schemeClr val="tx1"/>
                </a:solidFill>
              </a:rPr>
              <a:t> Permet d’ajouter une image, une vidéo, le numéro de la diapositive… à votre présentation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7D13E94-9027-4DCC-8B56-38819583A5A1}"/>
              </a:ext>
            </a:extLst>
          </p:cNvPr>
          <p:cNvSpPr/>
          <p:nvPr/>
        </p:nvSpPr>
        <p:spPr>
          <a:xfrm>
            <a:off x="5356227" y="1449375"/>
            <a:ext cx="942391" cy="33903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25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B2457FD-E972-4D7B-9C78-8533CC2F1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920" y="1253331"/>
            <a:ext cx="3225991" cy="4351338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2C6118-9AC1-47E5-85FE-9A833B82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86C-128A-41EA-A749-BE747727547D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DC43AA-CC81-474C-B6C8-35D14E1C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2FB96C-C666-4978-8D56-3FFA9CD2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60AEBD2-1B06-431E-985A-EB680D3765FB}"/>
              </a:ext>
            </a:extLst>
          </p:cNvPr>
          <p:cNvSpPr txBox="1">
            <a:spLocks/>
          </p:cNvSpPr>
          <p:nvPr/>
        </p:nvSpPr>
        <p:spPr>
          <a:xfrm>
            <a:off x="779346" y="-329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/>
              <a:t>⚙ Comment ça fonctionne ?</a:t>
            </a:r>
            <a:endParaRPr lang="fr-FR" sz="4000" b="1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B09879-6BA6-49D2-BF3A-8061075431E1}"/>
              </a:ext>
            </a:extLst>
          </p:cNvPr>
          <p:cNvCxnSpPr/>
          <p:nvPr/>
        </p:nvCxnSpPr>
        <p:spPr>
          <a:xfrm>
            <a:off x="729338" y="66910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13D735-C7A5-4F87-BEB0-69745068845A}"/>
              </a:ext>
            </a:extLst>
          </p:cNvPr>
          <p:cNvSpPr/>
          <p:nvPr/>
        </p:nvSpPr>
        <p:spPr>
          <a:xfrm>
            <a:off x="6537362" y="1819432"/>
            <a:ext cx="2420695" cy="10383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💡  </a:t>
            </a:r>
            <a:r>
              <a:rPr lang="fr-FR" sz="1400" i="1" dirty="0">
                <a:solidFill>
                  <a:schemeClr val="tx1"/>
                </a:solidFill>
              </a:rPr>
              <a:t>Je choisis la disposition de ma diapositive. Je pourrai la modifier ensuite.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247E683-2666-4D4F-8824-4CD2FA85A84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260232" y="2338619"/>
            <a:ext cx="27713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BE4133AC-9C74-4FA9-8FE3-54EBD36E87CF}"/>
              </a:ext>
            </a:extLst>
          </p:cNvPr>
          <p:cNvSpPr/>
          <p:nvPr/>
        </p:nvSpPr>
        <p:spPr>
          <a:xfrm>
            <a:off x="3187677" y="1159795"/>
            <a:ext cx="942391" cy="85822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FE51C51-7CFA-49C1-A5F5-02A42C9C9BFA}"/>
              </a:ext>
            </a:extLst>
          </p:cNvPr>
          <p:cNvSpPr/>
          <p:nvPr/>
        </p:nvSpPr>
        <p:spPr>
          <a:xfrm>
            <a:off x="3276741" y="4820799"/>
            <a:ext cx="2474167" cy="32232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4F409B-E365-4441-A997-7DF1B9DA5A7C}"/>
              </a:ext>
            </a:extLst>
          </p:cNvPr>
          <p:cNvSpPr/>
          <p:nvPr/>
        </p:nvSpPr>
        <p:spPr>
          <a:xfrm>
            <a:off x="6638520" y="4410380"/>
            <a:ext cx="2088844" cy="10383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Permet de copier la diapositive sélectionnée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1C0252A-B86B-4343-98A1-6244D309B213}"/>
              </a:ext>
            </a:extLst>
          </p:cNvPr>
          <p:cNvCxnSpPr>
            <a:cxnSpLocks/>
            <a:stCxn id="24" idx="6"/>
            <a:endCxn id="25" idx="1"/>
          </p:cNvCxnSpPr>
          <p:nvPr/>
        </p:nvCxnSpPr>
        <p:spPr>
          <a:xfrm flipV="1">
            <a:off x="5750908" y="4929567"/>
            <a:ext cx="887612" cy="5239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42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2C6118-9AC1-47E5-85FE-9A833B82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86C-128A-41EA-A749-BE747727547D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DC43AA-CC81-474C-B6C8-35D14E1C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2FB96C-C666-4978-8D56-3FFA9CD2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60AEBD2-1B06-431E-985A-EB680D3765FB}"/>
              </a:ext>
            </a:extLst>
          </p:cNvPr>
          <p:cNvSpPr txBox="1">
            <a:spLocks/>
          </p:cNvSpPr>
          <p:nvPr/>
        </p:nvSpPr>
        <p:spPr>
          <a:xfrm>
            <a:off x="779346" y="-329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/>
              <a:t>⚙ Comment ça fonctionne ?</a:t>
            </a:r>
            <a:endParaRPr lang="fr-FR" sz="4000" b="1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B09879-6BA6-49D2-BF3A-8061075431E1}"/>
              </a:ext>
            </a:extLst>
          </p:cNvPr>
          <p:cNvCxnSpPr/>
          <p:nvPr/>
        </p:nvCxnSpPr>
        <p:spPr>
          <a:xfrm>
            <a:off x="729338" y="66910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2A2AF6A6-026A-4FFE-AD89-7EC8399A23C1}"/>
              </a:ext>
            </a:extLst>
          </p:cNvPr>
          <p:cNvGrpSpPr/>
          <p:nvPr/>
        </p:nvGrpSpPr>
        <p:grpSpPr>
          <a:xfrm>
            <a:off x="3326060" y="1713586"/>
            <a:ext cx="5539879" cy="1323234"/>
            <a:chOff x="5377125" y="2659557"/>
            <a:chExt cx="5539879" cy="1323234"/>
          </a:xfrm>
        </p:grpSpPr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68B636FD-F456-4786-852A-0D31E203D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62868"/>
            <a:stretch/>
          </p:blipFill>
          <p:spPr>
            <a:xfrm>
              <a:off x="5377125" y="2899568"/>
              <a:ext cx="5539879" cy="1083223"/>
            </a:xfrm>
            <a:prstGeom prst="rect">
              <a:avLst/>
            </a:prstGeom>
          </p:spPr>
        </p:pic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66EEA6E7-21EB-4F19-A724-B170D058FCAE}"/>
                </a:ext>
              </a:extLst>
            </p:cNvPr>
            <p:cNvSpPr/>
            <p:nvPr/>
          </p:nvSpPr>
          <p:spPr>
            <a:xfrm>
              <a:off x="7164436" y="2896318"/>
              <a:ext cx="795361" cy="337028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D340AE38-BA48-48C9-B2EC-57EE6E449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39" t="16328" r="38857" b="20922"/>
            <a:stretch/>
          </p:blipFill>
          <p:spPr>
            <a:xfrm>
              <a:off x="5594060" y="2659557"/>
              <a:ext cx="1078942" cy="29116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6D8AF4F-53A1-F46C-135C-CA9062D01715}"/>
              </a:ext>
            </a:extLst>
          </p:cNvPr>
          <p:cNvSpPr/>
          <p:nvPr/>
        </p:nvSpPr>
        <p:spPr>
          <a:xfrm>
            <a:off x="5113371" y="3408663"/>
            <a:ext cx="2088844" cy="10383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Permet de choisir un thème, de modifier le format de votre document</a:t>
            </a:r>
          </a:p>
        </p:txBody>
      </p:sp>
    </p:spTree>
    <p:extLst>
      <p:ext uri="{BB962C8B-B14F-4D97-AF65-F5344CB8AC3E}">
        <p14:creationId xmlns:p14="http://schemas.microsoft.com/office/powerpoint/2010/main" val="73591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30" y="-3621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⚙ Comment ça fonctionne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26232" y="641113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e la date 57">
            <a:extLst>
              <a:ext uri="{FF2B5EF4-FFF2-40B4-BE49-F238E27FC236}">
                <a16:creationId xmlns:a16="http://schemas.microsoft.com/office/drawing/2014/main" id="{C30A39CC-5072-4EAC-B77A-3E89959E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F136-68EF-4C18-B785-94EAAB4CA053}" type="datetime1">
              <a:rPr lang="fr-FR" smtClean="0"/>
              <a:t>01/03/2023</a:t>
            </a:fld>
            <a:endParaRPr lang="fr-FR"/>
          </a:p>
        </p:txBody>
      </p:sp>
      <p:sp>
        <p:nvSpPr>
          <p:cNvPr id="59" name="Espace réservé du pied de page 58">
            <a:extLst>
              <a:ext uri="{FF2B5EF4-FFF2-40B4-BE49-F238E27FC236}">
                <a16:creationId xmlns:a16="http://schemas.microsoft.com/office/drawing/2014/main" id="{4226BBD2-F16B-463C-9D91-4AB2CD3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0" name="Espace réservé du numéro de diapositive 59">
            <a:extLst>
              <a:ext uri="{FF2B5EF4-FFF2-40B4-BE49-F238E27FC236}">
                <a16:creationId xmlns:a16="http://schemas.microsoft.com/office/drawing/2014/main" id="{32C4D4D8-1E1B-4052-832F-C510EA9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BE4BF4-C4DB-4BFD-9282-45553B78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4" y="33992"/>
            <a:ext cx="2124371" cy="66874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D397B69-9F7F-405D-86E5-65C754C44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678"/>
          <a:stretch/>
        </p:blipFill>
        <p:spPr>
          <a:xfrm>
            <a:off x="2765651" y="664401"/>
            <a:ext cx="2511489" cy="6057073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1C172504-D4A9-4829-8839-AB7430E61A2D}"/>
              </a:ext>
            </a:extLst>
          </p:cNvPr>
          <p:cNvSpPr/>
          <p:nvPr/>
        </p:nvSpPr>
        <p:spPr>
          <a:xfrm>
            <a:off x="492690" y="4846295"/>
            <a:ext cx="1700005" cy="2174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0D2AE10-A3AA-424A-B354-57248B821A6F}"/>
              </a:ext>
            </a:extLst>
          </p:cNvPr>
          <p:cNvCxnSpPr>
            <a:cxnSpLocks/>
            <a:stCxn id="26" idx="6"/>
            <a:endCxn id="8" idx="1"/>
          </p:cNvCxnSpPr>
          <p:nvPr/>
        </p:nvCxnSpPr>
        <p:spPr>
          <a:xfrm flipV="1">
            <a:off x="2192695" y="3692938"/>
            <a:ext cx="572956" cy="12620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C1C109E2-90C1-40EA-827D-613B71765655}"/>
              </a:ext>
            </a:extLst>
          </p:cNvPr>
          <p:cNvSpPr/>
          <p:nvPr/>
        </p:nvSpPr>
        <p:spPr>
          <a:xfrm>
            <a:off x="474028" y="5078502"/>
            <a:ext cx="1700005" cy="2174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D370AE-E56E-4DF8-92CF-E3CDDEAAB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629" y="334532"/>
            <a:ext cx="1781091" cy="325243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B45E4E-708A-45ED-A840-5CF51B0C5F78}"/>
              </a:ext>
            </a:extLst>
          </p:cNvPr>
          <p:cNvGrpSpPr/>
          <p:nvPr/>
        </p:nvGrpSpPr>
        <p:grpSpPr>
          <a:xfrm>
            <a:off x="5650875" y="850315"/>
            <a:ext cx="5893310" cy="2578685"/>
            <a:chOff x="5675246" y="4051756"/>
            <a:chExt cx="5893310" cy="257868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EBBBA30-0B17-44D2-8CB9-BC055E6B4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406"/>
            <a:stretch/>
          </p:blipFill>
          <p:spPr>
            <a:xfrm>
              <a:off x="5675246" y="4051756"/>
              <a:ext cx="5893310" cy="2578685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A584FEF9-9CFD-4414-B63A-C6A5B6B231CC}"/>
                </a:ext>
              </a:extLst>
            </p:cNvPr>
            <p:cNvSpPr/>
            <p:nvPr/>
          </p:nvSpPr>
          <p:spPr>
            <a:xfrm>
              <a:off x="7659849" y="4093401"/>
              <a:ext cx="878508" cy="31533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CACA182-A5AE-4BB9-ACE7-5953CAB0182A}"/>
              </a:ext>
            </a:extLst>
          </p:cNvPr>
          <p:cNvCxnSpPr>
            <a:cxnSpLocks/>
          </p:cNvCxnSpPr>
          <p:nvPr/>
        </p:nvCxnSpPr>
        <p:spPr>
          <a:xfrm>
            <a:off x="5355429" y="664401"/>
            <a:ext cx="0" cy="5966040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C8FA049-AB62-4012-BA6B-0A723B14ABC5}"/>
              </a:ext>
            </a:extLst>
          </p:cNvPr>
          <p:cNvSpPr txBox="1"/>
          <p:nvPr/>
        </p:nvSpPr>
        <p:spPr>
          <a:xfrm>
            <a:off x="-4716" y="1323456"/>
            <a:ext cx="2991883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En cliquant sur affichage, vous choisissez les barres d’outils que vous souhaitez afficher pour une meilleure utilisation du logiciel.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BB3C39B-EE2A-4FAE-B96E-52425E3E6A7C}"/>
              </a:ext>
            </a:extLst>
          </p:cNvPr>
          <p:cNvSpPr/>
          <p:nvPr/>
        </p:nvSpPr>
        <p:spPr>
          <a:xfrm>
            <a:off x="350277" y="75878"/>
            <a:ext cx="973753" cy="18608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71F4658-C4BA-4A23-8D16-011210727B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11" r="17552" b="22320"/>
          <a:stretch/>
        </p:blipFill>
        <p:spPr>
          <a:xfrm>
            <a:off x="5661313" y="3531702"/>
            <a:ext cx="5946783" cy="3159796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60F65D07-CFA0-468C-900B-53CE474C8958}"/>
              </a:ext>
            </a:extLst>
          </p:cNvPr>
          <p:cNvSpPr/>
          <p:nvPr/>
        </p:nvSpPr>
        <p:spPr>
          <a:xfrm>
            <a:off x="7714146" y="3527121"/>
            <a:ext cx="878508" cy="315331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CF36305-1230-42F2-92A2-0F7EFA9382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139" t="16328" r="38857" b="20922"/>
          <a:stretch/>
        </p:blipFill>
        <p:spPr>
          <a:xfrm>
            <a:off x="5650875" y="672264"/>
            <a:ext cx="1078942" cy="291168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C32CD3F9-F725-4515-BDFF-1073B5DEF438}"/>
              </a:ext>
            </a:extLst>
          </p:cNvPr>
          <p:cNvSpPr txBox="1"/>
          <p:nvPr/>
        </p:nvSpPr>
        <p:spPr>
          <a:xfrm>
            <a:off x="4117203" y="6414070"/>
            <a:ext cx="4340455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💡 En cliquant sur un effet, vous voyez son rendu</a:t>
            </a:r>
          </a:p>
        </p:txBody>
      </p:sp>
    </p:spTree>
    <p:extLst>
      <p:ext uri="{BB962C8B-B14F-4D97-AF65-F5344CB8AC3E}">
        <p14:creationId xmlns:p14="http://schemas.microsoft.com/office/powerpoint/2010/main" val="26082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687" y="672791"/>
            <a:ext cx="1082195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2891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💡 Bon à savoir !</a:t>
            </a:r>
            <a:endParaRPr lang="fr-FR" sz="40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5C92-2762-4A89-A8BE-92CE220A067F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5BB079-9335-4091-BCA2-E81513A2E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18" y="703006"/>
            <a:ext cx="10812621" cy="60486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5C3461-379D-4587-B48B-206A68934832}"/>
              </a:ext>
            </a:extLst>
          </p:cNvPr>
          <p:cNvSpPr/>
          <p:nvPr/>
        </p:nvSpPr>
        <p:spPr>
          <a:xfrm>
            <a:off x="699018" y="109969"/>
            <a:ext cx="1850813" cy="562822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Aperçu du diaporama côté présentateur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D762D8-587F-4FBA-AC93-B6503D08D5E6}"/>
              </a:ext>
            </a:extLst>
          </p:cNvPr>
          <p:cNvSpPr/>
          <p:nvPr/>
        </p:nvSpPr>
        <p:spPr>
          <a:xfrm>
            <a:off x="1187320" y="1870554"/>
            <a:ext cx="1938435" cy="630049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Ici vous retrouvez la diapositive active (visible par tous)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DF441-2526-47E2-87B5-3112483CE339}"/>
              </a:ext>
            </a:extLst>
          </p:cNvPr>
          <p:cNvSpPr/>
          <p:nvPr/>
        </p:nvSpPr>
        <p:spPr>
          <a:xfrm>
            <a:off x="998376" y="1655637"/>
            <a:ext cx="5523722" cy="30936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579C42-A4B7-4068-98B6-9262F26F223F}"/>
              </a:ext>
            </a:extLst>
          </p:cNvPr>
          <p:cNvSpPr/>
          <p:nvPr/>
        </p:nvSpPr>
        <p:spPr>
          <a:xfrm>
            <a:off x="7926353" y="3939733"/>
            <a:ext cx="2188031" cy="96816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Ici vous retrouvez les notes que vous avez pu renseigner en créant votre présentation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CC8CA-488E-4F5A-91F4-6B656A726932}"/>
              </a:ext>
            </a:extLst>
          </p:cNvPr>
          <p:cNvSpPr/>
          <p:nvPr/>
        </p:nvSpPr>
        <p:spPr>
          <a:xfrm>
            <a:off x="9304951" y="1599214"/>
            <a:ext cx="2188031" cy="96816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Ici vous avez un aperçu de la prochaine diapositive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D694761-491A-4E65-B303-80C327309AD5}"/>
              </a:ext>
            </a:extLst>
          </p:cNvPr>
          <p:cNvCxnSpPr>
            <a:cxnSpLocks/>
          </p:cNvCxnSpPr>
          <p:nvPr/>
        </p:nvCxnSpPr>
        <p:spPr>
          <a:xfrm flipH="1">
            <a:off x="8005665" y="2062065"/>
            <a:ext cx="1299286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3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919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📚 Lexique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63554" y="72508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1911991" y="1593522"/>
            <a:ext cx="7910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</a:t>
            </a:r>
            <a:r>
              <a:rPr lang="fr-FR" sz="2800" dirty="0">
                <a:solidFill>
                  <a:srgbClr val="FFC000"/>
                </a:solidFill>
              </a:rPr>
              <a:t>Diapositive </a:t>
            </a:r>
            <a:r>
              <a:rPr lang="fr-FR" sz="2800" i="1" dirty="0"/>
              <a:t>(slide) :</a:t>
            </a:r>
            <a:r>
              <a:rPr lang="fr-FR" sz="2800" dirty="0"/>
              <a:t> page individuelle sur laquelle apparaissent les textes, les images, les vidéos…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</a:t>
            </a:r>
            <a:r>
              <a:rPr lang="fr-FR" sz="2800" dirty="0">
                <a:solidFill>
                  <a:srgbClr val="FFC000"/>
                </a:solidFill>
              </a:rPr>
              <a:t>Animations : </a:t>
            </a:r>
            <a:r>
              <a:rPr lang="fr-FR" sz="2800" dirty="0"/>
              <a:t>mouvements (apparition, agrandissement, disparition) d’éléments de la diapositive</a:t>
            </a:r>
          </a:p>
          <a:p>
            <a:pPr algn="ctr"/>
            <a:endParaRPr lang="fr-FR" sz="2800" i="1" dirty="0"/>
          </a:p>
          <a:p>
            <a:pPr algn="ctr"/>
            <a:r>
              <a:rPr lang="fr-FR" sz="2800" dirty="0"/>
              <a:t>👉 </a:t>
            </a:r>
            <a:r>
              <a:rPr lang="fr-FR" sz="2800" dirty="0">
                <a:solidFill>
                  <a:srgbClr val="FFC000"/>
                </a:solidFill>
              </a:rPr>
              <a:t>Transitions : </a:t>
            </a:r>
            <a:r>
              <a:rPr lang="fr-FR" sz="2800" dirty="0"/>
              <a:t>effets présents entre les diapositives</a:t>
            </a:r>
          </a:p>
          <a:p>
            <a:pPr algn="ctr"/>
            <a:endParaRPr lang="fr-FR" sz="2800" i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B316-FE6F-4F90-868D-812EAD3FB857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32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919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📚 Quelques règles de base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63554" y="72508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1949314" y="1709823"/>
            <a:ext cx="7910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Décider en amont les informations que l’on souhaite que les personnes retiennent.</a:t>
            </a:r>
          </a:p>
          <a:p>
            <a:pPr algn="ctr"/>
            <a:endParaRPr lang="fr-FR" sz="2800" dirty="0"/>
          </a:p>
          <a:p>
            <a:pPr algn="ctr"/>
            <a:endParaRPr lang="fr-FR" sz="2800" i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B316-FE6F-4F90-868D-812EAD3FB857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8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919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📚 Quelques règles de base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63554" y="72508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1949314" y="1709823"/>
            <a:ext cx="7910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Décider en amont les informations que l’on souhaite que les personnes retiennent.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</a:t>
            </a:r>
            <a:r>
              <a:rPr lang="fr-FR" sz="2800" b="1" dirty="0"/>
              <a:t>Aller à l’essentiel</a:t>
            </a:r>
          </a:p>
          <a:p>
            <a:pPr algn="ctr"/>
            <a:endParaRPr lang="fr-FR" sz="2800" b="1" dirty="0"/>
          </a:p>
          <a:p>
            <a:pPr algn="ctr"/>
            <a:endParaRPr lang="fr-FR" sz="2800" i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B316-FE6F-4F90-868D-812EAD3FB857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38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20987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DD2E3E-5CAC-4513-B525-552606D755D4}"/>
              </a:ext>
            </a:extLst>
          </p:cNvPr>
          <p:cNvSpPr txBox="1"/>
          <p:nvPr/>
        </p:nvSpPr>
        <p:spPr>
          <a:xfrm>
            <a:off x="3774221" y="1530102"/>
            <a:ext cx="49592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/>
          </a:p>
          <a:p>
            <a:r>
              <a:rPr lang="fr-FR" sz="3200" b="1" dirty="0"/>
              <a:t>📜 Les différents logiciels</a:t>
            </a:r>
          </a:p>
          <a:p>
            <a:endParaRPr lang="fr-FR" sz="3200" b="1" dirty="0"/>
          </a:p>
          <a:p>
            <a:r>
              <a:rPr lang="fr-FR" sz="3200" b="1" dirty="0"/>
              <a:t>🖼 Faire une présentation</a:t>
            </a:r>
          </a:p>
          <a:p>
            <a:endParaRPr lang="fr-FR" sz="3200" b="1" dirty="0"/>
          </a:p>
          <a:p>
            <a:r>
              <a:rPr lang="fr-FR" sz="3200" b="1" dirty="0"/>
              <a:t>⚙ Comment ça fonctionne ?</a:t>
            </a:r>
          </a:p>
          <a:p>
            <a:endParaRPr lang="fr-FR" sz="3200" b="1" dirty="0"/>
          </a:p>
          <a:p>
            <a:r>
              <a:rPr lang="fr-FR" sz="3200" b="1" dirty="0"/>
              <a:t>📚 Lexique</a:t>
            </a:r>
          </a:p>
          <a:p>
            <a:endParaRPr lang="fr-FR" sz="3200" b="1" dirty="0"/>
          </a:p>
          <a:p>
            <a:endParaRPr lang="fr-FR" sz="2800" b="1" dirty="0"/>
          </a:p>
          <a:p>
            <a:endParaRPr lang="fr-FR" sz="2800" dirty="0"/>
          </a:p>
          <a:p>
            <a:r>
              <a:rPr lang="fr-FR" sz="2800" dirty="0"/>
              <a:t>	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9D2D24-5F03-4AC5-9A15-707E3B72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CDEC-A604-4728-973E-AA2B9697EA9F}" type="datetime1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CF00CC-BB7D-4B5A-95D7-86CFEC38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58E0A-92FD-4318-9FFA-ADFAC250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2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919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📚 Quelques règles de base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63554" y="72508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1949314" y="1709823"/>
            <a:ext cx="7910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Décider en amont les informations que l’on souhaite que les personnes retiennent.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</a:t>
            </a:r>
            <a:r>
              <a:rPr lang="fr-FR" sz="2800" b="1" dirty="0"/>
              <a:t>Aller à l’essentiel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👉 </a:t>
            </a:r>
            <a:r>
              <a:rPr lang="fr-FR" sz="2800" dirty="0"/>
              <a:t>Structurer sa présentation</a:t>
            </a:r>
          </a:p>
          <a:p>
            <a:pPr algn="ctr"/>
            <a:endParaRPr lang="fr-FR" sz="2800" i="1" dirty="0"/>
          </a:p>
          <a:p>
            <a:pPr algn="ctr"/>
            <a:endParaRPr lang="fr-FR" sz="2800" i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B316-FE6F-4F90-868D-812EAD3FB857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9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919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📚 Quelques règles de base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63554" y="72508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1949314" y="1709823"/>
            <a:ext cx="7910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Décider en amont les informations que l’on souhaite que les personnes retiennent.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</a:t>
            </a:r>
            <a:r>
              <a:rPr lang="fr-FR" sz="2800" b="1" dirty="0"/>
              <a:t>Aller à l’essentiel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👉 </a:t>
            </a:r>
            <a:r>
              <a:rPr lang="fr-FR" sz="2800" dirty="0"/>
              <a:t>Structurer sa présentation</a:t>
            </a:r>
          </a:p>
          <a:p>
            <a:pPr algn="ctr"/>
            <a:endParaRPr lang="fr-FR" sz="2800" i="1" dirty="0"/>
          </a:p>
          <a:p>
            <a:pPr algn="ctr"/>
            <a:r>
              <a:rPr lang="fr-FR" sz="2800" dirty="0"/>
              <a:t>👉</a:t>
            </a:r>
            <a:r>
              <a:rPr lang="fr-FR" sz="2800" i="1" dirty="0"/>
              <a:t> </a:t>
            </a:r>
            <a:r>
              <a:rPr lang="fr-FR" sz="2800" dirty="0"/>
              <a:t>Rester sobre</a:t>
            </a:r>
          </a:p>
          <a:p>
            <a:pPr algn="ctr"/>
            <a:endParaRPr lang="fr-FR" sz="2800" i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B316-FE6F-4F90-868D-812EAD3FB857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93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9B65CCF-F94E-4CC9-AB5D-0CB558C4F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80"/>
          <a:stretch/>
        </p:blipFill>
        <p:spPr>
          <a:xfrm>
            <a:off x="1164005" y="2291254"/>
            <a:ext cx="1343212" cy="41824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0F07D1-D8F2-4CD4-9667-F0278F97C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441"/>
          <a:stretch/>
        </p:blipFill>
        <p:spPr>
          <a:xfrm>
            <a:off x="1149374" y="1709150"/>
            <a:ext cx="4646922" cy="177189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035" y="761429"/>
            <a:ext cx="5571930" cy="497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👉 Il faut enregistrer son travail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838200" y="1145040"/>
            <a:ext cx="1700048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Powerpoint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6720429" y="1228873"/>
            <a:ext cx="2664650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LibreOffice </a:t>
            </a:r>
            <a:r>
              <a:rPr lang="fr-FR" sz="2400" dirty="0" err="1"/>
              <a:t>Impress</a:t>
            </a: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 flipH="1">
            <a:off x="6096000" y="1311979"/>
            <a:ext cx="27245" cy="5161681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1177479" y="2033213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376857" y="3966515"/>
            <a:ext cx="1143360" cy="46423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9BB796-2C7C-4149-870B-D520E2C4E4E4}"/>
              </a:ext>
            </a:extLst>
          </p:cNvPr>
          <p:cNvSpPr/>
          <p:nvPr/>
        </p:nvSpPr>
        <p:spPr>
          <a:xfrm>
            <a:off x="838200" y="2033213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386C39-1AD4-4428-9E96-0C907E141C8D}"/>
              </a:ext>
            </a:extLst>
          </p:cNvPr>
          <p:cNvSpPr/>
          <p:nvPr/>
        </p:nvSpPr>
        <p:spPr>
          <a:xfrm>
            <a:off x="1045347" y="401322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802529B-4B5C-4AA1-A0E5-E29754719C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706"/>
          <a:stretch/>
        </p:blipFill>
        <p:spPr>
          <a:xfrm>
            <a:off x="6253496" y="1653773"/>
            <a:ext cx="2248214" cy="4511688"/>
          </a:xfrm>
          <a:prstGeom prst="rect">
            <a:avLst/>
          </a:prstGeom>
        </p:spPr>
      </p:pic>
      <p:sp>
        <p:nvSpPr>
          <p:cNvPr id="37" name="Espace réservé de la date 36">
            <a:extLst>
              <a:ext uri="{FF2B5EF4-FFF2-40B4-BE49-F238E27FC236}">
                <a16:creationId xmlns:a16="http://schemas.microsoft.com/office/drawing/2014/main" id="{D464F9F0-6B00-4EF6-904C-27C9191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C0ED-D9D1-4E52-87F9-C4511461DDA3}" type="datetime1">
              <a:rPr lang="fr-FR" smtClean="0"/>
              <a:t>01/03/2023</a:t>
            </a:fld>
            <a:endParaRPr lang="fr-FR"/>
          </a:p>
        </p:txBody>
      </p:sp>
      <p:sp>
        <p:nvSpPr>
          <p:cNvPr id="38" name="Espace réservé du pied de page 37">
            <a:extLst>
              <a:ext uri="{FF2B5EF4-FFF2-40B4-BE49-F238E27FC236}">
                <a16:creationId xmlns:a16="http://schemas.microsoft.com/office/drawing/2014/main" id="{8A30E8AE-A89B-4D06-B18F-CA30B61F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DCBBF9E1-1C0C-4130-9D33-742D282B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6255377" y="1874340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672D33-51A5-4245-8E2D-6021B835596A}"/>
              </a:ext>
            </a:extLst>
          </p:cNvPr>
          <p:cNvSpPr/>
          <p:nvPr/>
        </p:nvSpPr>
        <p:spPr>
          <a:xfrm>
            <a:off x="5929572" y="1904277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7F7459-6172-4EAC-970A-461E8D3ACD70}"/>
              </a:ext>
            </a:extLst>
          </p:cNvPr>
          <p:cNvSpPr/>
          <p:nvPr/>
        </p:nvSpPr>
        <p:spPr>
          <a:xfrm>
            <a:off x="6099790" y="4209000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286AF7-2C0E-4D9F-B3D7-1A1340BCF702}"/>
              </a:ext>
            </a:extLst>
          </p:cNvPr>
          <p:cNvSpPr/>
          <p:nvPr/>
        </p:nvSpPr>
        <p:spPr>
          <a:xfrm>
            <a:off x="6299709" y="4310743"/>
            <a:ext cx="1143360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351FD4-5F78-75BF-17C1-177DD8FF01E7}"/>
              </a:ext>
            </a:extLst>
          </p:cNvPr>
          <p:cNvSpPr/>
          <p:nvPr/>
        </p:nvSpPr>
        <p:spPr>
          <a:xfrm>
            <a:off x="232701" y="51349"/>
            <a:ext cx="2247639" cy="10383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💡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La bonne pratique : </a:t>
            </a:r>
            <a:r>
              <a:rPr lang="fr-FR" sz="1600" dirty="0">
                <a:solidFill>
                  <a:schemeClr val="tx1"/>
                </a:solidFill>
              </a:rPr>
              <a:t>enregistrer avant de commencer à travailler !</a:t>
            </a:r>
          </a:p>
        </p:txBody>
      </p:sp>
    </p:spTree>
    <p:extLst>
      <p:ext uri="{BB962C8B-B14F-4D97-AF65-F5344CB8AC3E}">
        <p14:creationId xmlns:p14="http://schemas.microsoft.com/office/powerpoint/2010/main" val="384444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2870FA1-69AD-4195-AD89-881F6A92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59" y="1421920"/>
            <a:ext cx="7021382" cy="495503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6DB40BA-366B-4AA4-9911-08679E83C832}"/>
              </a:ext>
            </a:extLst>
          </p:cNvPr>
          <p:cNvSpPr txBox="1">
            <a:spLocks/>
          </p:cNvSpPr>
          <p:nvPr/>
        </p:nvSpPr>
        <p:spPr>
          <a:xfrm>
            <a:off x="3493670" y="827112"/>
            <a:ext cx="5809957" cy="89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🧭 Choisissez où ranger votre document.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276C3BD-1093-4666-A7B0-2F33770239AC}"/>
              </a:ext>
            </a:extLst>
          </p:cNvPr>
          <p:cNvSpPr/>
          <p:nvPr/>
        </p:nvSpPr>
        <p:spPr>
          <a:xfrm>
            <a:off x="8083504" y="5970335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112D5-8036-4BCF-B6AD-F60F6C2A5B53}"/>
              </a:ext>
            </a:extLst>
          </p:cNvPr>
          <p:cNvSpPr/>
          <p:nvPr/>
        </p:nvSpPr>
        <p:spPr>
          <a:xfrm>
            <a:off x="9931791" y="5599535"/>
            <a:ext cx="2260209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Cliquez ici pour finaliser l’enregistrement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A6DEA86-ED2E-46FD-B08B-F7BDF0CC1B80}"/>
              </a:ext>
            </a:extLst>
          </p:cNvPr>
          <p:cNvCxnSpPr>
            <a:cxnSpLocks/>
          </p:cNvCxnSpPr>
          <p:nvPr/>
        </p:nvCxnSpPr>
        <p:spPr>
          <a:xfrm flipH="1">
            <a:off x="9303627" y="6096571"/>
            <a:ext cx="628164" cy="2850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B67F3D5-0091-4691-B3F7-9ED6F0774E82}"/>
              </a:ext>
            </a:extLst>
          </p:cNvPr>
          <p:cNvSpPr/>
          <p:nvPr/>
        </p:nvSpPr>
        <p:spPr>
          <a:xfrm>
            <a:off x="4748680" y="1767232"/>
            <a:ext cx="2277271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845EF-87E0-45AB-8487-5F87D68D7A9B}"/>
              </a:ext>
            </a:extLst>
          </p:cNvPr>
          <p:cNvSpPr/>
          <p:nvPr/>
        </p:nvSpPr>
        <p:spPr>
          <a:xfrm>
            <a:off x="7310414" y="1305634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Emplacement final du fichier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DBFB01C-78F2-42DE-8C8D-4D8B3F5879B4}"/>
              </a:ext>
            </a:extLst>
          </p:cNvPr>
          <p:cNvCxnSpPr>
            <a:cxnSpLocks/>
            <a:endCxn id="22" idx="6"/>
          </p:cNvCxnSpPr>
          <p:nvPr/>
        </p:nvCxnSpPr>
        <p:spPr>
          <a:xfrm flipH="1">
            <a:off x="7025951" y="1755501"/>
            <a:ext cx="284463" cy="15656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DC6877B-32CA-479E-93A5-93A73168AC30}"/>
              </a:ext>
            </a:extLst>
          </p:cNvPr>
          <p:cNvSpPr/>
          <p:nvPr/>
        </p:nvSpPr>
        <p:spPr>
          <a:xfrm>
            <a:off x="4479902" y="4820793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DD3B35-3A05-4871-ACAA-04800FC18C03}"/>
              </a:ext>
            </a:extLst>
          </p:cNvPr>
          <p:cNvSpPr/>
          <p:nvPr/>
        </p:nvSpPr>
        <p:spPr>
          <a:xfrm>
            <a:off x="820102" y="4370926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Choisissez le nom de votre fichier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5958D44-B15F-4DC6-8E95-22E7F7D39E70}"/>
              </a:ext>
            </a:extLst>
          </p:cNvPr>
          <p:cNvCxnSpPr>
            <a:cxnSpLocks/>
            <a:stCxn id="27" idx="3"/>
            <a:endCxn id="26" idx="2"/>
          </p:cNvCxnSpPr>
          <p:nvPr/>
        </p:nvCxnSpPr>
        <p:spPr>
          <a:xfrm>
            <a:off x="3221549" y="4820793"/>
            <a:ext cx="1258353" cy="14483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5673B682-0DB3-449E-8774-4D5FDB92EB79}"/>
              </a:ext>
            </a:extLst>
          </p:cNvPr>
          <p:cNvSpPr/>
          <p:nvPr/>
        </p:nvSpPr>
        <p:spPr>
          <a:xfrm>
            <a:off x="4748680" y="5150849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F72DB-177B-4DE1-8CFE-14C5742DAA7C}"/>
              </a:ext>
            </a:extLst>
          </p:cNvPr>
          <p:cNvSpPr/>
          <p:nvPr/>
        </p:nvSpPr>
        <p:spPr>
          <a:xfrm>
            <a:off x="392813" y="5628592"/>
            <a:ext cx="2401447" cy="12294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aussi choisir le type de document en cliquant dessus : .</a:t>
            </a:r>
            <a:r>
              <a:rPr lang="fr-FR" dirty="0" err="1">
                <a:solidFill>
                  <a:schemeClr val="tx1"/>
                </a:solidFill>
              </a:rPr>
              <a:t>ppt</a:t>
            </a:r>
            <a:r>
              <a:rPr lang="fr-FR" dirty="0">
                <a:solidFill>
                  <a:schemeClr val="tx1"/>
                </a:solidFill>
              </a:rPr>
              <a:t>, .pptx, .PDF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5B7FA9D-3249-42A3-96C2-897ED7B302AC}"/>
              </a:ext>
            </a:extLst>
          </p:cNvPr>
          <p:cNvCxnSpPr>
            <a:cxnSpLocks/>
            <a:stCxn id="32" idx="3"/>
            <a:endCxn id="31" idx="2"/>
          </p:cNvCxnSpPr>
          <p:nvPr/>
        </p:nvCxnSpPr>
        <p:spPr>
          <a:xfrm flipV="1">
            <a:off x="2794260" y="5295685"/>
            <a:ext cx="1954420" cy="9476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9A4907-691C-4211-8237-64A58B0A32F1}"/>
              </a:ext>
            </a:extLst>
          </p:cNvPr>
          <p:cNvSpPr/>
          <p:nvPr/>
        </p:nvSpPr>
        <p:spPr>
          <a:xfrm>
            <a:off x="824132" y="499924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AE2AC3-19C5-49A7-B299-212EC989A829}"/>
              </a:ext>
            </a:extLst>
          </p:cNvPr>
          <p:cNvSpPr/>
          <p:nvPr/>
        </p:nvSpPr>
        <p:spPr>
          <a:xfrm>
            <a:off x="394316" y="658658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56364F-8B83-4E8F-82AF-BBBF3E28B9FB}"/>
              </a:ext>
            </a:extLst>
          </p:cNvPr>
          <p:cNvSpPr/>
          <p:nvPr/>
        </p:nvSpPr>
        <p:spPr>
          <a:xfrm>
            <a:off x="7310414" y="1921765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B1AAD4-BF89-4D28-BEFE-7B749100C4C3}"/>
              </a:ext>
            </a:extLst>
          </p:cNvPr>
          <p:cNvSpPr/>
          <p:nvPr/>
        </p:nvSpPr>
        <p:spPr>
          <a:xfrm>
            <a:off x="9931791" y="6229227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075F45B-25D6-4EF7-BFC8-02059E22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6426448-AC4D-4C44-98F7-DE1073ED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91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D7B4B91-1D8C-4D74-B595-EE4888CD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8" y="1207286"/>
            <a:ext cx="3801005" cy="15146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21107F-59FA-4F24-A1C6-137C322397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74" r="13169"/>
          <a:stretch/>
        </p:blipFill>
        <p:spPr>
          <a:xfrm>
            <a:off x="1185902" y="1926405"/>
            <a:ext cx="3714043" cy="392786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859408B-55D5-4D65-8465-931FDA76A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01"/>
          <a:stretch/>
        </p:blipFill>
        <p:spPr>
          <a:xfrm>
            <a:off x="7314136" y="1288971"/>
            <a:ext cx="4877863" cy="571579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🖨 Imprimer son document</a:t>
            </a:r>
            <a:endParaRPr lang="fr-FR" sz="40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44016" y="814939"/>
            <a:ext cx="1673507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Powerpoint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5814358" y="746405"/>
            <a:ext cx="3092237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Libre Office </a:t>
            </a:r>
            <a:r>
              <a:rPr lang="fr-FR" sz="2400" dirty="0" err="1"/>
              <a:t>Impress</a:t>
            </a: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>
            <a:off x="4941266" y="761429"/>
            <a:ext cx="0" cy="6120954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332296" y="1509922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97EBD-ABBE-4128-900B-1F6BB3ED0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917" y="1172284"/>
            <a:ext cx="2133898" cy="5649113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5096728" y="1134227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5171263" y="5836689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275649" y="5057489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D5AAD8-83AD-4871-8EFD-97CE73347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897"/>
          <a:stretch/>
        </p:blipFill>
        <p:spPr>
          <a:xfrm>
            <a:off x="2543149" y="814939"/>
            <a:ext cx="2376039" cy="6209903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2587028-2500-4EE9-BDC4-5E8354691859}"/>
              </a:ext>
            </a:extLst>
          </p:cNvPr>
          <p:cNvCxnSpPr>
            <a:cxnSpLocks/>
            <a:stCxn id="18" idx="7"/>
            <a:endCxn id="12" idx="1"/>
          </p:cNvCxnSpPr>
          <p:nvPr/>
        </p:nvCxnSpPr>
        <p:spPr>
          <a:xfrm flipV="1">
            <a:off x="2117523" y="3919891"/>
            <a:ext cx="425626" cy="12020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3C39AA29-A611-491E-A826-E15BF03AE584}"/>
              </a:ext>
            </a:extLst>
          </p:cNvPr>
          <p:cNvSpPr/>
          <p:nvPr/>
        </p:nvSpPr>
        <p:spPr>
          <a:xfrm>
            <a:off x="2631203" y="2678033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5730FE-FEEE-4E16-9C57-31D20E06D9D0}"/>
              </a:ext>
            </a:extLst>
          </p:cNvPr>
          <p:cNvSpPr/>
          <p:nvPr/>
        </p:nvSpPr>
        <p:spPr>
          <a:xfrm>
            <a:off x="7474238" y="1744244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94D1F5-C757-4361-91F5-C6AACE602C3F}"/>
              </a:ext>
            </a:extLst>
          </p:cNvPr>
          <p:cNvSpPr/>
          <p:nvPr/>
        </p:nvSpPr>
        <p:spPr>
          <a:xfrm>
            <a:off x="4025425" y="1325574"/>
            <a:ext cx="789554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141FE89-9499-4116-B9ED-FCD46259760C}"/>
              </a:ext>
            </a:extLst>
          </p:cNvPr>
          <p:cNvSpPr/>
          <p:nvPr/>
        </p:nvSpPr>
        <p:spPr>
          <a:xfrm>
            <a:off x="2715907" y="1528533"/>
            <a:ext cx="789554" cy="69234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914F50A-C23E-4C9B-B28C-81B21765CF72}"/>
              </a:ext>
            </a:extLst>
          </p:cNvPr>
          <p:cNvSpPr/>
          <p:nvPr/>
        </p:nvSpPr>
        <p:spPr>
          <a:xfrm>
            <a:off x="2719649" y="4307861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AB9D32B-DCD7-40D3-A756-CA3D3A8F2142}"/>
              </a:ext>
            </a:extLst>
          </p:cNvPr>
          <p:cNvSpPr/>
          <p:nvPr/>
        </p:nvSpPr>
        <p:spPr>
          <a:xfrm>
            <a:off x="2618871" y="5120648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306CA-0EF6-422A-A1E8-E4F12F9E0E57}"/>
              </a:ext>
            </a:extLst>
          </p:cNvPr>
          <p:cNvSpPr/>
          <p:nvPr/>
        </p:nvSpPr>
        <p:spPr>
          <a:xfrm>
            <a:off x="2616088" y="259363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34290-5318-4275-A7E7-A380359CF367}"/>
              </a:ext>
            </a:extLst>
          </p:cNvPr>
          <p:cNvSpPr/>
          <p:nvPr/>
        </p:nvSpPr>
        <p:spPr>
          <a:xfrm>
            <a:off x="7314136" y="185052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F9498A-6D34-46A3-9864-A7E4BC49920C}"/>
              </a:ext>
            </a:extLst>
          </p:cNvPr>
          <p:cNvSpPr/>
          <p:nvPr/>
        </p:nvSpPr>
        <p:spPr>
          <a:xfrm>
            <a:off x="8671557" y="5643621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D214154-8E10-4C02-964A-5A9D9022F6BD}"/>
              </a:ext>
            </a:extLst>
          </p:cNvPr>
          <p:cNvSpPr/>
          <p:nvPr/>
        </p:nvSpPr>
        <p:spPr>
          <a:xfrm>
            <a:off x="8700133" y="4086216"/>
            <a:ext cx="1276612" cy="22164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27A0E3-6431-4F98-AD0F-77E4393D2D39}"/>
              </a:ext>
            </a:extLst>
          </p:cNvPr>
          <p:cNvSpPr/>
          <p:nvPr/>
        </p:nvSpPr>
        <p:spPr>
          <a:xfrm>
            <a:off x="3962597" y="1233945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32274-41DE-4CFA-B906-33358AE0107D}"/>
              </a:ext>
            </a:extLst>
          </p:cNvPr>
          <p:cNvSpPr/>
          <p:nvPr/>
        </p:nvSpPr>
        <p:spPr>
          <a:xfrm>
            <a:off x="7425748" y="410354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844487-4957-427D-AB0B-70A2D01553EB}"/>
              </a:ext>
            </a:extLst>
          </p:cNvPr>
          <p:cNvSpPr/>
          <p:nvPr/>
        </p:nvSpPr>
        <p:spPr>
          <a:xfrm>
            <a:off x="2542109" y="42841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915E17-D50F-428D-BF70-75F6880570AB}"/>
              </a:ext>
            </a:extLst>
          </p:cNvPr>
          <p:cNvSpPr/>
          <p:nvPr/>
        </p:nvSpPr>
        <p:spPr>
          <a:xfrm>
            <a:off x="7766533" y="3865627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240BAD-33F2-4153-B857-9D223D5C039B}"/>
              </a:ext>
            </a:extLst>
          </p:cNvPr>
          <p:cNvSpPr/>
          <p:nvPr/>
        </p:nvSpPr>
        <p:spPr>
          <a:xfrm>
            <a:off x="8906598" y="3809067"/>
            <a:ext cx="1276612" cy="29448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E23695-46B6-4614-BF23-CF892537EAD6}"/>
              </a:ext>
            </a:extLst>
          </p:cNvPr>
          <p:cNvSpPr/>
          <p:nvPr/>
        </p:nvSpPr>
        <p:spPr>
          <a:xfrm>
            <a:off x="2494192" y="5187214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9DD2C-984B-4C94-94DB-C1C95D5D8211}"/>
              </a:ext>
            </a:extLst>
          </p:cNvPr>
          <p:cNvSpPr/>
          <p:nvPr/>
        </p:nvSpPr>
        <p:spPr>
          <a:xfrm>
            <a:off x="8499042" y="565582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A65D0-55F2-4ECC-AFC3-8D397C261B49}"/>
              </a:ext>
            </a:extLst>
          </p:cNvPr>
          <p:cNvSpPr/>
          <p:nvPr/>
        </p:nvSpPr>
        <p:spPr>
          <a:xfrm>
            <a:off x="10594542" y="664789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79ADE0F-0CCC-454F-BDD3-E9090F86F8F7}"/>
              </a:ext>
            </a:extLst>
          </p:cNvPr>
          <p:cNvSpPr/>
          <p:nvPr/>
        </p:nvSpPr>
        <p:spPr>
          <a:xfrm>
            <a:off x="10846481" y="6627214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629718-BD69-478D-B2BA-E3EFD3A8D667}"/>
              </a:ext>
            </a:extLst>
          </p:cNvPr>
          <p:cNvSpPr/>
          <p:nvPr/>
        </p:nvSpPr>
        <p:spPr>
          <a:xfrm>
            <a:off x="2693829" y="145529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8C7A0C-BD2D-40DA-B67C-C5D8A52A462A}"/>
              </a:ext>
            </a:extLst>
          </p:cNvPr>
          <p:cNvSpPr/>
          <p:nvPr/>
        </p:nvSpPr>
        <p:spPr>
          <a:xfrm>
            <a:off x="0" y="2655899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Sélectionne l’imprimante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B96DBE-C484-4A55-B825-5672DA0D9103}"/>
              </a:ext>
            </a:extLst>
          </p:cNvPr>
          <p:cNvSpPr/>
          <p:nvPr/>
        </p:nvSpPr>
        <p:spPr>
          <a:xfrm>
            <a:off x="-22078" y="248688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85D32-9CED-4A12-A80E-8CB83E7D8980}"/>
              </a:ext>
            </a:extLst>
          </p:cNvPr>
          <p:cNvSpPr/>
          <p:nvPr/>
        </p:nvSpPr>
        <p:spPr>
          <a:xfrm>
            <a:off x="-6789" y="3491724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Nombre de copies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13E41-7BD9-4850-88D3-4DAACB6BD288}"/>
              </a:ext>
            </a:extLst>
          </p:cNvPr>
          <p:cNvSpPr/>
          <p:nvPr/>
        </p:nvSpPr>
        <p:spPr>
          <a:xfrm>
            <a:off x="-291" y="332271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9F90FA-257D-4313-B90D-1CECCFEDE1D1}"/>
              </a:ext>
            </a:extLst>
          </p:cNvPr>
          <p:cNvSpPr/>
          <p:nvPr/>
        </p:nvSpPr>
        <p:spPr>
          <a:xfrm>
            <a:off x="3089" y="4309663"/>
            <a:ext cx="1207243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Type d’impression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0496E-2EC5-47EB-B1CD-E795FDBAD33D}"/>
              </a:ext>
            </a:extLst>
          </p:cNvPr>
          <p:cNvSpPr/>
          <p:nvPr/>
        </p:nvSpPr>
        <p:spPr>
          <a:xfrm>
            <a:off x="-18989" y="414065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78C92-63AF-4618-8185-32EAAA7C1E74}"/>
              </a:ext>
            </a:extLst>
          </p:cNvPr>
          <p:cNvSpPr/>
          <p:nvPr/>
        </p:nvSpPr>
        <p:spPr>
          <a:xfrm>
            <a:off x="-14098" y="5198935"/>
            <a:ext cx="1183109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Sens du papier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D4347B-48BB-4A0A-A4C6-9B2A6C088A95}"/>
              </a:ext>
            </a:extLst>
          </p:cNvPr>
          <p:cNvSpPr/>
          <p:nvPr/>
        </p:nvSpPr>
        <p:spPr>
          <a:xfrm>
            <a:off x="4608" y="49980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37CCBD-A558-478D-ACFD-70ABAA106F3C}"/>
              </a:ext>
            </a:extLst>
          </p:cNvPr>
          <p:cNvSpPr/>
          <p:nvPr/>
        </p:nvSpPr>
        <p:spPr>
          <a:xfrm>
            <a:off x="-19663" y="6076637"/>
            <a:ext cx="1229996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Lance</a:t>
            </a:r>
          </a:p>
          <a:p>
            <a:pPr algn="ctr"/>
            <a:r>
              <a:rPr lang="fr-FR" sz="1500" dirty="0">
                <a:solidFill>
                  <a:schemeClr val="tx1"/>
                </a:solidFill>
              </a:rPr>
              <a:t>l’impression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0DAD8A-FD32-4793-A89F-0171D1D435C2}"/>
              </a:ext>
            </a:extLst>
          </p:cNvPr>
          <p:cNvSpPr/>
          <p:nvPr/>
        </p:nvSpPr>
        <p:spPr>
          <a:xfrm>
            <a:off x="-958" y="587573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9D81F2-645E-4D7A-916A-5DFB3866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2213CC-9C53-4DF8-BB3F-6BABA554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8" y="69367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2891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22" y="1490621"/>
            <a:ext cx="5760097" cy="521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Créez une diapositive </a:t>
            </a:r>
          </a:p>
          <a:p>
            <a:pPr algn="ctr">
              <a:buFontTx/>
              <a:buChar char="-"/>
            </a:pPr>
            <a:r>
              <a:rPr lang="fr-FR" sz="2000" dirty="0"/>
              <a:t>Titre : Votre prénom</a:t>
            </a:r>
          </a:p>
          <a:p>
            <a:pPr algn="ctr">
              <a:buFontTx/>
              <a:buChar char="-"/>
            </a:pPr>
            <a:r>
              <a:rPr lang="fr-FR" sz="2000" dirty="0"/>
              <a:t>Sous titre : Ma présentation</a:t>
            </a:r>
          </a:p>
          <a:p>
            <a:pPr algn="ctr">
              <a:buFontTx/>
              <a:buChar char="-"/>
            </a:pPr>
            <a:r>
              <a:rPr lang="fr-FR" sz="2000" dirty="0"/>
              <a:t>Police : Arial / Taille 40</a:t>
            </a:r>
          </a:p>
          <a:p>
            <a:pPr algn="ctr">
              <a:buFontTx/>
              <a:buChar char="-"/>
            </a:pPr>
            <a:r>
              <a:rPr lang="fr-FR" sz="2000" dirty="0"/>
              <a:t>Ajoutez une animation sur le titre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Créez une seconde diapositive</a:t>
            </a:r>
          </a:p>
          <a:p>
            <a:pPr algn="ctr">
              <a:buFontTx/>
              <a:buChar char="-"/>
            </a:pPr>
            <a:r>
              <a:rPr lang="fr-FR" sz="2000" dirty="0"/>
              <a:t>Titre : Loisirs</a:t>
            </a:r>
          </a:p>
          <a:p>
            <a:pPr algn="ctr">
              <a:buFontTx/>
              <a:buChar char="-"/>
            </a:pPr>
            <a:r>
              <a:rPr lang="fr-FR" sz="2000" dirty="0"/>
              <a:t>Sous titre : liste à puces avec 3 à 6 loisirs </a:t>
            </a:r>
          </a:p>
          <a:p>
            <a:pPr algn="ctr">
              <a:buFontTx/>
              <a:buChar char="-"/>
            </a:pPr>
            <a:r>
              <a:rPr lang="fr-FR" sz="2000" dirty="0"/>
              <a:t>Mettez de la couleur</a:t>
            </a:r>
          </a:p>
          <a:p>
            <a:pPr algn="ctr">
              <a:buFontTx/>
              <a:buChar char="-"/>
            </a:pPr>
            <a:r>
              <a:rPr lang="fr-FR" sz="2000" dirty="0"/>
              <a:t>Insérez une bordure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0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5C92-2762-4A89-A8BE-92CE220A067F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1F48966-11C3-409A-88AE-6EF96C1208B3}"/>
              </a:ext>
            </a:extLst>
          </p:cNvPr>
          <p:cNvSpPr txBox="1">
            <a:spLocks/>
          </p:cNvSpPr>
          <p:nvPr/>
        </p:nvSpPr>
        <p:spPr>
          <a:xfrm>
            <a:off x="2496715" y="828606"/>
            <a:ext cx="7571015" cy="786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Ouvrez le logiciel qui permet de faire des présentations</a:t>
            </a:r>
          </a:p>
          <a:p>
            <a:pPr marL="0" indent="0" algn="ctr">
              <a:buNone/>
            </a:pPr>
            <a:r>
              <a:rPr lang="fr-FR" sz="2000" dirty="0"/>
              <a:t>Enregistrez votre diaporama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8396136-A0D8-4C63-A055-9F678BBA94A0}"/>
              </a:ext>
            </a:extLst>
          </p:cNvPr>
          <p:cNvSpPr/>
          <p:nvPr/>
        </p:nvSpPr>
        <p:spPr>
          <a:xfrm>
            <a:off x="2631233" y="845016"/>
            <a:ext cx="287691" cy="2755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EF4ECF3-180A-4F0F-B684-FB9D6610345D}"/>
              </a:ext>
            </a:extLst>
          </p:cNvPr>
          <p:cNvSpPr/>
          <p:nvPr/>
        </p:nvSpPr>
        <p:spPr>
          <a:xfrm>
            <a:off x="1271297" y="4315617"/>
            <a:ext cx="287691" cy="2755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440A26E-BD9D-40C9-AFC3-8980C1B9F970}"/>
              </a:ext>
            </a:extLst>
          </p:cNvPr>
          <p:cNvGrpSpPr/>
          <p:nvPr/>
        </p:nvGrpSpPr>
        <p:grpSpPr>
          <a:xfrm>
            <a:off x="6095998" y="1406482"/>
            <a:ext cx="5760097" cy="5218880"/>
            <a:chOff x="6095994" y="1377438"/>
            <a:chExt cx="5760097" cy="5218880"/>
          </a:xfrm>
        </p:grpSpPr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989830BD-63AF-437C-92DB-10D0CCF5FC6E}"/>
                </a:ext>
              </a:extLst>
            </p:cNvPr>
            <p:cNvSpPr txBox="1">
              <a:spLocks/>
            </p:cNvSpPr>
            <p:nvPr/>
          </p:nvSpPr>
          <p:spPr>
            <a:xfrm>
              <a:off x="6095994" y="1377438"/>
              <a:ext cx="5760097" cy="52188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endParaRPr lang="fr-FR" sz="20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2000" dirty="0"/>
                <a:t>Créez autant de diapos que de thèmes choisis </a:t>
              </a:r>
            </a:p>
            <a:p>
              <a:pPr algn="ctr">
                <a:buFontTx/>
                <a:buChar char="-"/>
              </a:pPr>
              <a:r>
                <a:rPr lang="fr-FR" sz="2000" dirty="0"/>
                <a:t>Titre : Nom du loisir</a:t>
              </a:r>
            </a:p>
            <a:p>
              <a:pPr algn="ctr">
                <a:buFontTx/>
                <a:buChar char="-"/>
              </a:pPr>
              <a:r>
                <a:rPr lang="fr-FR" sz="2000" dirty="0"/>
                <a:t>Un modèle différent par loisir choisi</a:t>
              </a:r>
            </a:p>
            <a:p>
              <a:pPr algn="ctr">
                <a:buFontTx/>
                <a:buChar char="-"/>
              </a:pPr>
              <a:r>
                <a:rPr lang="fr-FR" sz="2000" dirty="0"/>
                <a:t>Insérez une photo sur l’une des diapos</a:t>
              </a:r>
            </a:p>
            <a:p>
              <a:pPr algn="ctr">
                <a:buFontTx/>
                <a:buChar char="-"/>
              </a:pPr>
              <a:r>
                <a:rPr lang="fr-FR" sz="2000" dirty="0"/>
                <a:t>Ajoutez des notes personnelles sur 1 diapo</a:t>
              </a:r>
            </a:p>
            <a:p>
              <a:pPr algn="ctr">
                <a:buFontTx/>
                <a:buChar char="-"/>
              </a:pPr>
              <a:r>
                <a:rPr lang="fr-FR" sz="2000" dirty="0"/>
                <a:t>Insérez des transitions</a:t>
              </a:r>
            </a:p>
            <a:p>
              <a:pPr marL="0" indent="0" algn="ctr">
                <a:buNone/>
              </a:pPr>
              <a:br>
                <a:rPr lang="fr-FR" sz="2000" dirty="0"/>
              </a:br>
              <a:r>
                <a:rPr lang="fr-FR" sz="2000" dirty="0"/>
                <a:t>Dupliquez la diapositive n°3 </a:t>
              </a:r>
            </a:p>
            <a:p>
              <a:pPr marL="0" indent="0" algn="ctr">
                <a:buNone/>
              </a:pPr>
              <a:r>
                <a:rPr lang="fr-FR" sz="2000" dirty="0"/>
                <a:t>et placez la avant le titre</a:t>
              </a:r>
            </a:p>
            <a:p>
              <a:pPr marL="0" indent="0" algn="ctr">
                <a:buNone/>
              </a:pPr>
              <a:endParaRPr lang="fr-FR" sz="2000" dirty="0"/>
            </a:p>
            <a:p>
              <a:pPr marL="0" indent="0" algn="ctr">
                <a:buNone/>
              </a:pPr>
              <a:r>
                <a:rPr lang="fr-FR" sz="2000" dirty="0"/>
                <a:t>Lancez votre diaporama pour </a:t>
              </a:r>
            </a:p>
            <a:p>
              <a:pPr marL="0" indent="0" algn="ctr">
                <a:buNone/>
              </a:pPr>
              <a:r>
                <a:rPr lang="fr-FR" sz="2000" dirty="0"/>
                <a:t>voir son rendu</a:t>
              </a:r>
            </a:p>
            <a:p>
              <a:pPr marL="0" indent="0" algn="ctr">
                <a:buNone/>
              </a:pPr>
              <a:endParaRPr lang="fr-FR" sz="2000" dirty="0"/>
            </a:p>
            <a:p>
              <a:pPr marL="0" indent="0" algn="ctr">
                <a:buNone/>
              </a:pPr>
              <a:endParaRPr lang="fr-FR" sz="2000" dirty="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fr-FR" sz="2000" dirty="0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27B11240-D3AB-408E-89A7-36D12994F490}"/>
                </a:ext>
              </a:extLst>
            </p:cNvPr>
            <p:cNvSpPr/>
            <p:nvPr/>
          </p:nvSpPr>
          <p:spPr>
            <a:xfrm>
              <a:off x="6282218" y="1796459"/>
              <a:ext cx="287691" cy="27551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4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EF8A0595-DE90-4594-A011-326A7355FB06}"/>
                </a:ext>
              </a:extLst>
            </p:cNvPr>
            <p:cNvSpPr/>
            <p:nvPr/>
          </p:nvSpPr>
          <p:spPr>
            <a:xfrm>
              <a:off x="7068714" y="4521585"/>
              <a:ext cx="287691" cy="27551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5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C4CA954-B455-4C48-855C-0486481BD52B}"/>
              </a:ext>
            </a:extLst>
          </p:cNvPr>
          <p:cNvSpPr/>
          <p:nvPr/>
        </p:nvSpPr>
        <p:spPr>
          <a:xfrm>
            <a:off x="1698172" y="1940612"/>
            <a:ext cx="287691" cy="2755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4F8670D-7AF7-4574-888A-AB9FB09115D6}"/>
              </a:ext>
            </a:extLst>
          </p:cNvPr>
          <p:cNvSpPr/>
          <p:nvPr/>
        </p:nvSpPr>
        <p:spPr>
          <a:xfrm>
            <a:off x="6983964" y="5733061"/>
            <a:ext cx="287691" cy="2755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46BDF6-EAFD-4583-8115-176F6468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71AC-9F2F-425D-8442-380D69E7881E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D5635B-0A48-4B7A-818A-08CBE611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65E1A-C73D-488E-9A1A-9FCCEE73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64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2685926"/>
            <a:ext cx="10515600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💡 </a:t>
            </a:r>
            <a:r>
              <a:rPr lang="fr-FR" sz="3600" dirty="0">
                <a:solidFill>
                  <a:schemeClr val="bg1"/>
                </a:solidFill>
              </a:rPr>
              <a:t>Votre avis compte !!!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solidFill>
                  <a:schemeClr val="bg1"/>
                </a:solidFill>
              </a:rPr>
              <a:t>bit.ly/3slagWM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563B99-6249-4BBF-B1CB-25D58AFD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32E-1F38-4565-A9B0-2D478FCA04F1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8F4BB2-BFFE-4FB8-830F-11AF54F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077AA-C842-4A1F-8FF8-0C13A720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82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F45B2-2802-4700-96C9-6930E5AF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06B-4DD5-4EAF-8D67-1913F4249AF0}" type="datetime1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9E995D-F14A-4F87-88F7-52A922C7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EBF2EF-B69B-4A44-BC19-D9C9312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72886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📜 Les logiciels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0AAAAC-1E83-436D-A857-DD1996EE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CFE3-ACF5-46F9-ABB4-05FB38444427}" type="datetime1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4A1994-E88D-4719-B63E-9182650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34905-C555-4829-9EA9-A6C466EB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3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Logiciels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E04D418-8109-4B5A-A371-E253FAA1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61" y="1132800"/>
            <a:ext cx="4911372" cy="2709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5BA932-6BE4-4281-9C0C-16381486B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18" y="2755895"/>
            <a:ext cx="4091896" cy="30504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F74823-E234-4C71-81AE-CA130811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6" y="3997031"/>
            <a:ext cx="5126018" cy="260448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6D0C75-A288-4B25-83C1-4D2DDAE1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B902-4221-4B6C-B082-4162459C3061}" type="datetime1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F74FA5-AAD8-4474-BA1D-2A9E9C5B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D9D0678-FA9F-4C64-9143-C2F7EB4B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6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🖼 Faire une présentation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50BBD0-66D1-48F4-8ED0-2418B81D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0DC-D034-4CB6-9666-6DF0BA0ED888}" type="datetime1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7C6B6A-6DF5-42E2-BA8A-9F9DAC2E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92C9B9-468B-4A2D-B10C-158489FE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6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🖼 Faire une présentation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46448" y="85571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AE7D7D-F5E5-4DA8-9491-3A67E0C43B36}"/>
              </a:ext>
            </a:extLst>
          </p:cNvPr>
          <p:cNvSpPr txBox="1"/>
          <p:nvPr/>
        </p:nvSpPr>
        <p:spPr>
          <a:xfrm>
            <a:off x="2048839" y="2090172"/>
            <a:ext cx="7910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logiciel de présentation permet de :</a:t>
            </a:r>
            <a:endParaRPr lang="fr-FR" sz="2800" b="1" dirty="0"/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préparer des </a:t>
            </a:r>
            <a:r>
              <a:rPr lang="fr-FR" sz="2800" b="1" dirty="0">
                <a:solidFill>
                  <a:srgbClr val="FFC000"/>
                </a:solidFill>
              </a:rPr>
              <a:t>diapositives </a:t>
            </a:r>
            <a:r>
              <a:rPr lang="fr-FR" sz="2800" dirty="0"/>
              <a:t>(</a:t>
            </a:r>
            <a:r>
              <a:rPr lang="fr-FR" sz="2800" i="1" dirty="0"/>
              <a:t>slides</a:t>
            </a:r>
            <a:r>
              <a:rPr lang="fr-FR" sz="2800" dirty="0"/>
              <a:t>)</a:t>
            </a:r>
          </a:p>
          <a:p>
            <a:pPr algn="ctr"/>
            <a:endParaRPr lang="fr-FR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4EF918-FB08-475E-A02E-9B2A8204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FA74-12E9-4DF5-AD07-3A66625522F8}" type="datetime1">
              <a:rPr lang="fr-FR" smtClean="0"/>
              <a:t>01/03/2023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D34CEF5-2BB6-4DCD-A931-5B74321D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78AABB-92FA-4ADE-B68C-5447FDE1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2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🖼 Faire une présentation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46448" y="85571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AE7D7D-F5E5-4DA8-9491-3A67E0C43B36}"/>
              </a:ext>
            </a:extLst>
          </p:cNvPr>
          <p:cNvSpPr txBox="1"/>
          <p:nvPr/>
        </p:nvSpPr>
        <p:spPr>
          <a:xfrm>
            <a:off x="2048839" y="2090172"/>
            <a:ext cx="7910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logiciel de présentation permet de :</a:t>
            </a:r>
            <a:endParaRPr lang="fr-FR" sz="2800" b="1" dirty="0"/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préparer des </a:t>
            </a:r>
            <a:r>
              <a:rPr lang="fr-FR" sz="2800" b="1" dirty="0">
                <a:solidFill>
                  <a:srgbClr val="FFC000"/>
                </a:solidFill>
              </a:rPr>
              <a:t>diapositives </a:t>
            </a:r>
            <a:r>
              <a:rPr lang="fr-FR" sz="2800" dirty="0"/>
              <a:t>(</a:t>
            </a:r>
            <a:r>
              <a:rPr lang="fr-FR" sz="2800" i="1" dirty="0"/>
              <a:t>slides</a:t>
            </a:r>
            <a:r>
              <a:rPr lang="fr-FR" sz="2800" dirty="0"/>
              <a:t>)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intégrer des images et textes, vidéos…</a:t>
            </a:r>
          </a:p>
          <a:p>
            <a:pPr algn="ctr"/>
            <a:endParaRPr lang="fr-FR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4EF918-FB08-475E-A02E-9B2A8204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FA74-12E9-4DF5-AD07-3A66625522F8}" type="datetime1">
              <a:rPr lang="fr-FR" smtClean="0"/>
              <a:t>01/03/2023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D34CEF5-2BB6-4DCD-A931-5B74321D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présentations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78AABB-92FA-4ADE-B68C-5447FDE1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7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🖼 Faire une présentation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46448" y="85571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AE7D7D-F5E5-4DA8-9491-3A67E0C43B36}"/>
              </a:ext>
            </a:extLst>
          </p:cNvPr>
          <p:cNvSpPr txBox="1"/>
          <p:nvPr/>
        </p:nvSpPr>
        <p:spPr>
          <a:xfrm>
            <a:off x="2048839" y="2090172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logiciel de présentation permet de :</a:t>
            </a:r>
            <a:endParaRPr lang="fr-FR" sz="2800" b="1" dirty="0"/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préparer des </a:t>
            </a:r>
            <a:r>
              <a:rPr lang="fr-FR" sz="2800" b="1" dirty="0">
                <a:solidFill>
                  <a:srgbClr val="FFC000"/>
                </a:solidFill>
              </a:rPr>
              <a:t>diapositives </a:t>
            </a:r>
            <a:r>
              <a:rPr lang="fr-FR" sz="2800" dirty="0"/>
              <a:t>(</a:t>
            </a:r>
            <a:r>
              <a:rPr lang="fr-FR" sz="2800" i="1" dirty="0"/>
              <a:t>slides</a:t>
            </a:r>
            <a:r>
              <a:rPr lang="fr-FR" sz="2800" dirty="0"/>
              <a:t>)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intégrer des images et textes, vidéos…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faire une présentation papier ou projetée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4EF918-FB08-475E-A02E-9B2A8204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FA74-12E9-4DF5-AD07-3A66625522F8}" type="datetime1">
              <a:rPr lang="fr-FR" smtClean="0"/>
              <a:t>01/03/2023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D34CEF5-2BB6-4DCD-A931-5B74321D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78AABB-92FA-4ADE-B68C-5447FDE1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04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🖊 Et on l’utilise comment ?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8BCA0E-4A61-4AF2-9D86-439A31B6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1451-484C-4938-B857-F89D41DA606E}" type="datetime1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065298-29B0-4E90-B5D1-3ED50104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B75366-70F5-471E-A580-5DBE1FA8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09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927</Words>
  <Application>Microsoft Office PowerPoint</Application>
  <PresentationFormat>Grand écran</PresentationFormat>
  <Paragraphs>263</Paragraphs>
  <Slides>28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Bienvenue à l’atelier sur les présentations</vt:lpstr>
      <vt:lpstr>Tout un programme !</vt:lpstr>
      <vt:lpstr>Présentation PowerPoint</vt:lpstr>
      <vt:lpstr>📜 Les Logiciels</vt:lpstr>
      <vt:lpstr>Présentation PowerPoint</vt:lpstr>
      <vt:lpstr>🖼 Faire une présentation</vt:lpstr>
      <vt:lpstr>🖼 Faire une présentation</vt:lpstr>
      <vt:lpstr>🖼 Faire une présentation</vt:lpstr>
      <vt:lpstr>Présentation PowerPoint</vt:lpstr>
      <vt:lpstr>⚙ Comment ça fonctionne ?</vt:lpstr>
      <vt:lpstr>⚙ Comment ça fonctionne ?</vt:lpstr>
      <vt:lpstr>⚙ Comment ça fonctionne ?</vt:lpstr>
      <vt:lpstr>Présentation PowerPoint</vt:lpstr>
      <vt:lpstr>Présentation PowerPoint</vt:lpstr>
      <vt:lpstr>⚙ Comment ça fonctionne ?</vt:lpstr>
      <vt:lpstr>Présentation PowerPoint</vt:lpstr>
      <vt:lpstr>📚 Lexique</vt:lpstr>
      <vt:lpstr>📚 Quelques règles de base</vt:lpstr>
      <vt:lpstr>📚 Quelques règles de base</vt:lpstr>
      <vt:lpstr>📚 Quelques règles de base</vt:lpstr>
      <vt:lpstr>📚 Quelques règles de base</vt:lpstr>
      <vt:lpstr>Présentation PowerPoint</vt:lpstr>
      <vt:lpstr>Présentation PowerPoint</vt:lpstr>
      <vt:lpstr>Présentation PowerPoint</vt:lpstr>
      <vt:lpstr>Présentation PowerPoint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60</cp:revision>
  <cp:lastPrinted>2022-01-14T15:24:45Z</cp:lastPrinted>
  <dcterms:created xsi:type="dcterms:W3CDTF">2021-12-15T13:49:53Z</dcterms:created>
  <dcterms:modified xsi:type="dcterms:W3CDTF">2023-03-01T12:38:24Z</dcterms:modified>
</cp:coreProperties>
</file>