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147471974" r:id="rId5"/>
    <p:sldId id="2147471946" r:id="rId6"/>
    <p:sldId id="2147471950" r:id="rId7"/>
    <p:sldId id="2147471960" r:id="rId8"/>
    <p:sldId id="2147471961" r:id="rId9"/>
    <p:sldId id="2147471962" r:id="rId10"/>
    <p:sldId id="2147472113" r:id="rId11"/>
    <p:sldId id="2147472112" r:id="rId12"/>
    <p:sldId id="2147471975" r:id="rId13"/>
  </p:sldIdLst>
  <p:sldSz cx="16256000" cy="9144000"/>
  <p:notesSz cx="16256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72FFEB7-6A5C-48A3-8B01-0FE2EF99C917}">
          <p14:sldIdLst>
            <p14:sldId id="2147471974"/>
            <p14:sldId id="2147471946"/>
            <p14:sldId id="2147471950"/>
            <p14:sldId id="2147471960"/>
            <p14:sldId id="2147471961"/>
            <p14:sldId id="2147471962"/>
            <p14:sldId id="2147472113"/>
            <p14:sldId id="2147472112"/>
            <p14:sldId id="2147471975"/>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AE0001-7572-1BE0-1101-1FFAD721E5CF}" name="LAVILLE, Jerome" initials="LJ" userId="S::jerome.laville@capgemini.com::0b14dc2c-f945-4837-95c7-9c80f376aa8d" providerId="AD"/>
  <p188:author id="{3A4C0ACE-92DA-A973-A5BC-4293BFD470DB}" name="BOURCIER, Lisa" initials="BL" userId="S::lisa.bourcier@capgemini.com::34ced679-46ee-4fd6-a517-bd6e357c42de" providerId="AD"/>
  <p188:author id="{C37AC1DA-0C6A-1779-FB0A-5FDDC19D26F1}" name="COSTE, Julia" initials="CJ" userId="S::julia.coste@capgemini.com::74146493-d905-4622-836d-733151bbf50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474"/>
    <a:srgbClr val="D9D9D9"/>
    <a:srgbClr val="FFCA05"/>
    <a:srgbClr val="FCF3D8"/>
    <a:srgbClr val="5C72B6"/>
    <a:srgbClr val="8064A2"/>
    <a:srgbClr val="DAD2E4"/>
    <a:srgbClr val="D2C8DE"/>
    <a:srgbClr val="5E74BA"/>
    <a:srgbClr val="088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27E9D0-6254-438C-AAE1-5F2940C0CC88}" v="13" dt="2023-12-14T10:54:19.28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36" y="90"/>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STE, Julia" userId="74146493-d905-4622-836d-733151bbf50a" providerId="ADAL" clId="{38874161-DC53-4B9E-8551-07B99391F061}"/>
    <pc:docChg chg="delSld modSld modSection">
      <pc:chgData name="COSTE, Julia" userId="74146493-d905-4622-836d-733151bbf50a" providerId="ADAL" clId="{38874161-DC53-4B9E-8551-07B99391F061}" dt="2023-12-01T15:52:46.372" v="11" actId="20577"/>
      <pc:docMkLst>
        <pc:docMk/>
      </pc:docMkLst>
      <pc:sldChg chg="modSp mod">
        <pc:chgData name="COSTE, Julia" userId="74146493-d905-4622-836d-733151bbf50a" providerId="ADAL" clId="{38874161-DC53-4B9E-8551-07B99391F061}" dt="2023-12-01T15:51:27.158" v="4" actId="13926"/>
        <pc:sldMkLst>
          <pc:docMk/>
          <pc:sldMk cId="1285792041" sldId="2147471960"/>
        </pc:sldMkLst>
        <pc:spChg chg="mod">
          <ac:chgData name="COSTE, Julia" userId="74146493-d905-4622-836d-733151bbf50a" providerId="ADAL" clId="{38874161-DC53-4B9E-8551-07B99391F061}" dt="2023-12-01T15:51:23.418" v="3" actId="13926"/>
          <ac:spMkLst>
            <pc:docMk/>
            <pc:sldMk cId="1285792041" sldId="2147471960"/>
            <ac:spMk id="35" creationId="{09BAE7FD-AA2F-4D4A-9E90-675465233A5D}"/>
          </ac:spMkLst>
        </pc:spChg>
        <pc:spChg chg="mod">
          <ac:chgData name="COSTE, Julia" userId="74146493-d905-4622-836d-733151bbf50a" providerId="ADAL" clId="{38874161-DC53-4B9E-8551-07B99391F061}" dt="2023-12-01T15:51:27.158" v="4" actId="13926"/>
          <ac:spMkLst>
            <pc:docMk/>
            <pc:sldMk cId="1285792041" sldId="2147471960"/>
            <ac:spMk id="108" creationId="{296C4BB5-43A8-4F8D-BE6C-ECA865343DED}"/>
          </ac:spMkLst>
        </pc:spChg>
      </pc:sldChg>
      <pc:sldChg chg="modSp mod">
        <pc:chgData name="COSTE, Julia" userId="74146493-d905-4622-836d-733151bbf50a" providerId="ADAL" clId="{38874161-DC53-4B9E-8551-07B99391F061}" dt="2023-12-01T15:51:33.798" v="6" actId="13926"/>
        <pc:sldMkLst>
          <pc:docMk/>
          <pc:sldMk cId="341562444" sldId="2147471961"/>
        </pc:sldMkLst>
        <pc:spChg chg="mod">
          <ac:chgData name="COSTE, Julia" userId="74146493-d905-4622-836d-733151bbf50a" providerId="ADAL" clId="{38874161-DC53-4B9E-8551-07B99391F061}" dt="2023-12-01T15:51:31.026" v="5" actId="13926"/>
          <ac:spMkLst>
            <pc:docMk/>
            <pc:sldMk cId="341562444" sldId="2147471961"/>
            <ac:spMk id="25" creationId="{61C0A0AA-A37D-4DF9-8484-88534EE7D578}"/>
          </ac:spMkLst>
        </pc:spChg>
        <pc:spChg chg="mod">
          <ac:chgData name="COSTE, Julia" userId="74146493-d905-4622-836d-733151bbf50a" providerId="ADAL" clId="{38874161-DC53-4B9E-8551-07B99391F061}" dt="2023-12-01T15:51:33.798" v="6" actId="13926"/>
          <ac:spMkLst>
            <pc:docMk/>
            <pc:sldMk cId="341562444" sldId="2147471961"/>
            <ac:spMk id="55" creationId="{A10BBC1C-10FD-9F2A-EA2C-BBC850AC6CF5}"/>
          </ac:spMkLst>
        </pc:spChg>
      </pc:sldChg>
      <pc:sldChg chg="modSp mod">
        <pc:chgData name="COSTE, Julia" userId="74146493-d905-4622-836d-733151bbf50a" providerId="ADAL" clId="{38874161-DC53-4B9E-8551-07B99391F061}" dt="2023-12-01T15:51:38.712" v="7" actId="13926"/>
        <pc:sldMkLst>
          <pc:docMk/>
          <pc:sldMk cId="3913946960" sldId="2147471962"/>
        </pc:sldMkLst>
        <pc:spChg chg="mod">
          <ac:chgData name="COSTE, Julia" userId="74146493-d905-4622-836d-733151bbf50a" providerId="ADAL" clId="{38874161-DC53-4B9E-8551-07B99391F061}" dt="2023-12-01T15:51:38.712" v="7" actId="13926"/>
          <ac:spMkLst>
            <pc:docMk/>
            <pc:sldMk cId="3913946960" sldId="2147471962"/>
            <ac:spMk id="35" creationId="{09BAE7FD-AA2F-4D4A-9E90-675465233A5D}"/>
          </ac:spMkLst>
        </pc:spChg>
      </pc:sldChg>
      <pc:sldChg chg="modSp mod">
        <pc:chgData name="COSTE, Julia" userId="74146493-d905-4622-836d-733151bbf50a" providerId="ADAL" clId="{38874161-DC53-4B9E-8551-07B99391F061}" dt="2023-12-01T15:51:15.542" v="1" actId="13926"/>
        <pc:sldMkLst>
          <pc:docMk/>
          <pc:sldMk cId="2905580897" sldId="2147471974"/>
        </pc:sldMkLst>
        <pc:spChg chg="mod">
          <ac:chgData name="COSTE, Julia" userId="74146493-d905-4622-836d-733151bbf50a" providerId="ADAL" clId="{38874161-DC53-4B9E-8551-07B99391F061}" dt="2023-12-01T15:51:15.542" v="1" actId="13926"/>
          <ac:spMkLst>
            <pc:docMk/>
            <pc:sldMk cId="2905580897" sldId="2147471974"/>
            <ac:spMk id="9" creationId="{0CDF078F-50EF-4C28-8BAE-BAFC45441338}"/>
          </ac:spMkLst>
        </pc:spChg>
      </pc:sldChg>
      <pc:sldChg chg="modSp mod">
        <pc:chgData name="COSTE, Julia" userId="74146493-d905-4622-836d-733151bbf50a" providerId="ADAL" clId="{38874161-DC53-4B9E-8551-07B99391F061}" dt="2023-12-01T15:51:13.263" v="0" actId="20577"/>
        <pc:sldMkLst>
          <pc:docMk/>
          <pc:sldMk cId="2058061657" sldId="2147471976"/>
        </pc:sldMkLst>
        <pc:spChg chg="mod">
          <ac:chgData name="COSTE, Julia" userId="74146493-d905-4622-836d-733151bbf50a" providerId="ADAL" clId="{38874161-DC53-4B9E-8551-07B99391F061}" dt="2023-12-01T15:51:13.263" v="0" actId="20577"/>
          <ac:spMkLst>
            <pc:docMk/>
            <pc:sldMk cId="2058061657" sldId="2147471976"/>
            <ac:spMk id="2" creationId="{D5911AC2-9081-0A79-2E21-6B17AA69106C}"/>
          </ac:spMkLst>
        </pc:spChg>
      </pc:sldChg>
      <pc:sldChg chg="modSp mod">
        <pc:chgData name="COSTE, Julia" userId="74146493-d905-4622-836d-733151bbf50a" providerId="ADAL" clId="{38874161-DC53-4B9E-8551-07B99391F061}" dt="2023-12-01T15:52:46.372" v="11" actId="20577"/>
        <pc:sldMkLst>
          <pc:docMk/>
          <pc:sldMk cId="1252782880" sldId="2147472112"/>
        </pc:sldMkLst>
        <pc:spChg chg="mod">
          <ac:chgData name="COSTE, Julia" userId="74146493-d905-4622-836d-733151bbf50a" providerId="ADAL" clId="{38874161-DC53-4B9E-8551-07B99391F061}" dt="2023-12-01T15:52:46.372" v="11" actId="20577"/>
          <ac:spMkLst>
            <pc:docMk/>
            <pc:sldMk cId="1252782880" sldId="2147472112"/>
            <ac:spMk id="25" creationId="{86E90BE3-042A-8A0C-52FE-457A3CCBD4BC}"/>
          </ac:spMkLst>
        </pc:spChg>
      </pc:sldChg>
      <pc:sldChg chg="modSp del mod">
        <pc:chgData name="COSTE, Julia" userId="74146493-d905-4622-836d-733151bbf50a" providerId="ADAL" clId="{38874161-DC53-4B9E-8551-07B99391F061}" dt="2023-12-01T15:52:44.074" v="10" actId="47"/>
        <pc:sldMkLst>
          <pc:docMk/>
          <pc:sldMk cId="2675093011" sldId="2147472114"/>
        </pc:sldMkLst>
        <pc:graphicFrameChg chg="modGraphic">
          <ac:chgData name="COSTE, Julia" userId="74146493-d905-4622-836d-733151bbf50a" providerId="ADAL" clId="{38874161-DC53-4B9E-8551-07B99391F061}" dt="2023-12-01T15:51:45.009" v="9" actId="13926"/>
          <ac:graphicFrameMkLst>
            <pc:docMk/>
            <pc:sldMk cId="2675093011" sldId="2147472114"/>
            <ac:graphicFrameMk id="26" creationId="{20063EAF-DAAA-C243-89DF-00CAF45B6309}"/>
          </ac:graphicFrameMkLst>
        </pc:graphicFrameChg>
      </pc:sldChg>
    </pc:docChg>
  </pc:docChgLst>
  <pc:docChgLst>
    <pc:chgData name="BOURCIER, Lisa" userId="34ced679-46ee-4fd6-a517-bd6e357c42de" providerId="ADAL" clId="{0E8CC819-C4E8-4EBF-BF51-ED3B77D6827F}"/>
    <pc:docChg chg="custSel delSld modSld modSection">
      <pc:chgData name="BOURCIER, Lisa" userId="34ced679-46ee-4fd6-a517-bd6e357c42de" providerId="ADAL" clId="{0E8CC819-C4E8-4EBF-BF51-ED3B77D6827F}" dt="2023-10-31T12:33:13.808" v="639"/>
      <pc:docMkLst>
        <pc:docMk/>
      </pc:docMkLst>
      <pc:sldChg chg="modSp mod">
        <pc:chgData name="BOURCIER, Lisa" userId="34ced679-46ee-4fd6-a517-bd6e357c42de" providerId="ADAL" clId="{0E8CC819-C4E8-4EBF-BF51-ED3B77D6827F}" dt="2023-10-30T14:05:16.171" v="4" actId="20577"/>
        <pc:sldMkLst>
          <pc:docMk/>
          <pc:sldMk cId="1285792041" sldId="2147471960"/>
        </pc:sldMkLst>
        <pc:spChg chg="mod">
          <ac:chgData name="BOURCIER, Lisa" userId="34ced679-46ee-4fd6-a517-bd6e357c42de" providerId="ADAL" clId="{0E8CC819-C4E8-4EBF-BF51-ED3B77D6827F}" dt="2023-10-30T14:05:16.171" v="4" actId="20577"/>
          <ac:spMkLst>
            <pc:docMk/>
            <pc:sldMk cId="1285792041" sldId="2147471960"/>
            <ac:spMk id="40" creationId="{3AA0F805-0661-005E-311B-2B810CCD0BE8}"/>
          </ac:spMkLst>
        </pc:spChg>
      </pc:sldChg>
      <pc:sldChg chg="modSp mod addCm">
        <pc:chgData name="BOURCIER, Lisa" userId="34ced679-46ee-4fd6-a517-bd6e357c42de" providerId="ADAL" clId="{0E8CC819-C4E8-4EBF-BF51-ED3B77D6827F}" dt="2023-10-31T12:33:13.808" v="639"/>
        <pc:sldMkLst>
          <pc:docMk/>
          <pc:sldMk cId="341562444" sldId="2147471961"/>
        </pc:sldMkLst>
        <pc:spChg chg="mod">
          <ac:chgData name="BOURCIER, Lisa" userId="34ced679-46ee-4fd6-a517-bd6e357c42de" providerId="ADAL" clId="{0E8CC819-C4E8-4EBF-BF51-ED3B77D6827F}" dt="2023-10-31T12:33:05.081" v="638" actId="13926"/>
          <ac:spMkLst>
            <pc:docMk/>
            <pc:sldMk cId="341562444" sldId="2147471961"/>
            <ac:spMk id="55" creationId="{A10BBC1C-10FD-9F2A-EA2C-BBC850AC6CF5}"/>
          </ac:spMkLst>
        </pc:spChg>
      </pc:sldChg>
      <pc:sldChg chg="modSp mod">
        <pc:chgData name="BOURCIER, Lisa" userId="34ced679-46ee-4fd6-a517-bd6e357c42de" providerId="ADAL" clId="{0E8CC819-C4E8-4EBF-BF51-ED3B77D6827F}" dt="2023-10-30T14:33:46.984" v="324" actId="20577"/>
        <pc:sldMkLst>
          <pc:docMk/>
          <pc:sldMk cId="3913946960" sldId="2147471962"/>
        </pc:sldMkLst>
        <pc:spChg chg="mod">
          <ac:chgData name="BOURCIER, Lisa" userId="34ced679-46ee-4fd6-a517-bd6e357c42de" providerId="ADAL" clId="{0E8CC819-C4E8-4EBF-BF51-ED3B77D6827F}" dt="2023-10-30T14:33:46.984" v="324" actId="20577"/>
          <ac:spMkLst>
            <pc:docMk/>
            <pc:sldMk cId="3913946960" sldId="2147471962"/>
            <ac:spMk id="14" creationId="{EF52D1E8-730C-DABA-E4F6-28F3DFB9BA76}"/>
          </ac:spMkLst>
        </pc:spChg>
        <pc:spChg chg="mod">
          <ac:chgData name="BOURCIER, Lisa" userId="34ced679-46ee-4fd6-a517-bd6e357c42de" providerId="ADAL" clId="{0E8CC819-C4E8-4EBF-BF51-ED3B77D6827F}" dt="2023-10-27T09:27:34.716" v="0" actId="20577"/>
          <ac:spMkLst>
            <pc:docMk/>
            <pc:sldMk cId="3913946960" sldId="2147471962"/>
            <ac:spMk id="35" creationId="{09BAE7FD-AA2F-4D4A-9E90-675465233A5D}"/>
          </ac:spMkLst>
        </pc:spChg>
      </pc:sldChg>
      <pc:sldChg chg="del">
        <pc:chgData name="BOURCIER, Lisa" userId="34ced679-46ee-4fd6-a517-bd6e357c42de" providerId="ADAL" clId="{0E8CC819-C4E8-4EBF-BF51-ED3B77D6827F}" dt="2023-10-27T13:14:08.718" v="1" actId="2696"/>
        <pc:sldMkLst>
          <pc:docMk/>
          <pc:sldMk cId="1644108830" sldId="2147472109"/>
        </pc:sldMkLst>
      </pc:sldChg>
      <pc:sldChg chg="modSp mod">
        <pc:chgData name="BOURCIER, Lisa" userId="34ced679-46ee-4fd6-a517-bd6e357c42de" providerId="ADAL" clId="{0E8CC819-C4E8-4EBF-BF51-ED3B77D6827F}" dt="2023-10-30T14:35:59.076" v="354" actId="20577"/>
        <pc:sldMkLst>
          <pc:docMk/>
          <pc:sldMk cId="1252782880" sldId="2147472112"/>
        </pc:sldMkLst>
        <pc:spChg chg="mod">
          <ac:chgData name="BOURCIER, Lisa" userId="34ced679-46ee-4fd6-a517-bd6e357c42de" providerId="ADAL" clId="{0E8CC819-C4E8-4EBF-BF51-ED3B77D6827F}" dt="2023-10-30T14:35:59.076" v="354" actId="20577"/>
          <ac:spMkLst>
            <pc:docMk/>
            <pc:sldMk cId="1252782880" sldId="2147472112"/>
            <ac:spMk id="2" creationId="{10336324-7A37-0B24-EE8A-93910D6EED28}"/>
          </ac:spMkLst>
        </pc:spChg>
        <pc:spChg chg="mod">
          <ac:chgData name="BOURCIER, Lisa" userId="34ced679-46ee-4fd6-a517-bd6e357c42de" providerId="ADAL" clId="{0E8CC819-C4E8-4EBF-BF51-ED3B77D6827F}" dt="2023-10-30T14:20:15.315" v="20" actId="20577"/>
          <ac:spMkLst>
            <pc:docMk/>
            <pc:sldMk cId="1252782880" sldId="2147472112"/>
            <ac:spMk id="25" creationId="{86E90BE3-042A-8A0C-52FE-457A3CCBD4BC}"/>
          </ac:spMkLst>
        </pc:spChg>
      </pc:sldChg>
      <pc:sldChg chg="modSp mod">
        <pc:chgData name="BOURCIER, Lisa" userId="34ced679-46ee-4fd6-a517-bd6e357c42de" providerId="ADAL" clId="{0E8CC819-C4E8-4EBF-BF51-ED3B77D6827F}" dt="2023-10-30T14:35:54.112" v="339" actId="20577"/>
        <pc:sldMkLst>
          <pc:docMk/>
          <pc:sldMk cId="4262948844" sldId="2147472113"/>
        </pc:sldMkLst>
        <pc:spChg chg="mod">
          <ac:chgData name="BOURCIER, Lisa" userId="34ced679-46ee-4fd6-a517-bd6e357c42de" providerId="ADAL" clId="{0E8CC819-C4E8-4EBF-BF51-ED3B77D6827F}" dt="2023-10-30T14:35:54.112" v="339" actId="20577"/>
          <ac:spMkLst>
            <pc:docMk/>
            <pc:sldMk cId="4262948844" sldId="2147472113"/>
            <ac:spMk id="2" creationId="{D077C044-5A84-DE14-83FA-B14444B4BC81}"/>
          </ac:spMkLst>
        </pc:spChg>
      </pc:sldChg>
      <pc:sldChg chg="modSp mod">
        <pc:chgData name="BOURCIER, Lisa" userId="34ced679-46ee-4fd6-a517-bd6e357c42de" providerId="ADAL" clId="{0E8CC819-C4E8-4EBF-BF51-ED3B77D6827F}" dt="2023-10-30T14:36:05.510" v="371" actId="20577"/>
        <pc:sldMkLst>
          <pc:docMk/>
          <pc:sldMk cId="2675093011" sldId="2147472114"/>
        </pc:sldMkLst>
        <pc:spChg chg="mod">
          <ac:chgData name="BOURCIER, Lisa" userId="34ced679-46ee-4fd6-a517-bd6e357c42de" providerId="ADAL" clId="{0E8CC819-C4E8-4EBF-BF51-ED3B77D6827F}" dt="2023-10-30T14:36:05.510" v="371" actId="20577"/>
          <ac:spMkLst>
            <pc:docMk/>
            <pc:sldMk cId="2675093011" sldId="2147472114"/>
            <ac:spMk id="2" creationId="{A83AFEF0-C45D-E3F6-2963-00E5E9D3D587}"/>
          </ac:spMkLst>
        </pc:spChg>
        <pc:spChg chg="mod">
          <ac:chgData name="BOURCIER, Lisa" userId="34ced679-46ee-4fd6-a517-bd6e357c42de" providerId="ADAL" clId="{0E8CC819-C4E8-4EBF-BF51-ED3B77D6827F}" dt="2023-10-30T14:20:20.650" v="28" actId="20577"/>
          <ac:spMkLst>
            <pc:docMk/>
            <pc:sldMk cId="2675093011" sldId="2147472114"/>
            <ac:spMk id="6" creationId="{F95DE3D6-1B40-57E2-FDE6-B7D06CB73A95}"/>
          </ac:spMkLst>
        </pc:spChg>
      </pc:sldChg>
    </pc:docChg>
  </pc:docChgLst>
  <pc:docChgLst>
    <pc:chgData name="COSTE, Julia" userId="74146493-d905-4622-836d-733151bbf50a" providerId="ADAL" clId="{8DAE3553-72F7-4AAD-BC30-6CA06A82F7DD}"/>
    <pc:docChg chg="undo custSel addSld delSld modSld sldOrd addSection modSection">
      <pc:chgData name="COSTE, Julia" userId="74146493-d905-4622-836d-733151bbf50a" providerId="ADAL" clId="{8DAE3553-72F7-4AAD-BC30-6CA06A82F7DD}" dt="2023-11-20T17:22:01.934" v="2647" actId="20577"/>
      <pc:docMkLst>
        <pc:docMk/>
      </pc:docMkLst>
      <pc:sldChg chg="addSp delSp modSp mod">
        <pc:chgData name="COSTE, Julia" userId="74146493-d905-4622-836d-733151bbf50a" providerId="ADAL" clId="{8DAE3553-72F7-4AAD-BC30-6CA06A82F7DD}" dt="2023-11-15T13:03:41.641" v="2411" actId="13926"/>
        <pc:sldMkLst>
          <pc:docMk/>
          <pc:sldMk cId="1285792041" sldId="2147471960"/>
        </pc:sldMkLst>
        <pc:spChg chg="add del mod">
          <ac:chgData name="COSTE, Julia" userId="74146493-d905-4622-836d-733151bbf50a" providerId="ADAL" clId="{8DAE3553-72F7-4AAD-BC30-6CA06A82F7DD}" dt="2023-10-25T12:25:42.639" v="170" actId="478"/>
          <ac:spMkLst>
            <pc:docMk/>
            <pc:sldMk cId="1285792041" sldId="2147471960"/>
            <ac:spMk id="9" creationId="{5366D054-9185-6CA0-39A6-1B044314734A}"/>
          </ac:spMkLst>
        </pc:spChg>
        <pc:spChg chg="add del mod">
          <ac:chgData name="COSTE, Julia" userId="74146493-d905-4622-836d-733151bbf50a" providerId="ADAL" clId="{8DAE3553-72F7-4AAD-BC30-6CA06A82F7DD}" dt="2023-10-25T12:25:24.606" v="122" actId="478"/>
          <ac:spMkLst>
            <pc:docMk/>
            <pc:sldMk cId="1285792041" sldId="2147471960"/>
            <ac:spMk id="10" creationId="{FC512859-1392-E892-5CDF-75E781040AA7}"/>
          </ac:spMkLst>
        </pc:spChg>
        <pc:spChg chg="add del mod">
          <ac:chgData name="COSTE, Julia" userId="74146493-d905-4622-836d-733151bbf50a" providerId="ADAL" clId="{8DAE3553-72F7-4AAD-BC30-6CA06A82F7DD}" dt="2023-10-25T12:26:38.668" v="216" actId="478"/>
          <ac:spMkLst>
            <pc:docMk/>
            <pc:sldMk cId="1285792041" sldId="2147471960"/>
            <ac:spMk id="11" creationId="{9A68A53C-4FB3-75DF-1AF4-BE3AEC46C61F}"/>
          </ac:spMkLst>
        </pc:spChg>
        <pc:spChg chg="mod">
          <ac:chgData name="COSTE, Julia" userId="74146493-d905-4622-836d-733151bbf50a" providerId="ADAL" clId="{8DAE3553-72F7-4AAD-BC30-6CA06A82F7DD}" dt="2023-10-25T12:29:07.903" v="311"/>
          <ac:spMkLst>
            <pc:docMk/>
            <pc:sldMk cId="1285792041" sldId="2147471960"/>
            <ac:spMk id="15" creationId="{731EFA39-F278-FED9-DB3E-A7002582D868}"/>
          </ac:spMkLst>
        </pc:spChg>
        <pc:spChg chg="mod">
          <ac:chgData name="COSTE, Julia" userId="74146493-d905-4622-836d-733151bbf50a" providerId="ADAL" clId="{8DAE3553-72F7-4AAD-BC30-6CA06A82F7DD}" dt="2023-10-25T12:29:07.903" v="311"/>
          <ac:spMkLst>
            <pc:docMk/>
            <pc:sldMk cId="1285792041" sldId="2147471960"/>
            <ac:spMk id="16" creationId="{256599EE-214B-753A-D37C-CB534D28A3DA}"/>
          </ac:spMkLst>
        </pc:spChg>
        <pc:spChg chg="mod">
          <ac:chgData name="COSTE, Julia" userId="74146493-d905-4622-836d-733151bbf50a" providerId="ADAL" clId="{8DAE3553-72F7-4AAD-BC30-6CA06A82F7DD}" dt="2023-10-25T12:29:07.903" v="311"/>
          <ac:spMkLst>
            <pc:docMk/>
            <pc:sldMk cId="1285792041" sldId="2147471960"/>
            <ac:spMk id="17" creationId="{C46CF25B-3E6B-A14C-4759-453F5CC58EB3}"/>
          </ac:spMkLst>
        </pc:spChg>
        <pc:spChg chg="mod">
          <ac:chgData name="COSTE, Julia" userId="74146493-d905-4622-836d-733151bbf50a" providerId="ADAL" clId="{8DAE3553-72F7-4AAD-BC30-6CA06A82F7DD}" dt="2023-10-25T12:29:07.903" v="311"/>
          <ac:spMkLst>
            <pc:docMk/>
            <pc:sldMk cId="1285792041" sldId="2147471960"/>
            <ac:spMk id="18" creationId="{2364CFB8-3B1D-470C-1FC3-82002500CDBE}"/>
          </ac:spMkLst>
        </pc:spChg>
        <pc:spChg chg="mod">
          <ac:chgData name="COSTE, Julia" userId="74146493-d905-4622-836d-733151bbf50a" providerId="ADAL" clId="{8DAE3553-72F7-4AAD-BC30-6CA06A82F7DD}" dt="2023-10-25T12:29:07.903" v="311"/>
          <ac:spMkLst>
            <pc:docMk/>
            <pc:sldMk cId="1285792041" sldId="2147471960"/>
            <ac:spMk id="19" creationId="{9D26EB59-8E2C-CEB3-B606-42A98D728424}"/>
          </ac:spMkLst>
        </pc:spChg>
        <pc:spChg chg="mod">
          <ac:chgData name="COSTE, Julia" userId="74146493-d905-4622-836d-733151bbf50a" providerId="ADAL" clId="{8DAE3553-72F7-4AAD-BC30-6CA06A82F7DD}" dt="2023-10-25T12:29:07.903" v="311"/>
          <ac:spMkLst>
            <pc:docMk/>
            <pc:sldMk cId="1285792041" sldId="2147471960"/>
            <ac:spMk id="20" creationId="{90094263-26B4-3D61-3FF1-E77709E1F5C4}"/>
          </ac:spMkLst>
        </pc:spChg>
        <pc:spChg chg="mod">
          <ac:chgData name="COSTE, Julia" userId="74146493-d905-4622-836d-733151bbf50a" providerId="ADAL" clId="{8DAE3553-72F7-4AAD-BC30-6CA06A82F7DD}" dt="2023-10-25T12:29:07.903" v="311"/>
          <ac:spMkLst>
            <pc:docMk/>
            <pc:sldMk cId="1285792041" sldId="2147471960"/>
            <ac:spMk id="21" creationId="{B0F6BE56-2EE5-5CDC-FC1F-D45C1A346C16}"/>
          </ac:spMkLst>
        </pc:spChg>
        <pc:spChg chg="mod">
          <ac:chgData name="COSTE, Julia" userId="74146493-d905-4622-836d-733151bbf50a" providerId="ADAL" clId="{8DAE3553-72F7-4AAD-BC30-6CA06A82F7DD}" dt="2023-10-25T12:29:07.903" v="311"/>
          <ac:spMkLst>
            <pc:docMk/>
            <pc:sldMk cId="1285792041" sldId="2147471960"/>
            <ac:spMk id="22" creationId="{516A0379-D5F5-4190-7DE1-78A59C69BCB3}"/>
          </ac:spMkLst>
        </pc:spChg>
        <pc:spChg chg="mod">
          <ac:chgData name="COSTE, Julia" userId="74146493-d905-4622-836d-733151bbf50a" providerId="ADAL" clId="{8DAE3553-72F7-4AAD-BC30-6CA06A82F7DD}" dt="2023-10-25T12:29:07.903" v="311"/>
          <ac:spMkLst>
            <pc:docMk/>
            <pc:sldMk cId="1285792041" sldId="2147471960"/>
            <ac:spMk id="23" creationId="{2203527A-1083-5ED8-0568-865DE14B530D}"/>
          </ac:spMkLst>
        </pc:spChg>
        <pc:spChg chg="mod">
          <ac:chgData name="COSTE, Julia" userId="74146493-d905-4622-836d-733151bbf50a" providerId="ADAL" clId="{8DAE3553-72F7-4AAD-BC30-6CA06A82F7DD}" dt="2023-10-25T12:29:07.903" v="311"/>
          <ac:spMkLst>
            <pc:docMk/>
            <pc:sldMk cId="1285792041" sldId="2147471960"/>
            <ac:spMk id="24" creationId="{88EE41F3-DBC5-6301-B5A0-0ABA47C14547}"/>
          </ac:spMkLst>
        </pc:spChg>
        <pc:spChg chg="mod">
          <ac:chgData name="COSTE, Julia" userId="74146493-d905-4622-836d-733151bbf50a" providerId="ADAL" clId="{8DAE3553-72F7-4AAD-BC30-6CA06A82F7DD}" dt="2023-11-15T12:57:58.875" v="2017" actId="20577"/>
          <ac:spMkLst>
            <pc:docMk/>
            <pc:sldMk cId="1285792041" sldId="2147471960"/>
            <ac:spMk id="25" creationId="{61C0A0AA-A37D-4DF9-8484-88534EE7D578}"/>
          </ac:spMkLst>
        </pc:spChg>
        <pc:spChg chg="mod">
          <ac:chgData name="COSTE, Julia" userId="74146493-d905-4622-836d-733151bbf50a" providerId="ADAL" clId="{8DAE3553-72F7-4AAD-BC30-6CA06A82F7DD}" dt="2023-10-25T12:43:37.020" v="946" actId="1036"/>
          <ac:spMkLst>
            <pc:docMk/>
            <pc:sldMk cId="1285792041" sldId="2147471960"/>
            <ac:spMk id="26" creationId="{7D98019D-2206-4BE4-9392-F1700BA8AD3C}"/>
          </ac:spMkLst>
        </pc:spChg>
        <pc:spChg chg="mod">
          <ac:chgData name="COSTE, Julia" userId="74146493-d905-4622-836d-733151bbf50a" providerId="ADAL" clId="{8DAE3553-72F7-4AAD-BC30-6CA06A82F7DD}" dt="2023-10-25T12:29:07.903" v="311"/>
          <ac:spMkLst>
            <pc:docMk/>
            <pc:sldMk cId="1285792041" sldId="2147471960"/>
            <ac:spMk id="27" creationId="{33912612-FD00-938C-C9DC-0E2B410122DF}"/>
          </ac:spMkLst>
        </pc:spChg>
        <pc:spChg chg="mod">
          <ac:chgData name="COSTE, Julia" userId="74146493-d905-4622-836d-733151bbf50a" providerId="ADAL" clId="{8DAE3553-72F7-4AAD-BC30-6CA06A82F7DD}" dt="2023-10-25T12:29:07.903" v="311"/>
          <ac:spMkLst>
            <pc:docMk/>
            <pc:sldMk cId="1285792041" sldId="2147471960"/>
            <ac:spMk id="28" creationId="{F63542D8-1737-0839-C775-EACE7436C370}"/>
          </ac:spMkLst>
        </pc:spChg>
        <pc:spChg chg="mod">
          <ac:chgData name="COSTE, Julia" userId="74146493-d905-4622-836d-733151bbf50a" providerId="ADAL" clId="{8DAE3553-72F7-4AAD-BC30-6CA06A82F7DD}" dt="2023-10-25T12:29:07.903" v="311"/>
          <ac:spMkLst>
            <pc:docMk/>
            <pc:sldMk cId="1285792041" sldId="2147471960"/>
            <ac:spMk id="29" creationId="{456FF5F8-998D-2CB5-E8FC-6C5295F00A23}"/>
          </ac:spMkLst>
        </pc:spChg>
        <pc:spChg chg="mod">
          <ac:chgData name="COSTE, Julia" userId="74146493-d905-4622-836d-733151bbf50a" providerId="ADAL" clId="{8DAE3553-72F7-4AAD-BC30-6CA06A82F7DD}" dt="2023-10-25T12:29:07.903" v="311"/>
          <ac:spMkLst>
            <pc:docMk/>
            <pc:sldMk cId="1285792041" sldId="2147471960"/>
            <ac:spMk id="30" creationId="{6CBA7638-8E3D-432E-C0A4-C6F211B7411F}"/>
          </ac:spMkLst>
        </pc:spChg>
        <pc:spChg chg="mod">
          <ac:chgData name="COSTE, Julia" userId="74146493-d905-4622-836d-733151bbf50a" providerId="ADAL" clId="{8DAE3553-72F7-4AAD-BC30-6CA06A82F7DD}" dt="2023-10-25T12:29:07.903" v="311"/>
          <ac:spMkLst>
            <pc:docMk/>
            <pc:sldMk cId="1285792041" sldId="2147471960"/>
            <ac:spMk id="31" creationId="{BA73341E-B00B-0ED0-8914-3869F155C602}"/>
          </ac:spMkLst>
        </pc:spChg>
        <pc:spChg chg="mod">
          <ac:chgData name="COSTE, Julia" userId="74146493-d905-4622-836d-733151bbf50a" providerId="ADAL" clId="{8DAE3553-72F7-4AAD-BC30-6CA06A82F7DD}" dt="2023-10-25T12:29:07.903" v="311"/>
          <ac:spMkLst>
            <pc:docMk/>
            <pc:sldMk cId="1285792041" sldId="2147471960"/>
            <ac:spMk id="32" creationId="{0DA67E8D-1B36-E0B6-FF69-2272154D508A}"/>
          </ac:spMkLst>
        </pc:spChg>
        <pc:spChg chg="mod">
          <ac:chgData name="COSTE, Julia" userId="74146493-d905-4622-836d-733151bbf50a" providerId="ADAL" clId="{8DAE3553-72F7-4AAD-BC30-6CA06A82F7DD}" dt="2023-10-25T12:29:07.903" v="311"/>
          <ac:spMkLst>
            <pc:docMk/>
            <pc:sldMk cId="1285792041" sldId="2147471960"/>
            <ac:spMk id="33" creationId="{F6288E07-EF96-D16F-58E1-B1619FBC44AB}"/>
          </ac:spMkLst>
        </pc:spChg>
        <pc:spChg chg="mod">
          <ac:chgData name="COSTE, Julia" userId="74146493-d905-4622-836d-733151bbf50a" providerId="ADAL" clId="{8DAE3553-72F7-4AAD-BC30-6CA06A82F7DD}" dt="2023-10-25T12:29:07.903" v="311"/>
          <ac:spMkLst>
            <pc:docMk/>
            <pc:sldMk cId="1285792041" sldId="2147471960"/>
            <ac:spMk id="34" creationId="{728FFFE8-C21F-5676-2338-1D1E30FFFDBA}"/>
          </ac:spMkLst>
        </pc:spChg>
        <pc:spChg chg="mod">
          <ac:chgData name="COSTE, Julia" userId="74146493-d905-4622-836d-733151bbf50a" providerId="ADAL" clId="{8DAE3553-72F7-4AAD-BC30-6CA06A82F7DD}" dt="2023-11-15T13:03:08.518" v="2407" actId="13926"/>
          <ac:spMkLst>
            <pc:docMk/>
            <pc:sldMk cId="1285792041" sldId="2147471960"/>
            <ac:spMk id="35" creationId="{09BAE7FD-AA2F-4D4A-9E90-675465233A5D}"/>
          </ac:spMkLst>
        </pc:spChg>
        <pc:spChg chg="mod">
          <ac:chgData name="COSTE, Julia" userId="74146493-d905-4622-836d-733151bbf50a" providerId="ADAL" clId="{8DAE3553-72F7-4AAD-BC30-6CA06A82F7DD}" dt="2023-10-25T12:43:37.020" v="946" actId="1036"/>
          <ac:spMkLst>
            <pc:docMk/>
            <pc:sldMk cId="1285792041" sldId="2147471960"/>
            <ac:spMk id="36" creationId="{10BDA087-E83F-4879-AF1C-9A50E3A321E0}"/>
          </ac:spMkLst>
        </pc:spChg>
        <pc:spChg chg="mod">
          <ac:chgData name="COSTE, Julia" userId="74146493-d905-4622-836d-733151bbf50a" providerId="ADAL" clId="{8DAE3553-72F7-4AAD-BC30-6CA06A82F7DD}" dt="2023-10-25T12:58:09.485" v="1208" actId="20577"/>
          <ac:spMkLst>
            <pc:docMk/>
            <pc:sldMk cId="1285792041" sldId="2147471960"/>
            <ac:spMk id="37" creationId="{96A29F4E-26D8-402C-9344-8BE43E8E4AA0}"/>
          </ac:spMkLst>
        </pc:spChg>
        <pc:spChg chg="del mod">
          <ac:chgData name="COSTE, Julia" userId="74146493-d905-4622-836d-733151bbf50a" providerId="ADAL" clId="{8DAE3553-72F7-4AAD-BC30-6CA06A82F7DD}" dt="2023-10-25T12:46:29.772" v="958" actId="478"/>
          <ac:spMkLst>
            <pc:docMk/>
            <pc:sldMk cId="1285792041" sldId="2147471960"/>
            <ac:spMk id="38" creationId="{59A999E7-CB63-4F21-B2E5-B1AF8F446473}"/>
          </ac:spMkLst>
        </pc:spChg>
        <pc:spChg chg="mod">
          <ac:chgData name="COSTE, Julia" userId="74146493-d905-4622-836d-733151bbf50a" providerId="ADAL" clId="{8DAE3553-72F7-4AAD-BC30-6CA06A82F7DD}" dt="2023-10-25T12:29:07.903" v="311"/>
          <ac:spMkLst>
            <pc:docMk/>
            <pc:sldMk cId="1285792041" sldId="2147471960"/>
            <ac:spMk id="39" creationId="{310DD81D-BF76-7DD7-31C8-2EEA818BBEC3}"/>
          </ac:spMkLst>
        </pc:spChg>
        <pc:spChg chg="add mod">
          <ac:chgData name="COSTE, Julia" userId="74146493-d905-4622-836d-733151bbf50a" providerId="ADAL" clId="{8DAE3553-72F7-4AAD-BC30-6CA06A82F7DD}" dt="2023-10-25T12:43:49.522" v="955" actId="14100"/>
          <ac:spMkLst>
            <pc:docMk/>
            <pc:sldMk cId="1285792041" sldId="2147471960"/>
            <ac:spMk id="40" creationId="{3AA0F805-0661-005E-311B-2B810CCD0BE8}"/>
          </ac:spMkLst>
        </pc:spChg>
        <pc:spChg chg="add del mod">
          <ac:chgData name="COSTE, Julia" userId="74146493-d905-4622-836d-733151bbf50a" providerId="ADAL" clId="{8DAE3553-72F7-4AAD-BC30-6CA06A82F7DD}" dt="2023-10-25T12:30:30.729" v="430" actId="478"/>
          <ac:spMkLst>
            <pc:docMk/>
            <pc:sldMk cId="1285792041" sldId="2147471960"/>
            <ac:spMk id="41" creationId="{1AC0DE93-726D-90E7-8B0B-3159473776B3}"/>
          </ac:spMkLst>
        </pc:spChg>
        <pc:spChg chg="mod">
          <ac:chgData name="COSTE, Julia" userId="74146493-d905-4622-836d-733151bbf50a" providerId="ADAL" clId="{8DAE3553-72F7-4AAD-BC30-6CA06A82F7DD}" dt="2023-10-25T12:30:35.713" v="431"/>
          <ac:spMkLst>
            <pc:docMk/>
            <pc:sldMk cId="1285792041" sldId="2147471960"/>
            <ac:spMk id="43" creationId="{DF990D04-C57E-1AA7-6C06-F43DA06C1353}"/>
          </ac:spMkLst>
        </pc:spChg>
        <pc:spChg chg="mod">
          <ac:chgData name="COSTE, Julia" userId="74146493-d905-4622-836d-733151bbf50a" providerId="ADAL" clId="{8DAE3553-72F7-4AAD-BC30-6CA06A82F7DD}" dt="2023-10-25T12:30:35.713" v="431"/>
          <ac:spMkLst>
            <pc:docMk/>
            <pc:sldMk cId="1285792041" sldId="2147471960"/>
            <ac:spMk id="44" creationId="{3E44ACD9-7BBD-C0AC-97D7-0D91AC8C58F4}"/>
          </ac:spMkLst>
        </pc:spChg>
        <pc:spChg chg="mod">
          <ac:chgData name="COSTE, Julia" userId="74146493-d905-4622-836d-733151bbf50a" providerId="ADAL" clId="{8DAE3553-72F7-4AAD-BC30-6CA06A82F7DD}" dt="2023-10-25T12:30:35.713" v="431"/>
          <ac:spMkLst>
            <pc:docMk/>
            <pc:sldMk cId="1285792041" sldId="2147471960"/>
            <ac:spMk id="45" creationId="{9027A971-55F7-0459-E45D-3A332A022D0A}"/>
          </ac:spMkLst>
        </pc:spChg>
        <pc:spChg chg="mod">
          <ac:chgData name="COSTE, Julia" userId="74146493-d905-4622-836d-733151bbf50a" providerId="ADAL" clId="{8DAE3553-72F7-4AAD-BC30-6CA06A82F7DD}" dt="2023-10-25T12:30:35.713" v="431"/>
          <ac:spMkLst>
            <pc:docMk/>
            <pc:sldMk cId="1285792041" sldId="2147471960"/>
            <ac:spMk id="46" creationId="{973BE606-F228-369C-E567-08974F89A04F}"/>
          </ac:spMkLst>
        </pc:spChg>
        <pc:spChg chg="mod">
          <ac:chgData name="COSTE, Julia" userId="74146493-d905-4622-836d-733151bbf50a" providerId="ADAL" clId="{8DAE3553-72F7-4AAD-BC30-6CA06A82F7DD}" dt="2023-10-25T12:30:35.713" v="431"/>
          <ac:spMkLst>
            <pc:docMk/>
            <pc:sldMk cId="1285792041" sldId="2147471960"/>
            <ac:spMk id="47" creationId="{3237572F-5003-7501-F84C-256A2542AECC}"/>
          </ac:spMkLst>
        </pc:spChg>
        <pc:spChg chg="mod">
          <ac:chgData name="COSTE, Julia" userId="74146493-d905-4622-836d-733151bbf50a" providerId="ADAL" clId="{8DAE3553-72F7-4AAD-BC30-6CA06A82F7DD}" dt="2023-10-25T12:30:35.713" v="431"/>
          <ac:spMkLst>
            <pc:docMk/>
            <pc:sldMk cId="1285792041" sldId="2147471960"/>
            <ac:spMk id="48" creationId="{48215569-95EF-0C05-4CA4-B2FB62A17FBC}"/>
          </ac:spMkLst>
        </pc:spChg>
        <pc:spChg chg="mod">
          <ac:chgData name="COSTE, Julia" userId="74146493-d905-4622-836d-733151bbf50a" providerId="ADAL" clId="{8DAE3553-72F7-4AAD-BC30-6CA06A82F7DD}" dt="2023-10-25T12:30:35.713" v="431"/>
          <ac:spMkLst>
            <pc:docMk/>
            <pc:sldMk cId="1285792041" sldId="2147471960"/>
            <ac:spMk id="49" creationId="{21D1A681-0463-9734-A775-EC5DCE1E0EF8}"/>
          </ac:spMkLst>
        </pc:spChg>
        <pc:spChg chg="mod">
          <ac:chgData name="COSTE, Julia" userId="74146493-d905-4622-836d-733151bbf50a" providerId="ADAL" clId="{8DAE3553-72F7-4AAD-BC30-6CA06A82F7DD}" dt="2023-10-25T12:30:35.713" v="431"/>
          <ac:spMkLst>
            <pc:docMk/>
            <pc:sldMk cId="1285792041" sldId="2147471960"/>
            <ac:spMk id="50" creationId="{28AF3E52-C938-C252-838A-3F073A9EC461}"/>
          </ac:spMkLst>
        </pc:spChg>
        <pc:spChg chg="mod">
          <ac:chgData name="COSTE, Julia" userId="74146493-d905-4622-836d-733151bbf50a" providerId="ADAL" clId="{8DAE3553-72F7-4AAD-BC30-6CA06A82F7DD}" dt="2023-10-25T12:30:35.713" v="431"/>
          <ac:spMkLst>
            <pc:docMk/>
            <pc:sldMk cId="1285792041" sldId="2147471960"/>
            <ac:spMk id="51" creationId="{DEF1F10B-0F0F-83AB-21F1-B15D5340D94A}"/>
          </ac:spMkLst>
        </pc:spChg>
        <pc:spChg chg="mod">
          <ac:chgData name="COSTE, Julia" userId="74146493-d905-4622-836d-733151bbf50a" providerId="ADAL" clId="{8DAE3553-72F7-4AAD-BC30-6CA06A82F7DD}" dt="2023-10-25T12:30:35.713" v="431"/>
          <ac:spMkLst>
            <pc:docMk/>
            <pc:sldMk cId="1285792041" sldId="2147471960"/>
            <ac:spMk id="52" creationId="{AE534BAE-BF8F-3C4E-E3C0-F1717CC49D60}"/>
          </ac:spMkLst>
        </pc:spChg>
        <pc:spChg chg="mod">
          <ac:chgData name="COSTE, Julia" userId="74146493-d905-4622-836d-733151bbf50a" providerId="ADAL" clId="{8DAE3553-72F7-4AAD-BC30-6CA06A82F7DD}" dt="2023-10-25T12:30:35.713" v="431"/>
          <ac:spMkLst>
            <pc:docMk/>
            <pc:sldMk cId="1285792041" sldId="2147471960"/>
            <ac:spMk id="53" creationId="{FEAAB030-A98D-D01B-6699-5BAEAF030E73}"/>
          </ac:spMkLst>
        </pc:spChg>
        <pc:spChg chg="mod">
          <ac:chgData name="COSTE, Julia" userId="74146493-d905-4622-836d-733151bbf50a" providerId="ADAL" clId="{8DAE3553-72F7-4AAD-BC30-6CA06A82F7DD}" dt="2023-10-25T12:30:35.713" v="431"/>
          <ac:spMkLst>
            <pc:docMk/>
            <pc:sldMk cId="1285792041" sldId="2147471960"/>
            <ac:spMk id="54" creationId="{977E1487-E239-2CB5-FAEA-34AE9FF823A5}"/>
          </ac:spMkLst>
        </pc:spChg>
        <pc:spChg chg="mod">
          <ac:chgData name="COSTE, Julia" userId="74146493-d905-4622-836d-733151bbf50a" providerId="ADAL" clId="{8DAE3553-72F7-4AAD-BC30-6CA06A82F7DD}" dt="2023-10-25T12:30:35.713" v="431"/>
          <ac:spMkLst>
            <pc:docMk/>
            <pc:sldMk cId="1285792041" sldId="2147471960"/>
            <ac:spMk id="55" creationId="{5B355529-ED5D-EBB0-7FD8-8D1B0AFB3DC8}"/>
          </ac:spMkLst>
        </pc:spChg>
        <pc:spChg chg="mod">
          <ac:chgData name="COSTE, Julia" userId="74146493-d905-4622-836d-733151bbf50a" providerId="ADAL" clId="{8DAE3553-72F7-4AAD-BC30-6CA06A82F7DD}" dt="2023-10-25T12:30:35.713" v="431"/>
          <ac:spMkLst>
            <pc:docMk/>
            <pc:sldMk cId="1285792041" sldId="2147471960"/>
            <ac:spMk id="56" creationId="{F356F6CA-B5B3-889F-834F-7264FBA267B7}"/>
          </ac:spMkLst>
        </pc:spChg>
        <pc:spChg chg="mod">
          <ac:chgData name="COSTE, Julia" userId="74146493-d905-4622-836d-733151bbf50a" providerId="ADAL" clId="{8DAE3553-72F7-4AAD-BC30-6CA06A82F7DD}" dt="2023-10-25T12:30:35.713" v="431"/>
          <ac:spMkLst>
            <pc:docMk/>
            <pc:sldMk cId="1285792041" sldId="2147471960"/>
            <ac:spMk id="57" creationId="{BB4FF6A9-98CF-0DCF-AA34-5C06D1AA8C70}"/>
          </ac:spMkLst>
        </pc:spChg>
        <pc:spChg chg="mod">
          <ac:chgData name="COSTE, Julia" userId="74146493-d905-4622-836d-733151bbf50a" providerId="ADAL" clId="{8DAE3553-72F7-4AAD-BC30-6CA06A82F7DD}" dt="2023-10-25T12:30:35.713" v="431"/>
          <ac:spMkLst>
            <pc:docMk/>
            <pc:sldMk cId="1285792041" sldId="2147471960"/>
            <ac:spMk id="58" creationId="{D316DCEA-6D04-55D3-8C35-3A5B18AA8359}"/>
          </ac:spMkLst>
        </pc:spChg>
        <pc:spChg chg="mod">
          <ac:chgData name="COSTE, Julia" userId="74146493-d905-4622-836d-733151bbf50a" providerId="ADAL" clId="{8DAE3553-72F7-4AAD-BC30-6CA06A82F7DD}" dt="2023-10-25T12:30:35.713" v="431"/>
          <ac:spMkLst>
            <pc:docMk/>
            <pc:sldMk cId="1285792041" sldId="2147471960"/>
            <ac:spMk id="59" creationId="{AF82557C-7B0A-3939-09E6-428017685D5E}"/>
          </ac:spMkLst>
        </pc:spChg>
        <pc:spChg chg="mod">
          <ac:chgData name="COSTE, Julia" userId="74146493-d905-4622-836d-733151bbf50a" providerId="ADAL" clId="{8DAE3553-72F7-4AAD-BC30-6CA06A82F7DD}" dt="2023-10-25T12:34:15.228" v="457"/>
          <ac:spMkLst>
            <pc:docMk/>
            <pc:sldMk cId="1285792041" sldId="2147471960"/>
            <ac:spMk id="88" creationId="{30411197-A02D-CD2B-AA00-7AE803A75228}"/>
          </ac:spMkLst>
        </pc:spChg>
        <pc:spChg chg="mod">
          <ac:chgData name="COSTE, Julia" userId="74146493-d905-4622-836d-733151bbf50a" providerId="ADAL" clId="{8DAE3553-72F7-4AAD-BC30-6CA06A82F7DD}" dt="2023-11-15T13:03:41.641" v="2411" actId="13926"/>
          <ac:spMkLst>
            <pc:docMk/>
            <pc:sldMk cId="1285792041" sldId="2147471960"/>
            <ac:spMk id="108" creationId="{296C4BB5-43A8-4F8D-BE6C-ECA865343DED}"/>
          </ac:spMkLst>
        </pc:spChg>
        <pc:spChg chg="add del mod">
          <ac:chgData name="COSTE, Julia" userId="74146493-d905-4622-836d-733151bbf50a" providerId="ADAL" clId="{8DAE3553-72F7-4AAD-BC30-6CA06A82F7DD}" dt="2023-10-25T12:44:33.123" v="957" actId="478"/>
          <ac:spMkLst>
            <pc:docMk/>
            <pc:sldMk cId="1285792041" sldId="2147471960"/>
            <ac:spMk id="165" creationId="{FB5D235B-9AA4-F31D-D633-B9355CFEB50E}"/>
          </ac:spMkLst>
        </pc:spChg>
        <pc:spChg chg="add del mod">
          <ac:chgData name="COSTE, Julia" userId="74146493-d905-4622-836d-733151bbf50a" providerId="ADAL" clId="{8DAE3553-72F7-4AAD-BC30-6CA06A82F7DD}" dt="2023-10-25T12:44:33.123" v="957" actId="478"/>
          <ac:spMkLst>
            <pc:docMk/>
            <pc:sldMk cId="1285792041" sldId="2147471960"/>
            <ac:spMk id="167" creationId="{28D990C8-D85E-E41A-B80E-4D038869917F}"/>
          </ac:spMkLst>
        </pc:spChg>
        <pc:spChg chg="add mod">
          <ac:chgData name="COSTE, Julia" userId="74146493-d905-4622-836d-733151bbf50a" providerId="ADAL" clId="{8DAE3553-72F7-4AAD-BC30-6CA06A82F7DD}" dt="2023-10-25T12:46:29.997" v="959"/>
          <ac:spMkLst>
            <pc:docMk/>
            <pc:sldMk cId="1285792041" sldId="2147471960"/>
            <ac:spMk id="169" creationId="{010D8F17-6735-82E9-B73E-4005D321D341}"/>
          </ac:spMkLst>
        </pc:spChg>
        <pc:grpChg chg="del mod">
          <ac:chgData name="COSTE, Julia" userId="74146493-d905-4622-836d-733151bbf50a" providerId="ADAL" clId="{8DAE3553-72F7-4AAD-BC30-6CA06A82F7DD}" dt="2023-10-25T12:31:55.702" v="433" actId="478"/>
          <ac:grpSpMkLst>
            <pc:docMk/>
            <pc:sldMk cId="1285792041" sldId="2147471960"/>
            <ac:grpSpMk id="2" creationId="{27E92C03-FE33-4EC4-813B-C0F572961030}"/>
          </ac:grpSpMkLst>
        </pc:grpChg>
        <pc:grpChg chg="del">
          <ac:chgData name="COSTE, Julia" userId="74146493-d905-4622-836d-733151bbf50a" providerId="ADAL" clId="{8DAE3553-72F7-4AAD-BC30-6CA06A82F7DD}" dt="2023-10-25T12:29:07.642" v="310" actId="478"/>
          <ac:grpSpMkLst>
            <pc:docMk/>
            <pc:sldMk cId="1285792041" sldId="2147471960"/>
            <ac:grpSpMk id="6" creationId="{4645A5C4-F3F7-41E3-BB39-D2F159200D6A}"/>
          </ac:grpSpMkLst>
        </pc:grpChg>
        <pc:grpChg chg="add mod">
          <ac:chgData name="COSTE, Julia" userId="74146493-d905-4622-836d-733151bbf50a" providerId="ADAL" clId="{8DAE3553-72F7-4AAD-BC30-6CA06A82F7DD}" dt="2023-10-25T12:43:37.020" v="946" actId="1036"/>
          <ac:grpSpMkLst>
            <pc:docMk/>
            <pc:sldMk cId="1285792041" sldId="2147471960"/>
            <ac:grpSpMk id="12" creationId="{1DCF1800-604B-3AA0-6564-EE1BCA0644F0}"/>
          </ac:grpSpMkLst>
        </pc:grpChg>
        <pc:grpChg chg="mod">
          <ac:chgData name="COSTE, Julia" userId="74146493-d905-4622-836d-733151bbf50a" providerId="ADAL" clId="{8DAE3553-72F7-4AAD-BC30-6CA06A82F7DD}" dt="2023-10-25T12:29:07.903" v="311"/>
          <ac:grpSpMkLst>
            <pc:docMk/>
            <pc:sldMk cId="1285792041" sldId="2147471960"/>
            <ac:grpSpMk id="13" creationId="{03C46A14-F7EF-11C4-C952-925C4F3CC93E}"/>
          </ac:grpSpMkLst>
        </pc:grpChg>
        <pc:grpChg chg="mod">
          <ac:chgData name="COSTE, Julia" userId="74146493-d905-4622-836d-733151bbf50a" providerId="ADAL" clId="{8DAE3553-72F7-4AAD-BC30-6CA06A82F7DD}" dt="2023-10-25T12:29:07.903" v="311"/>
          <ac:grpSpMkLst>
            <pc:docMk/>
            <pc:sldMk cId="1285792041" sldId="2147471960"/>
            <ac:grpSpMk id="14" creationId="{E738FC70-3733-5DA6-49CF-2CC924041EC7}"/>
          </ac:grpSpMkLst>
        </pc:grpChg>
        <pc:grpChg chg="add del mod">
          <ac:chgData name="COSTE, Julia" userId="74146493-d905-4622-836d-733151bbf50a" providerId="ADAL" clId="{8DAE3553-72F7-4AAD-BC30-6CA06A82F7DD}" dt="2023-10-25T12:30:37.228" v="432" actId="478"/>
          <ac:grpSpMkLst>
            <pc:docMk/>
            <pc:sldMk cId="1285792041" sldId="2147471960"/>
            <ac:grpSpMk id="42" creationId="{BD1C25F4-0EDB-AFEB-5B55-E08F7A210209}"/>
          </ac:grpSpMkLst>
        </pc:grpChg>
        <pc:grpChg chg="mod">
          <ac:chgData name="COSTE, Julia" userId="74146493-d905-4622-836d-733151bbf50a" providerId="ADAL" clId="{8DAE3553-72F7-4AAD-BC30-6CA06A82F7DD}" dt="2023-10-25T12:43:37.020" v="946" actId="1036"/>
          <ac:grpSpMkLst>
            <pc:docMk/>
            <pc:sldMk cId="1285792041" sldId="2147471960"/>
            <ac:grpSpMk id="69" creationId="{587ACE45-789C-40C5-B140-9F64161F8ECF}"/>
          </ac:grpSpMkLst>
        </pc:grpChg>
        <pc:grpChg chg="add mod">
          <ac:chgData name="COSTE, Julia" userId="74146493-d905-4622-836d-733151bbf50a" providerId="ADAL" clId="{8DAE3553-72F7-4AAD-BC30-6CA06A82F7DD}" dt="2023-10-25T12:43:37.020" v="946" actId="1036"/>
          <ac:grpSpMkLst>
            <pc:docMk/>
            <pc:sldMk cId="1285792041" sldId="2147471960"/>
            <ac:grpSpMk id="87" creationId="{22B74147-67A3-C9FB-2155-C17B7D078302}"/>
          </ac:grpSpMkLst>
        </pc:grpChg>
        <pc:grpChg chg="mod">
          <ac:chgData name="COSTE, Julia" userId="74146493-d905-4622-836d-733151bbf50a" providerId="ADAL" clId="{8DAE3553-72F7-4AAD-BC30-6CA06A82F7DD}" dt="2023-10-25T12:43:37.020" v="946" actId="1036"/>
          <ac:grpSpMkLst>
            <pc:docMk/>
            <pc:sldMk cId="1285792041" sldId="2147471960"/>
            <ac:grpSpMk id="94" creationId="{0AF35C03-5822-4DD9-B2C8-1D28E6D73859}"/>
          </ac:grpSpMkLst>
        </pc:grpChg>
        <pc:grpChg chg="mod">
          <ac:chgData name="COSTE, Julia" userId="74146493-d905-4622-836d-733151bbf50a" providerId="ADAL" clId="{8DAE3553-72F7-4AAD-BC30-6CA06A82F7DD}" dt="2023-10-25T12:43:37.020" v="946" actId="1036"/>
          <ac:grpSpMkLst>
            <pc:docMk/>
            <pc:sldMk cId="1285792041" sldId="2147471960"/>
            <ac:grpSpMk id="221" creationId="{95EBB004-84C4-4A46-91B3-4C0F061CAF5A}"/>
          </ac:grpSpMkLst>
        </pc:grpChg>
        <pc:picChg chg="mod">
          <ac:chgData name="COSTE, Julia" userId="74146493-d905-4622-836d-733151bbf50a" providerId="ADAL" clId="{8DAE3553-72F7-4AAD-BC30-6CA06A82F7DD}" dt="2023-10-25T12:43:37.020" v="946" actId="1036"/>
          <ac:picMkLst>
            <pc:docMk/>
            <pc:sldMk cId="1285792041" sldId="2147471960"/>
            <ac:picMk id="5" creationId="{2FF42BDB-FC05-4945-BA37-5022B7254C9D}"/>
          </ac:picMkLst>
        </pc:picChg>
        <pc:picChg chg="add del">
          <ac:chgData name="COSTE, Julia" userId="74146493-d905-4622-836d-733151bbf50a" providerId="ADAL" clId="{8DAE3553-72F7-4AAD-BC30-6CA06A82F7DD}" dt="2023-10-25T12:24:35.781" v="95" actId="22"/>
          <ac:picMkLst>
            <pc:docMk/>
            <pc:sldMk cId="1285792041" sldId="2147471960"/>
            <ac:picMk id="8" creationId="{9A2CBBB8-79E8-792C-82CC-9384A941BCAB}"/>
          </ac:picMkLst>
        </pc:picChg>
        <pc:picChg chg="mod">
          <ac:chgData name="COSTE, Julia" userId="74146493-d905-4622-836d-733151bbf50a" providerId="ADAL" clId="{8DAE3553-72F7-4AAD-BC30-6CA06A82F7DD}" dt="2023-10-25T12:31:56.077" v="434"/>
          <ac:picMkLst>
            <pc:docMk/>
            <pc:sldMk cId="1285792041" sldId="2147471960"/>
            <ac:picMk id="160" creationId="{F8DF80B7-836F-7302-6814-2D692B922569}"/>
          </ac:picMkLst>
        </pc:picChg>
      </pc:sldChg>
      <pc:sldChg chg="addSp delSp modSp mod">
        <pc:chgData name="COSTE, Julia" userId="74146493-d905-4622-836d-733151bbf50a" providerId="ADAL" clId="{8DAE3553-72F7-4AAD-BC30-6CA06A82F7DD}" dt="2023-11-15T13:05:04.998" v="2431" actId="13926"/>
        <pc:sldMkLst>
          <pc:docMk/>
          <pc:sldMk cId="341562444" sldId="2147471961"/>
        </pc:sldMkLst>
        <pc:spChg chg="add mod">
          <ac:chgData name="COSTE, Julia" userId="74146493-d905-4622-836d-733151bbf50a" providerId="ADAL" clId="{8DAE3553-72F7-4AAD-BC30-6CA06A82F7DD}" dt="2023-10-25T12:43:26.076" v="929" actId="1036"/>
          <ac:spMkLst>
            <pc:docMk/>
            <pc:sldMk cId="341562444" sldId="2147471961"/>
            <ac:spMk id="7" creationId="{4E823068-0C01-CDF6-222C-0EA47919B014}"/>
          </ac:spMkLst>
        </pc:spChg>
        <pc:spChg chg="add del mod">
          <ac:chgData name="COSTE, Julia" userId="74146493-d905-4622-836d-733151bbf50a" providerId="ADAL" clId="{8DAE3553-72F7-4AAD-BC30-6CA06A82F7DD}" dt="2023-10-25T12:39:09.331" v="685" actId="478"/>
          <ac:spMkLst>
            <pc:docMk/>
            <pc:sldMk cId="341562444" sldId="2147471961"/>
            <ac:spMk id="9" creationId="{7AF2B232-71C2-4104-6ABE-EECBB0C4BCA3}"/>
          </ac:spMkLst>
        </pc:spChg>
        <pc:spChg chg="add del mod">
          <ac:chgData name="COSTE, Julia" userId="74146493-d905-4622-836d-733151bbf50a" providerId="ADAL" clId="{8DAE3553-72F7-4AAD-BC30-6CA06A82F7DD}" dt="2023-10-25T12:39:42.527" v="739" actId="478"/>
          <ac:spMkLst>
            <pc:docMk/>
            <pc:sldMk cId="341562444" sldId="2147471961"/>
            <ac:spMk id="10" creationId="{C67B2ACD-59EA-4D79-DC8A-82DCE4733224}"/>
          </ac:spMkLst>
        </pc:spChg>
        <pc:spChg chg="mod">
          <ac:chgData name="COSTE, Julia" userId="74146493-d905-4622-836d-733151bbf50a" providerId="ADAL" clId="{8DAE3553-72F7-4AAD-BC30-6CA06A82F7DD}" dt="2023-10-25T12:43:26.076" v="929" actId="1036"/>
          <ac:spMkLst>
            <pc:docMk/>
            <pc:sldMk cId="341562444" sldId="2147471961"/>
            <ac:spMk id="14" creationId="{396EFDD4-28F4-B54E-FCFB-6AFB742A9ACE}"/>
          </ac:spMkLst>
        </pc:spChg>
        <pc:spChg chg="add mod">
          <ac:chgData name="COSTE, Julia" userId="74146493-d905-4622-836d-733151bbf50a" providerId="ADAL" clId="{8DAE3553-72F7-4AAD-BC30-6CA06A82F7DD}" dt="2023-10-25T12:41:34.668" v="846" actId="571"/>
          <ac:spMkLst>
            <pc:docMk/>
            <pc:sldMk cId="341562444" sldId="2147471961"/>
            <ac:spMk id="16" creationId="{AABF55F8-3B98-2063-7A63-6DF9187BC15D}"/>
          </ac:spMkLst>
        </pc:spChg>
        <pc:spChg chg="mod">
          <ac:chgData name="COSTE, Julia" userId="74146493-d905-4622-836d-733151bbf50a" providerId="ADAL" clId="{8DAE3553-72F7-4AAD-BC30-6CA06A82F7DD}" dt="2023-10-25T12:41:34.668" v="846" actId="571"/>
          <ac:spMkLst>
            <pc:docMk/>
            <pc:sldMk cId="341562444" sldId="2147471961"/>
            <ac:spMk id="18" creationId="{65265AEA-3F57-68E4-107F-496FFB70DF84}"/>
          </ac:spMkLst>
        </pc:spChg>
        <pc:spChg chg="add mod">
          <ac:chgData name="COSTE, Julia" userId="74146493-d905-4622-836d-733151bbf50a" providerId="ADAL" clId="{8DAE3553-72F7-4AAD-BC30-6CA06A82F7DD}" dt="2023-10-25T12:41:37.524" v="848" actId="571"/>
          <ac:spMkLst>
            <pc:docMk/>
            <pc:sldMk cId="341562444" sldId="2147471961"/>
            <ac:spMk id="20" creationId="{C1A0F25A-FF27-6761-1106-B99CC6E08C31}"/>
          </ac:spMkLst>
        </pc:spChg>
        <pc:spChg chg="mod">
          <ac:chgData name="COSTE, Julia" userId="74146493-d905-4622-836d-733151bbf50a" providerId="ADAL" clId="{8DAE3553-72F7-4AAD-BC30-6CA06A82F7DD}" dt="2023-10-25T12:41:37.524" v="848" actId="571"/>
          <ac:spMkLst>
            <pc:docMk/>
            <pc:sldMk cId="341562444" sldId="2147471961"/>
            <ac:spMk id="22" creationId="{620C288F-9105-A628-B29B-E827408AF499}"/>
          </ac:spMkLst>
        </pc:spChg>
        <pc:spChg chg="mod">
          <ac:chgData name="COSTE, Julia" userId="74146493-d905-4622-836d-733151bbf50a" providerId="ADAL" clId="{8DAE3553-72F7-4AAD-BC30-6CA06A82F7DD}" dt="2023-11-15T13:05:04.998" v="2431" actId="13926"/>
          <ac:spMkLst>
            <pc:docMk/>
            <pc:sldMk cId="341562444" sldId="2147471961"/>
            <ac:spMk id="25" creationId="{61C0A0AA-A37D-4DF9-8484-88534EE7D578}"/>
          </ac:spMkLst>
        </pc:spChg>
        <pc:spChg chg="mod">
          <ac:chgData name="COSTE, Julia" userId="74146493-d905-4622-836d-733151bbf50a" providerId="ADAL" clId="{8DAE3553-72F7-4AAD-BC30-6CA06A82F7DD}" dt="2023-10-25T12:43:26.076" v="929" actId="1036"/>
          <ac:spMkLst>
            <pc:docMk/>
            <pc:sldMk cId="341562444" sldId="2147471961"/>
            <ac:spMk id="26" creationId="{7D98019D-2206-4BE4-9392-F1700BA8AD3C}"/>
          </ac:spMkLst>
        </pc:spChg>
        <pc:spChg chg="mod">
          <ac:chgData name="COSTE, Julia" userId="74146493-d905-4622-836d-733151bbf50a" providerId="ADAL" clId="{8DAE3553-72F7-4AAD-BC30-6CA06A82F7DD}" dt="2023-10-25T12:52:33.033" v="962"/>
          <ac:spMkLst>
            <pc:docMk/>
            <pc:sldMk cId="341562444" sldId="2147471961"/>
            <ac:spMk id="27" creationId="{63C6293C-768C-ADA1-684C-9922CC7DB4A9}"/>
          </ac:spMkLst>
        </pc:spChg>
        <pc:spChg chg="mod">
          <ac:chgData name="COSTE, Julia" userId="74146493-d905-4622-836d-733151bbf50a" providerId="ADAL" clId="{8DAE3553-72F7-4AAD-BC30-6CA06A82F7DD}" dt="2023-10-25T12:43:26.076" v="929" actId="1036"/>
          <ac:spMkLst>
            <pc:docMk/>
            <pc:sldMk cId="341562444" sldId="2147471961"/>
            <ac:spMk id="32" creationId="{ABFFD39F-184E-6281-4956-B6A229F52B2C}"/>
          </ac:spMkLst>
        </pc:spChg>
        <pc:spChg chg="mod">
          <ac:chgData name="COSTE, Julia" userId="74146493-d905-4622-836d-733151bbf50a" providerId="ADAL" clId="{8DAE3553-72F7-4AAD-BC30-6CA06A82F7DD}" dt="2023-10-25T12:43:26.076" v="929" actId="1036"/>
          <ac:spMkLst>
            <pc:docMk/>
            <pc:sldMk cId="341562444" sldId="2147471961"/>
            <ac:spMk id="33" creationId="{AB2AD54C-464E-B011-9669-3ED2BD5FE37D}"/>
          </ac:spMkLst>
        </pc:spChg>
        <pc:spChg chg="mod">
          <ac:chgData name="COSTE, Julia" userId="74146493-d905-4622-836d-733151bbf50a" providerId="ADAL" clId="{8DAE3553-72F7-4AAD-BC30-6CA06A82F7DD}" dt="2023-10-25T12:43:26.076" v="929" actId="1036"/>
          <ac:spMkLst>
            <pc:docMk/>
            <pc:sldMk cId="341562444" sldId="2147471961"/>
            <ac:spMk id="34" creationId="{8E996240-AD64-5A51-EB93-849C312E852B}"/>
          </ac:spMkLst>
        </pc:spChg>
        <pc:spChg chg="mod">
          <ac:chgData name="COSTE, Julia" userId="74146493-d905-4622-836d-733151bbf50a" providerId="ADAL" clId="{8DAE3553-72F7-4AAD-BC30-6CA06A82F7DD}" dt="2023-10-25T12:43:26.076" v="929" actId="1036"/>
          <ac:spMkLst>
            <pc:docMk/>
            <pc:sldMk cId="341562444" sldId="2147471961"/>
            <ac:spMk id="35" creationId="{09BAE7FD-AA2F-4D4A-9E90-675465233A5D}"/>
          </ac:spMkLst>
        </pc:spChg>
        <pc:spChg chg="mod">
          <ac:chgData name="COSTE, Julia" userId="74146493-d905-4622-836d-733151bbf50a" providerId="ADAL" clId="{8DAE3553-72F7-4AAD-BC30-6CA06A82F7DD}" dt="2023-10-25T12:43:26.076" v="929" actId="1036"/>
          <ac:spMkLst>
            <pc:docMk/>
            <pc:sldMk cId="341562444" sldId="2147471961"/>
            <ac:spMk id="36" creationId="{10BDA087-E83F-4879-AF1C-9A50E3A321E0}"/>
          </ac:spMkLst>
        </pc:spChg>
        <pc:spChg chg="mod">
          <ac:chgData name="COSTE, Julia" userId="74146493-d905-4622-836d-733151bbf50a" providerId="ADAL" clId="{8DAE3553-72F7-4AAD-BC30-6CA06A82F7DD}" dt="2023-10-25T12:43:26.076" v="929" actId="1036"/>
          <ac:spMkLst>
            <pc:docMk/>
            <pc:sldMk cId="341562444" sldId="2147471961"/>
            <ac:spMk id="37" creationId="{96A29F4E-26D8-402C-9344-8BE43E8E4AA0}"/>
          </ac:spMkLst>
        </pc:spChg>
        <pc:spChg chg="mod">
          <ac:chgData name="COSTE, Julia" userId="74146493-d905-4622-836d-733151bbf50a" providerId="ADAL" clId="{8DAE3553-72F7-4AAD-BC30-6CA06A82F7DD}" dt="2023-10-25T12:43:26.076" v="929" actId="1036"/>
          <ac:spMkLst>
            <pc:docMk/>
            <pc:sldMk cId="341562444" sldId="2147471961"/>
            <ac:spMk id="38" creationId="{59A999E7-CB63-4F21-B2E5-B1AF8F446473}"/>
          </ac:spMkLst>
        </pc:spChg>
        <pc:spChg chg="mod">
          <ac:chgData name="COSTE, Julia" userId="74146493-d905-4622-836d-733151bbf50a" providerId="ADAL" clId="{8DAE3553-72F7-4AAD-BC30-6CA06A82F7DD}" dt="2023-10-25T12:43:26.076" v="929" actId="1036"/>
          <ac:spMkLst>
            <pc:docMk/>
            <pc:sldMk cId="341562444" sldId="2147471961"/>
            <ac:spMk id="39" creationId="{1894E67E-3E0E-BE70-B2D8-4DA5CF9D5AAF}"/>
          </ac:spMkLst>
        </pc:spChg>
        <pc:spChg chg="mod">
          <ac:chgData name="COSTE, Julia" userId="74146493-d905-4622-836d-733151bbf50a" providerId="ADAL" clId="{8DAE3553-72F7-4AAD-BC30-6CA06A82F7DD}" dt="2023-10-25T12:43:26.076" v="929" actId="1036"/>
          <ac:spMkLst>
            <pc:docMk/>
            <pc:sldMk cId="341562444" sldId="2147471961"/>
            <ac:spMk id="40" creationId="{B8239C2B-8456-72C5-99F7-6738580EC4C3}"/>
          </ac:spMkLst>
        </pc:spChg>
        <pc:spChg chg="mod">
          <ac:chgData name="COSTE, Julia" userId="74146493-d905-4622-836d-733151bbf50a" providerId="ADAL" clId="{8DAE3553-72F7-4AAD-BC30-6CA06A82F7DD}" dt="2023-10-25T12:43:26.076" v="929" actId="1036"/>
          <ac:spMkLst>
            <pc:docMk/>
            <pc:sldMk cId="341562444" sldId="2147471961"/>
            <ac:spMk id="41" creationId="{7CDAE944-E249-4AFA-9AF6-447C5DE8A698}"/>
          </ac:spMkLst>
        </pc:spChg>
        <pc:spChg chg="mod">
          <ac:chgData name="COSTE, Julia" userId="74146493-d905-4622-836d-733151bbf50a" providerId="ADAL" clId="{8DAE3553-72F7-4AAD-BC30-6CA06A82F7DD}" dt="2023-10-25T12:43:26.076" v="929" actId="1036"/>
          <ac:spMkLst>
            <pc:docMk/>
            <pc:sldMk cId="341562444" sldId="2147471961"/>
            <ac:spMk id="42" creationId="{EBA840F9-A68E-E01C-5D95-0BE7F90AA3DF}"/>
          </ac:spMkLst>
        </pc:spChg>
        <pc:spChg chg="mod">
          <ac:chgData name="COSTE, Julia" userId="74146493-d905-4622-836d-733151bbf50a" providerId="ADAL" clId="{8DAE3553-72F7-4AAD-BC30-6CA06A82F7DD}" dt="2023-10-25T12:43:26.076" v="929" actId="1036"/>
          <ac:spMkLst>
            <pc:docMk/>
            <pc:sldMk cId="341562444" sldId="2147471961"/>
            <ac:spMk id="43" creationId="{0565D462-CF3B-EFBD-B252-3AE15BEEBA46}"/>
          </ac:spMkLst>
        </pc:spChg>
        <pc:spChg chg="mod">
          <ac:chgData name="COSTE, Julia" userId="74146493-d905-4622-836d-733151bbf50a" providerId="ADAL" clId="{8DAE3553-72F7-4AAD-BC30-6CA06A82F7DD}" dt="2023-10-25T12:43:26.076" v="929" actId="1036"/>
          <ac:spMkLst>
            <pc:docMk/>
            <pc:sldMk cId="341562444" sldId="2147471961"/>
            <ac:spMk id="44" creationId="{A2AA1937-6D19-0AB1-5C3A-5B874E501B10}"/>
          </ac:spMkLst>
        </pc:spChg>
        <pc:spChg chg="mod">
          <ac:chgData name="COSTE, Julia" userId="74146493-d905-4622-836d-733151bbf50a" providerId="ADAL" clId="{8DAE3553-72F7-4AAD-BC30-6CA06A82F7DD}" dt="2023-10-25T12:43:26.076" v="929" actId="1036"/>
          <ac:spMkLst>
            <pc:docMk/>
            <pc:sldMk cId="341562444" sldId="2147471961"/>
            <ac:spMk id="45" creationId="{2A3ED90B-5F26-B0B5-5FB4-66B699713B4D}"/>
          </ac:spMkLst>
        </pc:spChg>
        <pc:spChg chg="mod">
          <ac:chgData name="COSTE, Julia" userId="74146493-d905-4622-836d-733151bbf50a" providerId="ADAL" clId="{8DAE3553-72F7-4AAD-BC30-6CA06A82F7DD}" dt="2023-10-25T12:43:26.076" v="929" actId="1036"/>
          <ac:spMkLst>
            <pc:docMk/>
            <pc:sldMk cId="341562444" sldId="2147471961"/>
            <ac:spMk id="46" creationId="{82242420-2328-1DC6-6CD5-1F0E55290110}"/>
          </ac:spMkLst>
        </pc:spChg>
        <pc:spChg chg="mod">
          <ac:chgData name="COSTE, Julia" userId="74146493-d905-4622-836d-733151bbf50a" providerId="ADAL" clId="{8DAE3553-72F7-4AAD-BC30-6CA06A82F7DD}" dt="2023-10-25T12:43:26.076" v="929" actId="1036"/>
          <ac:spMkLst>
            <pc:docMk/>
            <pc:sldMk cId="341562444" sldId="2147471961"/>
            <ac:spMk id="47" creationId="{3D4B1DB8-7518-3BBD-CA23-0E868CCDF73A}"/>
          </ac:spMkLst>
        </pc:spChg>
        <pc:spChg chg="mod">
          <ac:chgData name="COSTE, Julia" userId="74146493-d905-4622-836d-733151bbf50a" providerId="ADAL" clId="{8DAE3553-72F7-4AAD-BC30-6CA06A82F7DD}" dt="2023-10-25T12:43:26.076" v="929" actId="1036"/>
          <ac:spMkLst>
            <pc:docMk/>
            <pc:sldMk cId="341562444" sldId="2147471961"/>
            <ac:spMk id="48" creationId="{490AB069-92B1-8D13-BDAF-F504FF06D5EB}"/>
          </ac:spMkLst>
        </pc:spChg>
        <pc:spChg chg="mod">
          <ac:chgData name="COSTE, Julia" userId="74146493-d905-4622-836d-733151bbf50a" providerId="ADAL" clId="{8DAE3553-72F7-4AAD-BC30-6CA06A82F7DD}" dt="2023-10-25T12:43:26.076" v="929" actId="1036"/>
          <ac:spMkLst>
            <pc:docMk/>
            <pc:sldMk cId="341562444" sldId="2147471961"/>
            <ac:spMk id="49" creationId="{CDB76BD7-2A9E-803A-5D58-1F43300DFC77}"/>
          </ac:spMkLst>
        </pc:spChg>
        <pc:spChg chg="mod">
          <ac:chgData name="COSTE, Julia" userId="74146493-d905-4622-836d-733151bbf50a" providerId="ADAL" clId="{8DAE3553-72F7-4AAD-BC30-6CA06A82F7DD}" dt="2023-10-25T12:43:26.076" v="929" actId="1036"/>
          <ac:spMkLst>
            <pc:docMk/>
            <pc:sldMk cId="341562444" sldId="2147471961"/>
            <ac:spMk id="50" creationId="{22E2C7DC-73E0-B73F-74A5-852FE67BFEE6}"/>
          </ac:spMkLst>
        </pc:spChg>
        <pc:spChg chg="mod">
          <ac:chgData name="COSTE, Julia" userId="74146493-d905-4622-836d-733151bbf50a" providerId="ADAL" clId="{8DAE3553-72F7-4AAD-BC30-6CA06A82F7DD}" dt="2023-10-25T12:43:26.076" v="929" actId="1036"/>
          <ac:spMkLst>
            <pc:docMk/>
            <pc:sldMk cId="341562444" sldId="2147471961"/>
            <ac:spMk id="51" creationId="{FD3A2B0F-8242-E0B1-7A5D-F7FEF2D362B3}"/>
          </ac:spMkLst>
        </pc:spChg>
        <pc:spChg chg="mod">
          <ac:chgData name="COSTE, Julia" userId="74146493-d905-4622-836d-733151bbf50a" providerId="ADAL" clId="{8DAE3553-72F7-4AAD-BC30-6CA06A82F7DD}" dt="2023-10-25T12:43:26.076" v="929" actId="1036"/>
          <ac:spMkLst>
            <pc:docMk/>
            <pc:sldMk cId="341562444" sldId="2147471961"/>
            <ac:spMk id="52" creationId="{22829CBA-1E27-C3F3-8CC1-FFFECD58C5BD}"/>
          </ac:spMkLst>
        </pc:spChg>
        <pc:spChg chg="mod">
          <ac:chgData name="COSTE, Julia" userId="74146493-d905-4622-836d-733151bbf50a" providerId="ADAL" clId="{8DAE3553-72F7-4AAD-BC30-6CA06A82F7DD}" dt="2023-10-25T12:43:26.076" v="929" actId="1036"/>
          <ac:spMkLst>
            <pc:docMk/>
            <pc:sldMk cId="341562444" sldId="2147471961"/>
            <ac:spMk id="53" creationId="{923C49A7-FC8A-CE6B-FEDE-A6F0712D8149}"/>
          </ac:spMkLst>
        </pc:spChg>
        <pc:spChg chg="mod">
          <ac:chgData name="COSTE, Julia" userId="74146493-d905-4622-836d-733151bbf50a" providerId="ADAL" clId="{8DAE3553-72F7-4AAD-BC30-6CA06A82F7DD}" dt="2023-10-25T12:43:26.076" v="929" actId="1036"/>
          <ac:spMkLst>
            <pc:docMk/>
            <pc:sldMk cId="341562444" sldId="2147471961"/>
            <ac:spMk id="54" creationId="{3B5569F5-448B-66AC-2463-1115E036D684}"/>
          </ac:spMkLst>
        </pc:spChg>
        <pc:spChg chg="add mod">
          <ac:chgData name="COSTE, Julia" userId="74146493-d905-4622-836d-733151bbf50a" providerId="ADAL" clId="{8DAE3553-72F7-4AAD-BC30-6CA06A82F7DD}" dt="2023-10-25T12:51:44.473" v="960" actId="14100"/>
          <ac:spMkLst>
            <pc:docMk/>
            <pc:sldMk cId="341562444" sldId="2147471961"/>
            <ac:spMk id="55" creationId="{A10BBC1C-10FD-9F2A-EA2C-BBC850AC6CF5}"/>
          </ac:spMkLst>
        </pc:spChg>
        <pc:spChg chg="mod">
          <ac:chgData name="COSTE, Julia" userId="74146493-d905-4622-836d-733151bbf50a" providerId="ADAL" clId="{8DAE3553-72F7-4AAD-BC30-6CA06A82F7DD}" dt="2023-10-25T12:43:26.076" v="929" actId="1036"/>
          <ac:spMkLst>
            <pc:docMk/>
            <pc:sldMk cId="341562444" sldId="2147471961"/>
            <ac:spMk id="75" creationId="{6E94D77A-BC6C-4D3B-97DD-4B74D9104EB0}"/>
          </ac:spMkLst>
        </pc:spChg>
        <pc:spChg chg="mod">
          <ac:chgData name="COSTE, Julia" userId="74146493-d905-4622-836d-733151bbf50a" providerId="ADAL" clId="{8DAE3553-72F7-4AAD-BC30-6CA06A82F7DD}" dt="2023-10-25T12:43:26.076" v="929" actId="1036"/>
          <ac:spMkLst>
            <pc:docMk/>
            <pc:sldMk cId="341562444" sldId="2147471961"/>
            <ac:spMk id="76" creationId="{6AC20837-675D-4474-8173-B5F8FB8C6DA3}"/>
          </ac:spMkLst>
        </pc:spChg>
        <pc:spChg chg="mod">
          <ac:chgData name="COSTE, Julia" userId="74146493-d905-4622-836d-733151bbf50a" providerId="ADAL" clId="{8DAE3553-72F7-4AAD-BC30-6CA06A82F7DD}" dt="2023-10-25T12:43:26.076" v="929" actId="1036"/>
          <ac:spMkLst>
            <pc:docMk/>
            <pc:sldMk cId="341562444" sldId="2147471961"/>
            <ac:spMk id="77" creationId="{745B2044-ECF4-4416-8728-8A6C30B7DB01}"/>
          </ac:spMkLst>
        </pc:spChg>
        <pc:spChg chg="mod">
          <ac:chgData name="COSTE, Julia" userId="74146493-d905-4622-836d-733151bbf50a" providerId="ADAL" clId="{8DAE3553-72F7-4AAD-BC30-6CA06A82F7DD}" dt="2023-10-25T12:43:26.076" v="929" actId="1036"/>
          <ac:spMkLst>
            <pc:docMk/>
            <pc:sldMk cId="341562444" sldId="2147471961"/>
            <ac:spMk id="78" creationId="{4A1B5131-3A1E-41AB-8A7B-A19FE75B0D78}"/>
          </ac:spMkLst>
        </pc:spChg>
        <pc:spChg chg="mod">
          <ac:chgData name="COSTE, Julia" userId="74146493-d905-4622-836d-733151bbf50a" providerId="ADAL" clId="{8DAE3553-72F7-4AAD-BC30-6CA06A82F7DD}" dt="2023-10-25T12:43:26.076" v="929" actId="1036"/>
          <ac:spMkLst>
            <pc:docMk/>
            <pc:sldMk cId="341562444" sldId="2147471961"/>
            <ac:spMk id="79" creationId="{BAFB07F3-AF48-4D7C-9B4F-7FC3CE9D1572}"/>
          </ac:spMkLst>
        </pc:spChg>
        <pc:spChg chg="mod">
          <ac:chgData name="COSTE, Julia" userId="74146493-d905-4622-836d-733151bbf50a" providerId="ADAL" clId="{8DAE3553-72F7-4AAD-BC30-6CA06A82F7DD}" dt="2023-10-25T12:43:26.076" v="929" actId="1036"/>
          <ac:spMkLst>
            <pc:docMk/>
            <pc:sldMk cId="341562444" sldId="2147471961"/>
            <ac:spMk id="80" creationId="{10274F8D-7864-4F95-BC8B-BAD878CAB4F0}"/>
          </ac:spMkLst>
        </pc:spChg>
        <pc:spChg chg="mod">
          <ac:chgData name="COSTE, Julia" userId="74146493-d905-4622-836d-733151bbf50a" providerId="ADAL" clId="{8DAE3553-72F7-4AAD-BC30-6CA06A82F7DD}" dt="2023-10-25T12:43:26.076" v="929" actId="1036"/>
          <ac:spMkLst>
            <pc:docMk/>
            <pc:sldMk cId="341562444" sldId="2147471961"/>
            <ac:spMk id="81" creationId="{40F4E74F-C044-470F-BCAC-1617C732011A}"/>
          </ac:spMkLst>
        </pc:spChg>
        <pc:spChg chg="mod">
          <ac:chgData name="COSTE, Julia" userId="74146493-d905-4622-836d-733151bbf50a" providerId="ADAL" clId="{8DAE3553-72F7-4AAD-BC30-6CA06A82F7DD}" dt="2023-10-25T12:43:26.076" v="929" actId="1036"/>
          <ac:spMkLst>
            <pc:docMk/>
            <pc:sldMk cId="341562444" sldId="2147471961"/>
            <ac:spMk id="82" creationId="{AA665E16-5083-43F4-81EA-3E63CBDFBCD9}"/>
          </ac:spMkLst>
        </pc:spChg>
        <pc:spChg chg="mod">
          <ac:chgData name="COSTE, Julia" userId="74146493-d905-4622-836d-733151bbf50a" providerId="ADAL" clId="{8DAE3553-72F7-4AAD-BC30-6CA06A82F7DD}" dt="2023-10-25T12:43:26.076" v="929" actId="1036"/>
          <ac:spMkLst>
            <pc:docMk/>
            <pc:sldMk cId="341562444" sldId="2147471961"/>
            <ac:spMk id="83" creationId="{B5003993-D4E6-4E95-9D0E-400A61837085}"/>
          </ac:spMkLst>
        </pc:spChg>
        <pc:spChg chg="mod">
          <ac:chgData name="COSTE, Julia" userId="74146493-d905-4622-836d-733151bbf50a" providerId="ADAL" clId="{8DAE3553-72F7-4AAD-BC30-6CA06A82F7DD}" dt="2023-10-25T12:43:26.076" v="929" actId="1036"/>
          <ac:spMkLst>
            <pc:docMk/>
            <pc:sldMk cId="341562444" sldId="2147471961"/>
            <ac:spMk id="84" creationId="{03D7E496-BCDF-4CF4-9951-C48A56F66C81}"/>
          </ac:spMkLst>
        </pc:spChg>
        <pc:spChg chg="mod">
          <ac:chgData name="COSTE, Julia" userId="74146493-d905-4622-836d-733151bbf50a" providerId="ADAL" clId="{8DAE3553-72F7-4AAD-BC30-6CA06A82F7DD}" dt="2023-10-25T12:43:26.076" v="929" actId="1036"/>
          <ac:spMkLst>
            <pc:docMk/>
            <pc:sldMk cId="341562444" sldId="2147471961"/>
            <ac:spMk id="85" creationId="{688E8CC2-5A6D-4995-BD47-9EE01D0BF6B3}"/>
          </ac:spMkLst>
        </pc:spChg>
        <pc:spChg chg="mod">
          <ac:chgData name="COSTE, Julia" userId="74146493-d905-4622-836d-733151bbf50a" providerId="ADAL" clId="{8DAE3553-72F7-4AAD-BC30-6CA06A82F7DD}" dt="2023-10-25T12:43:26.076" v="929" actId="1036"/>
          <ac:spMkLst>
            <pc:docMk/>
            <pc:sldMk cId="341562444" sldId="2147471961"/>
            <ac:spMk id="86" creationId="{6B5CBD90-FBB2-4499-ACDD-BD4E7514AF34}"/>
          </ac:spMkLst>
        </pc:spChg>
        <pc:spChg chg="mod">
          <ac:chgData name="COSTE, Julia" userId="74146493-d905-4622-836d-733151bbf50a" providerId="ADAL" clId="{8DAE3553-72F7-4AAD-BC30-6CA06A82F7DD}" dt="2023-10-25T12:43:26.076" v="929" actId="1036"/>
          <ac:spMkLst>
            <pc:docMk/>
            <pc:sldMk cId="341562444" sldId="2147471961"/>
            <ac:spMk id="89" creationId="{8845AF27-D6BD-4E6D-8FDA-7D3DF0B06850}"/>
          </ac:spMkLst>
        </pc:spChg>
        <pc:spChg chg="mod">
          <ac:chgData name="COSTE, Julia" userId="74146493-d905-4622-836d-733151bbf50a" providerId="ADAL" clId="{8DAE3553-72F7-4AAD-BC30-6CA06A82F7DD}" dt="2023-10-25T12:43:26.076" v="929" actId="1036"/>
          <ac:spMkLst>
            <pc:docMk/>
            <pc:sldMk cId="341562444" sldId="2147471961"/>
            <ac:spMk id="90" creationId="{A9790A20-5785-4012-A58A-A52549D8A39C}"/>
          </ac:spMkLst>
        </pc:spChg>
        <pc:spChg chg="mod">
          <ac:chgData name="COSTE, Julia" userId="74146493-d905-4622-836d-733151bbf50a" providerId="ADAL" clId="{8DAE3553-72F7-4AAD-BC30-6CA06A82F7DD}" dt="2023-10-25T12:43:26.076" v="929" actId="1036"/>
          <ac:spMkLst>
            <pc:docMk/>
            <pc:sldMk cId="341562444" sldId="2147471961"/>
            <ac:spMk id="91" creationId="{4694679C-E88B-4EA4-B347-0E0B931DB65C}"/>
          </ac:spMkLst>
        </pc:spChg>
        <pc:spChg chg="mod">
          <ac:chgData name="COSTE, Julia" userId="74146493-d905-4622-836d-733151bbf50a" providerId="ADAL" clId="{8DAE3553-72F7-4AAD-BC30-6CA06A82F7DD}" dt="2023-10-25T12:43:26.076" v="929" actId="1036"/>
          <ac:spMkLst>
            <pc:docMk/>
            <pc:sldMk cId="341562444" sldId="2147471961"/>
            <ac:spMk id="92" creationId="{1D16AA4B-7E53-40E3-A4EA-5648667CA4CC}"/>
          </ac:spMkLst>
        </pc:spChg>
        <pc:spChg chg="mod">
          <ac:chgData name="COSTE, Julia" userId="74146493-d905-4622-836d-733151bbf50a" providerId="ADAL" clId="{8DAE3553-72F7-4AAD-BC30-6CA06A82F7DD}" dt="2023-10-25T12:43:26.076" v="929" actId="1036"/>
          <ac:spMkLst>
            <pc:docMk/>
            <pc:sldMk cId="341562444" sldId="2147471961"/>
            <ac:spMk id="93" creationId="{7A20BF78-85A3-4C6E-8142-9FA6904AA499}"/>
          </ac:spMkLst>
        </pc:spChg>
        <pc:spChg chg="mod">
          <ac:chgData name="COSTE, Julia" userId="74146493-d905-4622-836d-733151bbf50a" providerId="ADAL" clId="{8DAE3553-72F7-4AAD-BC30-6CA06A82F7DD}" dt="2023-10-25T12:43:26.076" v="929" actId="1036"/>
          <ac:spMkLst>
            <pc:docMk/>
            <pc:sldMk cId="341562444" sldId="2147471961"/>
            <ac:spMk id="95" creationId="{671D4AA5-EB8B-4AF1-93DF-5A15A66092A9}"/>
          </ac:spMkLst>
        </pc:spChg>
        <pc:spChg chg="mod">
          <ac:chgData name="COSTE, Julia" userId="74146493-d905-4622-836d-733151bbf50a" providerId="ADAL" clId="{8DAE3553-72F7-4AAD-BC30-6CA06A82F7DD}" dt="2023-10-25T12:43:26.076" v="929" actId="1036"/>
          <ac:spMkLst>
            <pc:docMk/>
            <pc:sldMk cId="341562444" sldId="2147471961"/>
            <ac:spMk id="108" creationId="{296C4BB5-43A8-4F8D-BE6C-ECA865343DED}"/>
          </ac:spMkLst>
        </pc:spChg>
        <pc:spChg chg="mod">
          <ac:chgData name="COSTE, Julia" userId="74146493-d905-4622-836d-733151bbf50a" providerId="ADAL" clId="{8DAE3553-72F7-4AAD-BC30-6CA06A82F7DD}" dt="2023-10-25T12:43:26.076" v="929" actId="1036"/>
          <ac:spMkLst>
            <pc:docMk/>
            <pc:sldMk cId="341562444" sldId="2147471961"/>
            <ac:spMk id="111" creationId="{56F60795-B012-40E7-B736-1EE6F8CE356C}"/>
          </ac:spMkLst>
        </pc:spChg>
        <pc:spChg chg="mod">
          <ac:chgData name="COSTE, Julia" userId="74146493-d905-4622-836d-733151bbf50a" providerId="ADAL" clId="{8DAE3553-72F7-4AAD-BC30-6CA06A82F7DD}" dt="2023-10-25T12:43:26.076" v="929" actId="1036"/>
          <ac:spMkLst>
            <pc:docMk/>
            <pc:sldMk cId="341562444" sldId="2147471961"/>
            <ac:spMk id="112" creationId="{05027604-6AA8-440C-AB9F-F498832FFCF4}"/>
          </ac:spMkLst>
        </pc:spChg>
        <pc:spChg chg="mod">
          <ac:chgData name="COSTE, Julia" userId="74146493-d905-4622-836d-733151bbf50a" providerId="ADAL" clId="{8DAE3553-72F7-4AAD-BC30-6CA06A82F7DD}" dt="2023-10-25T12:43:26.076" v="929" actId="1036"/>
          <ac:spMkLst>
            <pc:docMk/>
            <pc:sldMk cId="341562444" sldId="2147471961"/>
            <ac:spMk id="113" creationId="{959EC185-6DA9-423B-91E6-1BEBCC4EA093}"/>
          </ac:spMkLst>
        </pc:spChg>
        <pc:spChg chg="mod">
          <ac:chgData name="COSTE, Julia" userId="74146493-d905-4622-836d-733151bbf50a" providerId="ADAL" clId="{8DAE3553-72F7-4AAD-BC30-6CA06A82F7DD}" dt="2023-10-25T12:43:26.076" v="929" actId="1036"/>
          <ac:spMkLst>
            <pc:docMk/>
            <pc:sldMk cId="341562444" sldId="2147471961"/>
            <ac:spMk id="114" creationId="{0FB4DDCF-6AE5-4124-967B-2D873E2CCEBA}"/>
          </ac:spMkLst>
        </pc:spChg>
        <pc:spChg chg="mod">
          <ac:chgData name="COSTE, Julia" userId="74146493-d905-4622-836d-733151bbf50a" providerId="ADAL" clId="{8DAE3553-72F7-4AAD-BC30-6CA06A82F7DD}" dt="2023-10-25T12:43:26.076" v="929" actId="1036"/>
          <ac:spMkLst>
            <pc:docMk/>
            <pc:sldMk cId="341562444" sldId="2147471961"/>
            <ac:spMk id="115" creationId="{C499AEE8-AAB0-46F8-B3B0-9766B14C5BBA}"/>
          </ac:spMkLst>
        </pc:spChg>
        <pc:spChg chg="mod">
          <ac:chgData name="COSTE, Julia" userId="74146493-d905-4622-836d-733151bbf50a" providerId="ADAL" clId="{8DAE3553-72F7-4AAD-BC30-6CA06A82F7DD}" dt="2023-10-25T12:43:26.076" v="929" actId="1036"/>
          <ac:spMkLst>
            <pc:docMk/>
            <pc:sldMk cId="341562444" sldId="2147471961"/>
            <ac:spMk id="116" creationId="{0572A2B3-2151-4120-8CB2-DE77C6BB9D95}"/>
          </ac:spMkLst>
        </pc:spChg>
        <pc:spChg chg="mod">
          <ac:chgData name="COSTE, Julia" userId="74146493-d905-4622-836d-733151bbf50a" providerId="ADAL" clId="{8DAE3553-72F7-4AAD-BC30-6CA06A82F7DD}" dt="2023-10-25T12:43:26.076" v="929" actId="1036"/>
          <ac:spMkLst>
            <pc:docMk/>
            <pc:sldMk cId="341562444" sldId="2147471961"/>
            <ac:spMk id="117" creationId="{34704317-37DF-44BB-8793-8B157CF76A56}"/>
          </ac:spMkLst>
        </pc:spChg>
        <pc:spChg chg="mod">
          <ac:chgData name="COSTE, Julia" userId="74146493-d905-4622-836d-733151bbf50a" providerId="ADAL" clId="{8DAE3553-72F7-4AAD-BC30-6CA06A82F7DD}" dt="2023-10-25T12:43:26.076" v="929" actId="1036"/>
          <ac:spMkLst>
            <pc:docMk/>
            <pc:sldMk cId="341562444" sldId="2147471961"/>
            <ac:spMk id="118" creationId="{3872648D-501C-49BC-9056-97EB098D5598}"/>
          </ac:spMkLst>
        </pc:spChg>
        <pc:spChg chg="mod">
          <ac:chgData name="COSTE, Julia" userId="74146493-d905-4622-836d-733151bbf50a" providerId="ADAL" clId="{8DAE3553-72F7-4AAD-BC30-6CA06A82F7DD}" dt="2023-10-25T12:43:26.076" v="929" actId="1036"/>
          <ac:spMkLst>
            <pc:docMk/>
            <pc:sldMk cId="341562444" sldId="2147471961"/>
            <ac:spMk id="119" creationId="{F9A119C3-8E47-43AA-B52B-A4C3CB0B898F}"/>
          </ac:spMkLst>
        </pc:spChg>
        <pc:spChg chg="mod">
          <ac:chgData name="COSTE, Julia" userId="74146493-d905-4622-836d-733151bbf50a" providerId="ADAL" clId="{8DAE3553-72F7-4AAD-BC30-6CA06A82F7DD}" dt="2023-10-25T12:43:26.076" v="929" actId="1036"/>
          <ac:spMkLst>
            <pc:docMk/>
            <pc:sldMk cId="341562444" sldId="2147471961"/>
            <ac:spMk id="120" creationId="{FED52469-3B69-4EEE-AA5C-44400134DC65}"/>
          </ac:spMkLst>
        </pc:spChg>
        <pc:spChg chg="mod">
          <ac:chgData name="COSTE, Julia" userId="74146493-d905-4622-836d-733151bbf50a" providerId="ADAL" clId="{8DAE3553-72F7-4AAD-BC30-6CA06A82F7DD}" dt="2023-10-25T12:43:26.076" v="929" actId="1036"/>
          <ac:spMkLst>
            <pc:docMk/>
            <pc:sldMk cId="341562444" sldId="2147471961"/>
            <ac:spMk id="121" creationId="{5B78F42B-8665-4E83-8ED8-25FB891C33B7}"/>
          </ac:spMkLst>
        </pc:spChg>
        <pc:spChg chg="mod">
          <ac:chgData name="COSTE, Julia" userId="74146493-d905-4622-836d-733151bbf50a" providerId="ADAL" clId="{8DAE3553-72F7-4AAD-BC30-6CA06A82F7DD}" dt="2023-10-25T12:43:26.076" v="929" actId="1036"/>
          <ac:spMkLst>
            <pc:docMk/>
            <pc:sldMk cId="341562444" sldId="2147471961"/>
            <ac:spMk id="122" creationId="{D695E386-94AD-4F16-81D5-109E0EA10E4F}"/>
          </ac:spMkLst>
        </pc:spChg>
        <pc:spChg chg="mod">
          <ac:chgData name="COSTE, Julia" userId="74146493-d905-4622-836d-733151bbf50a" providerId="ADAL" clId="{8DAE3553-72F7-4AAD-BC30-6CA06A82F7DD}" dt="2023-10-25T12:43:26.076" v="929" actId="1036"/>
          <ac:spMkLst>
            <pc:docMk/>
            <pc:sldMk cId="341562444" sldId="2147471961"/>
            <ac:spMk id="123" creationId="{D0852837-D5EF-40EA-ACEF-6BB18D7B02C0}"/>
          </ac:spMkLst>
        </pc:spChg>
        <pc:spChg chg="mod">
          <ac:chgData name="COSTE, Julia" userId="74146493-d905-4622-836d-733151bbf50a" providerId="ADAL" clId="{8DAE3553-72F7-4AAD-BC30-6CA06A82F7DD}" dt="2023-10-25T12:43:26.076" v="929" actId="1036"/>
          <ac:spMkLst>
            <pc:docMk/>
            <pc:sldMk cId="341562444" sldId="2147471961"/>
            <ac:spMk id="124" creationId="{89AB488C-3EF4-4B96-BC7B-A80A826AC3FD}"/>
          </ac:spMkLst>
        </pc:spChg>
        <pc:spChg chg="mod">
          <ac:chgData name="COSTE, Julia" userId="74146493-d905-4622-836d-733151bbf50a" providerId="ADAL" clId="{8DAE3553-72F7-4AAD-BC30-6CA06A82F7DD}" dt="2023-10-25T12:43:26.076" v="929" actId="1036"/>
          <ac:spMkLst>
            <pc:docMk/>
            <pc:sldMk cId="341562444" sldId="2147471961"/>
            <ac:spMk id="125" creationId="{FD32DA82-B45B-4EED-806E-8179FDA7CD5D}"/>
          </ac:spMkLst>
        </pc:spChg>
        <pc:spChg chg="mod">
          <ac:chgData name="COSTE, Julia" userId="74146493-d905-4622-836d-733151bbf50a" providerId="ADAL" clId="{8DAE3553-72F7-4AAD-BC30-6CA06A82F7DD}" dt="2023-10-25T12:43:26.076" v="929" actId="1036"/>
          <ac:spMkLst>
            <pc:docMk/>
            <pc:sldMk cId="341562444" sldId="2147471961"/>
            <ac:spMk id="126" creationId="{F93F64DA-FE2B-4AAC-8666-D41FCC12CC5C}"/>
          </ac:spMkLst>
        </pc:spChg>
        <pc:spChg chg="mod">
          <ac:chgData name="COSTE, Julia" userId="74146493-d905-4622-836d-733151bbf50a" providerId="ADAL" clId="{8DAE3553-72F7-4AAD-BC30-6CA06A82F7DD}" dt="2023-10-25T12:43:26.076" v="929" actId="1036"/>
          <ac:spMkLst>
            <pc:docMk/>
            <pc:sldMk cId="341562444" sldId="2147471961"/>
            <ac:spMk id="129" creationId="{8FB01763-F85F-4C87-8E0F-E0B9CC19D661}"/>
          </ac:spMkLst>
        </pc:spChg>
        <pc:spChg chg="mod">
          <ac:chgData name="COSTE, Julia" userId="74146493-d905-4622-836d-733151bbf50a" providerId="ADAL" clId="{8DAE3553-72F7-4AAD-BC30-6CA06A82F7DD}" dt="2023-10-25T12:43:26.076" v="929" actId="1036"/>
          <ac:spMkLst>
            <pc:docMk/>
            <pc:sldMk cId="341562444" sldId="2147471961"/>
            <ac:spMk id="130" creationId="{2DBC14DE-9FB5-48CA-AA4F-2F23A1DDBA59}"/>
          </ac:spMkLst>
        </pc:spChg>
        <pc:spChg chg="mod">
          <ac:chgData name="COSTE, Julia" userId="74146493-d905-4622-836d-733151bbf50a" providerId="ADAL" clId="{8DAE3553-72F7-4AAD-BC30-6CA06A82F7DD}" dt="2023-10-25T12:43:26.076" v="929" actId="1036"/>
          <ac:spMkLst>
            <pc:docMk/>
            <pc:sldMk cId="341562444" sldId="2147471961"/>
            <ac:spMk id="131" creationId="{611BFF74-7866-4FD2-A79C-D51A12DF390C}"/>
          </ac:spMkLst>
        </pc:spChg>
        <pc:spChg chg="mod">
          <ac:chgData name="COSTE, Julia" userId="74146493-d905-4622-836d-733151bbf50a" providerId="ADAL" clId="{8DAE3553-72F7-4AAD-BC30-6CA06A82F7DD}" dt="2023-10-25T12:43:26.076" v="929" actId="1036"/>
          <ac:spMkLst>
            <pc:docMk/>
            <pc:sldMk cId="341562444" sldId="2147471961"/>
            <ac:spMk id="132" creationId="{D821C50E-3F30-4391-8961-015510117B4A}"/>
          </ac:spMkLst>
        </pc:spChg>
        <pc:spChg chg="mod">
          <ac:chgData name="COSTE, Julia" userId="74146493-d905-4622-836d-733151bbf50a" providerId="ADAL" clId="{8DAE3553-72F7-4AAD-BC30-6CA06A82F7DD}" dt="2023-10-25T12:43:26.076" v="929" actId="1036"/>
          <ac:spMkLst>
            <pc:docMk/>
            <pc:sldMk cId="341562444" sldId="2147471961"/>
            <ac:spMk id="133" creationId="{746BAD92-2604-4E56-A2EB-FD4757F3ED56}"/>
          </ac:spMkLst>
        </pc:spChg>
        <pc:spChg chg="mod">
          <ac:chgData name="COSTE, Julia" userId="74146493-d905-4622-836d-733151bbf50a" providerId="ADAL" clId="{8DAE3553-72F7-4AAD-BC30-6CA06A82F7DD}" dt="2023-10-25T12:43:26.076" v="929" actId="1036"/>
          <ac:spMkLst>
            <pc:docMk/>
            <pc:sldMk cId="341562444" sldId="2147471961"/>
            <ac:spMk id="134" creationId="{6DFB7A03-D695-4A8B-879F-4EF85108CED2}"/>
          </ac:spMkLst>
        </pc:spChg>
        <pc:spChg chg="mod">
          <ac:chgData name="COSTE, Julia" userId="74146493-d905-4622-836d-733151bbf50a" providerId="ADAL" clId="{8DAE3553-72F7-4AAD-BC30-6CA06A82F7DD}" dt="2023-10-25T12:43:26.076" v="929" actId="1036"/>
          <ac:spMkLst>
            <pc:docMk/>
            <pc:sldMk cId="341562444" sldId="2147471961"/>
            <ac:spMk id="135" creationId="{8631B0C1-3663-41E5-BF9F-3F495F95FC11}"/>
          </ac:spMkLst>
        </pc:spChg>
        <pc:spChg chg="mod">
          <ac:chgData name="COSTE, Julia" userId="74146493-d905-4622-836d-733151bbf50a" providerId="ADAL" clId="{8DAE3553-72F7-4AAD-BC30-6CA06A82F7DD}" dt="2023-10-25T12:43:26.076" v="929" actId="1036"/>
          <ac:spMkLst>
            <pc:docMk/>
            <pc:sldMk cId="341562444" sldId="2147471961"/>
            <ac:spMk id="136" creationId="{AFA6F5DC-D196-41CC-8E5F-809E25B98998}"/>
          </ac:spMkLst>
        </pc:spChg>
        <pc:spChg chg="mod">
          <ac:chgData name="COSTE, Julia" userId="74146493-d905-4622-836d-733151bbf50a" providerId="ADAL" clId="{8DAE3553-72F7-4AAD-BC30-6CA06A82F7DD}" dt="2023-10-25T12:43:26.076" v="929" actId="1036"/>
          <ac:spMkLst>
            <pc:docMk/>
            <pc:sldMk cId="341562444" sldId="2147471961"/>
            <ac:spMk id="137" creationId="{C1CD0E8C-7745-4F92-8944-ADC577B1B281}"/>
          </ac:spMkLst>
        </pc:spChg>
        <pc:spChg chg="mod">
          <ac:chgData name="COSTE, Julia" userId="74146493-d905-4622-836d-733151bbf50a" providerId="ADAL" clId="{8DAE3553-72F7-4AAD-BC30-6CA06A82F7DD}" dt="2023-10-25T12:43:26.076" v="929" actId="1036"/>
          <ac:spMkLst>
            <pc:docMk/>
            <pc:sldMk cId="341562444" sldId="2147471961"/>
            <ac:spMk id="138" creationId="{DB9945E6-E350-4BFD-94EF-9140E888E866}"/>
          </ac:spMkLst>
        </pc:spChg>
        <pc:spChg chg="mod">
          <ac:chgData name="COSTE, Julia" userId="74146493-d905-4622-836d-733151bbf50a" providerId="ADAL" clId="{8DAE3553-72F7-4AAD-BC30-6CA06A82F7DD}" dt="2023-10-25T12:43:26.076" v="929" actId="1036"/>
          <ac:spMkLst>
            <pc:docMk/>
            <pc:sldMk cId="341562444" sldId="2147471961"/>
            <ac:spMk id="139" creationId="{101D69E7-1CCF-4921-9C69-A357C70EAE84}"/>
          </ac:spMkLst>
        </pc:spChg>
        <pc:spChg chg="mod">
          <ac:chgData name="COSTE, Julia" userId="74146493-d905-4622-836d-733151bbf50a" providerId="ADAL" clId="{8DAE3553-72F7-4AAD-BC30-6CA06A82F7DD}" dt="2023-10-25T12:43:26.076" v="929" actId="1036"/>
          <ac:spMkLst>
            <pc:docMk/>
            <pc:sldMk cId="341562444" sldId="2147471961"/>
            <ac:spMk id="140" creationId="{65DB29B8-6AC4-461C-8FCA-2A34314585DB}"/>
          </ac:spMkLst>
        </pc:spChg>
        <pc:spChg chg="mod">
          <ac:chgData name="COSTE, Julia" userId="74146493-d905-4622-836d-733151bbf50a" providerId="ADAL" clId="{8DAE3553-72F7-4AAD-BC30-6CA06A82F7DD}" dt="2023-10-25T12:43:26.076" v="929" actId="1036"/>
          <ac:spMkLst>
            <pc:docMk/>
            <pc:sldMk cId="341562444" sldId="2147471961"/>
            <ac:spMk id="141" creationId="{78EE697E-6B19-4B43-94F2-5029FB2F1312}"/>
          </ac:spMkLst>
        </pc:spChg>
        <pc:spChg chg="mod">
          <ac:chgData name="COSTE, Julia" userId="74146493-d905-4622-836d-733151bbf50a" providerId="ADAL" clId="{8DAE3553-72F7-4AAD-BC30-6CA06A82F7DD}" dt="2023-10-25T12:43:26.076" v="929" actId="1036"/>
          <ac:spMkLst>
            <pc:docMk/>
            <pc:sldMk cId="341562444" sldId="2147471961"/>
            <ac:spMk id="142" creationId="{E87682A3-7E8D-48B6-8AF2-EEB853F045DB}"/>
          </ac:spMkLst>
        </pc:spChg>
        <pc:spChg chg="mod">
          <ac:chgData name="COSTE, Julia" userId="74146493-d905-4622-836d-733151bbf50a" providerId="ADAL" clId="{8DAE3553-72F7-4AAD-BC30-6CA06A82F7DD}" dt="2023-10-25T12:43:26.076" v="929" actId="1036"/>
          <ac:spMkLst>
            <pc:docMk/>
            <pc:sldMk cId="341562444" sldId="2147471961"/>
            <ac:spMk id="143" creationId="{DDE3FA4F-A66A-4E1C-89C9-CA3C9A54FCA4}"/>
          </ac:spMkLst>
        </pc:spChg>
        <pc:spChg chg="mod">
          <ac:chgData name="COSTE, Julia" userId="74146493-d905-4622-836d-733151bbf50a" providerId="ADAL" clId="{8DAE3553-72F7-4AAD-BC30-6CA06A82F7DD}" dt="2023-10-25T12:43:26.076" v="929" actId="1036"/>
          <ac:spMkLst>
            <pc:docMk/>
            <pc:sldMk cId="341562444" sldId="2147471961"/>
            <ac:spMk id="144" creationId="{A306B45E-FF2A-41A4-BC15-61BF6C4113C6}"/>
          </ac:spMkLst>
        </pc:spChg>
        <pc:spChg chg="mod">
          <ac:chgData name="COSTE, Julia" userId="74146493-d905-4622-836d-733151bbf50a" providerId="ADAL" clId="{8DAE3553-72F7-4AAD-BC30-6CA06A82F7DD}" dt="2023-10-25T12:43:26.076" v="929" actId="1036"/>
          <ac:spMkLst>
            <pc:docMk/>
            <pc:sldMk cId="341562444" sldId="2147471961"/>
            <ac:spMk id="145" creationId="{1B733343-13E8-476C-BB91-9B4F4D3736F7}"/>
          </ac:spMkLst>
        </pc:spChg>
        <pc:spChg chg="mod">
          <ac:chgData name="COSTE, Julia" userId="74146493-d905-4622-836d-733151bbf50a" providerId="ADAL" clId="{8DAE3553-72F7-4AAD-BC30-6CA06A82F7DD}" dt="2023-10-25T12:43:26.076" v="929" actId="1036"/>
          <ac:spMkLst>
            <pc:docMk/>
            <pc:sldMk cId="341562444" sldId="2147471961"/>
            <ac:spMk id="146" creationId="{0F6D7F33-F3B5-4476-9174-2837B9B7EA66}"/>
          </ac:spMkLst>
        </pc:spChg>
        <pc:spChg chg="mod">
          <ac:chgData name="COSTE, Julia" userId="74146493-d905-4622-836d-733151bbf50a" providerId="ADAL" clId="{8DAE3553-72F7-4AAD-BC30-6CA06A82F7DD}" dt="2023-10-25T12:43:26.076" v="929" actId="1036"/>
          <ac:spMkLst>
            <pc:docMk/>
            <pc:sldMk cId="341562444" sldId="2147471961"/>
            <ac:spMk id="147" creationId="{C8ABB1CE-4724-4F02-9576-69A24A0215F8}"/>
          </ac:spMkLst>
        </pc:spChg>
        <pc:spChg chg="mod">
          <ac:chgData name="COSTE, Julia" userId="74146493-d905-4622-836d-733151bbf50a" providerId="ADAL" clId="{8DAE3553-72F7-4AAD-BC30-6CA06A82F7DD}" dt="2023-10-25T12:43:26.076" v="929" actId="1036"/>
          <ac:spMkLst>
            <pc:docMk/>
            <pc:sldMk cId="341562444" sldId="2147471961"/>
            <ac:spMk id="148" creationId="{09045294-969F-4586-9B71-6B14E9BF2F45}"/>
          </ac:spMkLst>
        </pc:spChg>
        <pc:spChg chg="mod">
          <ac:chgData name="COSTE, Julia" userId="74146493-d905-4622-836d-733151bbf50a" providerId="ADAL" clId="{8DAE3553-72F7-4AAD-BC30-6CA06A82F7DD}" dt="2023-10-25T12:43:26.076" v="929" actId="1036"/>
          <ac:spMkLst>
            <pc:docMk/>
            <pc:sldMk cId="341562444" sldId="2147471961"/>
            <ac:spMk id="149" creationId="{E3FA7A06-1F9F-49CB-9611-7575FEFA4BD9}"/>
          </ac:spMkLst>
        </pc:spChg>
        <pc:spChg chg="mod">
          <ac:chgData name="COSTE, Julia" userId="74146493-d905-4622-836d-733151bbf50a" providerId="ADAL" clId="{8DAE3553-72F7-4AAD-BC30-6CA06A82F7DD}" dt="2023-10-25T12:43:26.076" v="929" actId="1036"/>
          <ac:spMkLst>
            <pc:docMk/>
            <pc:sldMk cId="341562444" sldId="2147471961"/>
            <ac:spMk id="150" creationId="{9B863880-D885-4B79-A1D5-DC21D64E366D}"/>
          </ac:spMkLst>
        </pc:spChg>
        <pc:spChg chg="mod">
          <ac:chgData name="COSTE, Julia" userId="74146493-d905-4622-836d-733151bbf50a" providerId="ADAL" clId="{8DAE3553-72F7-4AAD-BC30-6CA06A82F7DD}" dt="2023-10-25T12:43:26.076" v="929" actId="1036"/>
          <ac:spMkLst>
            <pc:docMk/>
            <pc:sldMk cId="341562444" sldId="2147471961"/>
            <ac:spMk id="151" creationId="{28E67953-3D85-4DA7-9261-8B03219F350E}"/>
          </ac:spMkLst>
        </pc:spChg>
        <pc:spChg chg="mod">
          <ac:chgData name="COSTE, Julia" userId="74146493-d905-4622-836d-733151bbf50a" providerId="ADAL" clId="{8DAE3553-72F7-4AAD-BC30-6CA06A82F7DD}" dt="2023-10-25T12:43:26.076" v="929" actId="1036"/>
          <ac:spMkLst>
            <pc:docMk/>
            <pc:sldMk cId="341562444" sldId="2147471961"/>
            <ac:spMk id="152" creationId="{C0DB8206-0ECC-44FA-B91E-63CDF1FE6048}"/>
          </ac:spMkLst>
        </pc:spChg>
        <pc:spChg chg="mod">
          <ac:chgData name="COSTE, Julia" userId="74146493-d905-4622-836d-733151bbf50a" providerId="ADAL" clId="{8DAE3553-72F7-4AAD-BC30-6CA06A82F7DD}" dt="2023-10-25T12:43:26.076" v="929" actId="1036"/>
          <ac:spMkLst>
            <pc:docMk/>
            <pc:sldMk cId="341562444" sldId="2147471961"/>
            <ac:spMk id="153" creationId="{DB0AD1AE-D1FF-44C1-A94A-3EB9AE49D9DA}"/>
          </ac:spMkLst>
        </pc:spChg>
        <pc:spChg chg="mod">
          <ac:chgData name="COSTE, Julia" userId="74146493-d905-4622-836d-733151bbf50a" providerId="ADAL" clId="{8DAE3553-72F7-4AAD-BC30-6CA06A82F7DD}" dt="2023-10-25T12:43:26.076" v="929" actId="1036"/>
          <ac:spMkLst>
            <pc:docMk/>
            <pc:sldMk cId="341562444" sldId="2147471961"/>
            <ac:spMk id="154" creationId="{1AC64509-2BE4-4B3F-B4EF-EA77B18151B6}"/>
          </ac:spMkLst>
        </pc:spChg>
        <pc:spChg chg="mod">
          <ac:chgData name="COSTE, Julia" userId="74146493-d905-4622-836d-733151bbf50a" providerId="ADAL" clId="{8DAE3553-72F7-4AAD-BC30-6CA06A82F7DD}" dt="2023-10-25T12:43:26.076" v="929" actId="1036"/>
          <ac:spMkLst>
            <pc:docMk/>
            <pc:sldMk cId="341562444" sldId="2147471961"/>
            <ac:spMk id="155" creationId="{97DBD308-8FA9-418E-8680-0D5ADF1AF4E4}"/>
          </ac:spMkLst>
        </pc:spChg>
        <pc:spChg chg="mod">
          <ac:chgData name="COSTE, Julia" userId="74146493-d905-4622-836d-733151bbf50a" providerId="ADAL" clId="{8DAE3553-72F7-4AAD-BC30-6CA06A82F7DD}" dt="2023-10-25T12:43:26.076" v="929" actId="1036"/>
          <ac:spMkLst>
            <pc:docMk/>
            <pc:sldMk cId="341562444" sldId="2147471961"/>
            <ac:spMk id="156" creationId="{80BD5430-6CE4-4A72-A2A1-CC7B26E43B47}"/>
          </ac:spMkLst>
        </pc:spChg>
        <pc:spChg chg="mod">
          <ac:chgData name="COSTE, Julia" userId="74146493-d905-4622-836d-733151bbf50a" providerId="ADAL" clId="{8DAE3553-72F7-4AAD-BC30-6CA06A82F7DD}" dt="2023-10-25T12:43:26.076" v="929" actId="1036"/>
          <ac:spMkLst>
            <pc:docMk/>
            <pc:sldMk cId="341562444" sldId="2147471961"/>
            <ac:spMk id="157" creationId="{6F886D10-C8FD-4C70-BE6A-270064CE79F3}"/>
          </ac:spMkLst>
        </pc:spChg>
        <pc:spChg chg="mod">
          <ac:chgData name="COSTE, Julia" userId="74146493-d905-4622-836d-733151bbf50a" providerId="ADAL" clId="{8DAE3553-72F7-4AAD-BC30-6CA06A82F7DD}" dt="2023-10-25T12:43:26.076" v="929" actId="1036"/>
          <ac:spMkLst>
            <pc:docMk/>
            <pc:sldMk cId="341562444" sldId="2147471961"/>
            <ac:spMk id="158" creationId="{83E5CED3-7A9E-4A6A-B1E2-C38832742A60}"/>
          </ac:spMkLst>
        </pc:spChg>
        <pc:spChg chg="mod">
          <ac:chgData name="COSTE, Julia" userId="74146493-d905-4622-836d-733151bbf50a" providerId="ADAL" clId="{8DAE3553-72F7-4AAD-BC30-6CA06A82F7DD}" dt="2023-10-25T12:43:26.076" v="929" actId="1036"/>
          <ac:spMkLst>
            <pc:docMk/>
            <pc:sldMk cId="341562444" sldId="2147471961"/>
            <ac:spMk id="159" creationId="{7AB7C364-7F53-43D8-B8FA-67D8F94ABAF3}"/>
          </ac:spMkLst>
        </pc:spChg>
        <pc:spChg chg="mod">
          <ac:chgData name="COSTE, Julia" userId="74146493-d905-4622-836d-733151bbf50a" providerId="ADAL" clId="{8DAE3553-72F7-4AAD-BC30-6CA06A82F7DD}" dt="2023-10-25T12:43:26.076" v="929" actId="1036"/>
          <ac:spMkLst>
            <pc:docMk/>
            <pc:sldMk cId="341562444" sldId="2147471961"/>
            <ac:spMk id="161" creationId="{10913A53-A6D7-467D-8525-E1AAE8A024C4}"/>
          </ac:spMkLst>
        </pc:spChg>
        <pc:spChg chg="mod">
          <ac:chgData name="COSTE, Julia" userId="74146493-d905-4622-836d-733151bbf50a" providerId="ADAL" clId="{8DAE3553-72F7-4AAD-BC30-6CA06A82F7DD}" dt="2023-10-25T12:43:26.076" v="929" actId="1036"/>
          <ac:spMkLst>
            <pc:docMk/>
            <pc:sldMk cId="341562444" sldId="2147471961"/>
            <ac:spMk id="162" creationId="{B61DBBA8-36C0-45D6-BA2B-3815A60E0316}"/>
          </ac:spMkLst>
        </pc:spChg>
        <pc:spChg chg="mod">
          <ac:chgData name="COSTE, Julia" userId="74146493-d905-4622-836d-733151bbf50a" providerId="ADAL" clId="{8DAE3553-72F7-4AAD-BC30-6CA06A82F7DD}" dt="2023-10-25T12:43:26.076" v="929" actId="1036"/>
          <ac:spMkLst>
            <pc:docMk/>
            <pc:sldMk cId="341562444" sldId="2147471961"/>
            <ac:spMk id="163" creationId="{902797E7-9EB7-4A09-8DF1-C15787EDB85D}"/>
          </ac:spMkLst>
        </pc:spChg>
        <pc:spChg chg="mod">
          <ac:chgData name="COSTE, Julia" userId="74146493-d905-4622-836d-733151bbf50a" providerId="ADAL" clId="{8DAE3553-72F7-4AAD-BC30-6CA06A82F7DD}" dt="2023-10-25T12:43:26.076" v="929" actId="1036"/>
          <ac:spMkLst>
            <pc:docMk/>
            <pc:sldMk cId="341562444" sldId="2147471961"/>
            <ac:spMk id="164" creationId="{EED8DBAC-4766-4B47-8BB6-AAA81B0B2923}"/>
          </ac:spMkLst>
        </pc:spChg>
        <pc:spChg chg="mod">
          <ac:chgData name="COSTE, Julia" userId="74146493-d905-4622-836d-733151bbf50a" providerId="ADAL" clId="{8DAE3553-72F7-4AAD-BC30-6CA06A82F7DD}" dt="2023-10-25T12:43:26.076" v="929" actId="1036"/>
          <ac:spMkLst>
            <pc:docMk/>
            <pc:sldMk cId="341562444" sldId="2147471961"/>
            <ac:spMk id="165" creationId="{E19DF3B6-428B-4CD1-8E3B-3403B026DADD}"/>
          </ac:spMkLst>
        </pc:spChg>
        <pc:spChg chg="del topLvl">
          <ac:chgData name="COSTE, Julia" userId="74146493-d905-4622-836d-733151bbf50a" providerId="ADAL" clId="{8DAE3553-72F7-4AAD-BC30-6CA06A82F7DD}" dt="2023-10-25T12:34:43.143" v="472" actId="478"/>
          <ac:spMkLst>
            <pc:docMk/>
            <pc:sldMk cId="341562444" sldId="2147471961"/>
            <ac:spMk id="167" creationId="{9EEA4333-6B34-4779-B855-7C5D4FE63C0D}"/>
          </ac:spMkLst>
        </pc:spChg>
        <pc:spChg chg="del topLvl">
          <ac:chgData name="COSTE, Julia" userId="74146493-d905-4622-836d-733151bbf50a" providerId="ADAL" clId="{8DAE3553-72F7-4AAD-BC30-6CA06A82F7DD}" dt="2023-10-25T12:34:44.798" v="473" actId="478"/>
          <ac:spMkLst>
            <pc:docMk/>
            <pc:sldMk cId="341562444" sldId="2147471961"/>
            <ac:spMk id="184" creationId="{8E2781E3-C995-4154-AAC8-93602FBEEFEC}"/>
          </ac:spMkLst>
        </pc:spChg>
        <pc:spChg chg="mod">
          <ac:chgData name="COSTE, Julia" userId="74146493-d905-4622-836d-733151bbf50a" providerId="ADAL" clId="{8DAE3553-72F7-4AAD-BC30-6CA06A82F7DD}" dt="2023-10-25T12:39:39.555" v="738" actId="1036"/>
          <ac:spMkLst>
            <pc:docMk/>
            <pc:sldMk cId="341562444" sldId="2147471961"/>
            <ac:spMk id="185" creationId="{4779CC66-6648-43BA-860B-ECEE4F06CA3D}"/>
          </ac:spMkLst>
        </pc:spChg>
        <pc:spChg chg="mod">
          <ac:chgData name="COSTE, Julia" userId="74146493-d905-4622-836d-733151bbf50a" providerId="ADAL" clId="{8DAE3553-72F7-4AAD-BC30-6CA06A82F7DD}" dt="2023-10-25T12:43:26.076" v="929" actId="1036"/>
          <ac:spMkLst>
            <pc:docMk/>
            <pc:sldMk cId="341562444" sldId="2147471961"/>
            <ac:spMk id="224" creationId="{135A4188-A6EA-469E-84F5-FC5970E838AF}"/>
          </ac:spMkLst>
        </pc:spChg>
        <pc:spChg chg="mod">
          <ac:chgData name="COSTE, Julia" userId="74146493-d905-4622-836d-733151bbf50a" providerId="ADAL" clId="{8DAE3553-72F7-4AAD-BC30-6CA06A82F7DD}" dt="2023-10-25T12:43:26.076" v="929" actId="1036"/>
          <ac:spMkLst>
            <pc:docMk/>
            <pc:sldMk cId="341562444" sldId="2147471961"/>
            <ac:spMk id="225" creationId="{7CE7D059-36FC-4913-AFF1-31F7BFA17746}"/>
          </ac:spMkLst>
        </pc:spChg>
        <pc:spChg chg="mod">
          <ac:chgData name="COSTE, Julia" userId="74146493-d905-4622-836d-733151bbf50a" providerId="ADAL" clId="{8DAE3553-72F7-4AAD-BC30-6CA06A82F7DD}" dt="2023-10-25T12:43:26.076" v="929" actId="1036"/>
          <ac:spMkLst>
            <pc:docMk/>
            <pc:sldMk cId="341562444" sldId="2147471961"/>
            <ac:spMk id="226" creationId="{2822B2DC-E750-48DE-ADDA-3185EC56A453}"/>
          </ac:spMkLst>
        </pc:spChg>
        <pc:spChg chg="mod">
          <ac:chgData name="COSTE, Julia" userId="74146493-d905-4622-836d-733151bbf50a" providerId="ADAL" clId="{8DAE3553-72F7-4AAD-BC30-6CA06A82F7DD}" dt="2023-10-25T12:43:26.076" v="929" actId="1036"/>
          <ac:spMkLst>
            <pc:docMk/>
            <pc:sldMk cId="341562444" sldId="2147471961"/>
            <ac:spMk id="227" creationId="{30B93AB5-7E9A-40DD-BAF2-B17FC53BDBD6}"/>
          </ac:spMkLst>
        </pc:spChg>
        <pc:spChg chg="mod">
          <ac:chgData name="COSTE, Julia" userId="74146493-d905-4622-836d-733151bbf50a" providerId="ADAL" clId="{8DAE3553-72F7-4AAD-BC30-6CA06A82F7DD}" dt="2023-10-25T12:43:26.076" v="929" actId="1036"/>
          <ac:spMkLst>
            <pc:docMk/>
            <pc:sldMk cId="341562444" sldId="2147471961"/>
            <ac:spMk id="231" creationId="{F22305BD-3EC0-451B-8D94-25A7A3610856}"/>
          </ac:spMkLst>
        </pc:spChg>
        <pc:spChg chg="mod">
          <ac:chgData name="COSTE, Julia" userId="74146493-d905-4622-836d-733151bbf50a" providerId="ADAL" clId="{8DAE3553-72F7-4AAD-BC30-6CA06A82F7DD}" dt="2023-10-25T12:43:26.076" v="929" actId="1036"/>
          <ac:spMkLst>
            <pc:docMk/>
            <pc:sldMk cId="341562444" sldId="2147471961"/>
            <ac:spMk id="232" creationId="{D66CC71E-0B20-4C6D-9B8D-EF99E52BA28B}"/>
          </ac:spMkLst>
        </pc:spChg>
        <pc:spChg chg="mod">
          <ac:chgData name="COSTE, Julia" userId="74146493-d905-4622-836d-733151bbf50a" providerId="ADAL" clId="{8DAE3553-72F7-4AAD-BC30-6CA06A82F7DD}" dt="2023-10-25T12:43:26.076" v="929" actId="1036"/>
          <ac:spMkLst>
            <pc:docMk/>
            <pc:sldMk cId="341562444" sldId="2147471961"/>
            <ac:spMk id="233" creationId="{D5EC1241-7E94-47B2-AEF7-23B1539A9DCE}"/>
          </ac:spMkLst>
        </pc:spChg>
        <pc:spChg chg="mod">
          <ac:chgData name="COSTE, Julia" userId="74146493-d905-4622-836d-733151bbf50a" providerId="ADAL" clId="{8DAE3553-72F7-4AAD-BC30-6CA06A82F7DD}" dt="2023-10-25T12:43:26.076" v="929" actId="1036"/>
          <ac:spMkLst>
            <pc:docMk/>
            <pc:sldMk cId="341562444" sldId="2147471961"/>
            <ac:spMk id="234" creationId="{237BA064-5681-4482-936C-CA4C0AE6CEA5}"/>
          </ac:spMkLst>
        </pc:spChg>
        <pc:spChg chg="mod">
          <ac:chgData name="COSTE, Julia" userId="74146493-d905-4622-836d-733151bbf50a" providerId="ADAL" clId="{8DAE3553-72F7-4AAD-BC30-6CA06A82F7DD}" dt="2023-10-25T12:43:26.076" v="929" actId="1036"/>
          <ac:spMkLst>
            <pc:docMk/>
            <pc:sldMk cId="341562444" sldId="2147471961"/>
            <ac:spMk id="235" creationId="{D67B2762-FB2D-410B-81D7-9CE920A71A1D}"/>
          </ac:spMkLst>
        </pc:spChg>
        <pc:spChg chg="mod">
          <ac:chgData name="COSTE, Julia" userId="74146493-d905-4622-836d-733151bbf50a" providerId="ADAL" clId="{8DAE3553-72F7-4AAD-BC30-6CA06A82F7DD}" dt="2023-10-25T12:43:26.076" v="929" actId="1036"/>
          <ac:spMkLst>
            <pc:docMk/>
            <pc:sldMk cId="341562444" sldId="2147471961"/>
            <ac:spMk id="236" creationId="{E6DC3079-4C32-4EAE-A877-E009C29202DC}"/>
          </ac:spMkLst>
        </pc:spChg>
        <pc:spChg chg="mod">
          <ac:chgData name="COSTE, Julia" userId="74146493-d905-4622-836d-733151bbf50a" providerId="ADAL" clId="{8DAE3553-72F7-4AAD-BC30-6CA06A82F7DD}" dt="2023-10-25T12:43:26.076" v="929" actId="1036"/>
          <ac:spMkLst>
            <pc:docMk/>
            <pc:sldMk cId="341562444" sldId="2147471961"/>
            <ac:spMk id="237" creationId="{39E5E97E-8A82-4104-A09A-2D8AE528D58A}"/>
          </ac:spMkLst>
        </pc:spChg>
        <pc:spChg chg="mod">
          <ac:chgData name="COSTE, Julia" userId="74146493-d905-4622-836d-733151bbf50a" providerId="ADAL" clId="{8DAE3553-72F7-4AAD-BC30-6CA06A82F7DD}" dt="2023-10-25T12:43:26.076" v="929" actId="1036"/>
          <ac:spMkLst>
            <pc:docMk/>
            <pc:sldMk cId="341562444" sldId="2147471961"/>
            <ac:spMk id="238" creationId="{E9567677-6065-4C74-8DCC-E74B67E398FF}"/>
          </ac:spMkLst>
        </pc:spChg>
        <pc:spChg chg="mod">
          <ac:chgData name="COSTE, Julia" userId="74146493-d905-4622-836d-733151bbf50a" providerId="ADAL" clId="{8DAE3553-72F7-4AAD-BC30-6CA06A82F7DD}" dt="2023-10-25T12:43:26.076" v="929" actId="1036"/>
          <ac:spMkLst>
            <pc:docMk/>
            <pc:sldMk cId="341562444" sldId="2147471961"/>
            <ac:spMk id="239" creationId="{881C8D52-C239-4511-A05B-558DF1D616CA}"/>
          </ac:spMkLst>
        </pc:spChg>
        <pc:spChg chg="mod">
          <ac:chgData name="COSTE, Julia" userId="74146493-d905-4622-836d-733151bbf50a" providerId="ADAL" clId="{8DAE3553-72F7-4AAD-BC30-6CA06A82F7DD}" dt="2023-10-25T12:43:26.076" v="929" actId="1036"/>
          <ac:spMkLst>
            <pc:docMk/>
            <pc:sldMk cId="341562444" sldId="2147471961"/>
            <ac:spMk id="240" creationId="{D14159A1-54B2-4256-9BF9-2F4AF0C81F24}"/>
          </ac:spMkLst>
        </pc:spChg>
        <pc:spChg chg="mod">
          <ac:chgData name="COSTE, Julia" userId="74146493-d905-4622-836d-733151bbf50a" providerId="ADAL" clId="{8DAE3553-72F7-4AAD-BC30-6CA06A82F7DD}" dt="2023-10-25T12:43:26.076" v="929" actId="1036"/>
          <ac:spMkLst>
            <pc:docMk/>
            <pc:sldMk cId="341562444" sldId="2147471961"/>
            <ac:spMk id="241" creationId="{2F812701-04C1-4D74-994E-92F9A6BAA4BD}"/>
          </ac:spMkLst>
        </pc:spChg>
        <pc:spChg chg="mod">
          <ac:chgData name="COSTE, Julia" userId="74146493-d905-4622-836d-733151bbf50a" providerId="ADAL" clId="{8DAE3553-72F7-4AAD-BC30-6CA06A82F7DD}" dt="2023-10-25T12:43:26.076" v="929" actId="1036"/>
          <ac:spMkLst>
            <pc:docMk/>
            <pc:sldMk cId="341562444" sldId="2147471961"/>
            <ac:spMk id="242" creationId="{35FFE474-DE94-48F7-8D3F-C41902AE01B9}"/>
          </ac:spMkLst>
        </pc:spChg>
        <pc:grpChg chg="del topLvl">
          <ac:chgData name="COSTE, Julia" userId="74146493-d905-4622-836d-733151bbf50a" providerId="ADAL" clId="{8DAE3553-72F7-4AAD-BC30-6CA06A82F7DD}" dt="2023-10-25T12:37:47.485" v="652" actId="478"/>
          <ac:grpSpMkLst>
            <pc:docMk/>
            <pc:sldMk cId="341562444" sldId="2147471961"/>
            <ac:grpSpMk id="2" creationId="{27E92C03-FE33-4EC4-813B-C0F572961030}"/>
          </ac:grpSpMkLst>
        </pc:grpChg>
        <pc:grpChg chg="del">
          <ac:chgData name="COSTE, Julia" userId="74146493-d905-4622-836d-733151bbf50a" providerId="ADAL" clId="{8DAE3553-72F7-4AAD-BC30-6CA06A82F7DD}" dt="2023-10-25T12:42:43.660" v="901" actId="478"/>
          <ac:grpSpMkLst>
            <pc:docMk/>
            <pc:sldMk cId="341562444" sldId="2147471961"/>
            <ac:grpSpMk id="6" creationId="{4645A5C4-F3F7-41E3-BB39-D2F159200D6A}"/>
          </ac:grpSpMkLst>
        </pc:grpChg>
        <pc:grpChg chg="del">
          <ac:chgData name="COSTE, Julia" userId="74146493-d905-4622-836d-733151bbf50a" providerId="ADAL" clId="{8DAE3553-72F7-4AAD-BC30-6CA06A82F7DD}" dt="2023-10-25T12:34:43.143" v="472" actId="478"/>
          <ac:grpSpMkLst>
            <pc:docMk/>
            <pc:sldMk cId="341562444" sldId="2147471961"/>
            <ac:grpSpMk id="12" creationId="{7760CE60-4970-447F-B11E-4237BDF10F25}"/>
          </ac:grpSpMkLst>
        </pc:grpChg>
        <pc:grpChg chg="add mod">
          <ac:chgData name="COSTE, Julia" userId="74146493-d905-4622-836d-733151bbf50a" providerId="ADAL" clId="{8DAE3553-72F7-4AAD-BC30-6CA06A82F7DD}" dt="2023-10-25T12:43:26.076" v="929" actId="1036"/>
          <ac:grpSpMkLst>
            <pc:docMk/>
            <pc:sldMk cId="341562444" sldId="2147471961"/>
            <ac:grpSpMk id="13" creationId="{54C0B046-1452-A84F-8A19-3A4F7F4A99F3}"/>
          </ac:grpSpMkLst>
        </pc:grpChg>
        <pc:grpChg chg="add mod">
          <ac:chgData name="COSTE, Julia" userId="74146493-d905-4622-836d-733151bbf50a" providerId="ADAL" clId="{8DAE3553-72F7-4AAD-BC30-6CA06A82F7DD}" dt="2023-10-25T12:41:34.668" v="846" actId="571"/>
          <ac:grpSpMkLst>
            <pc:docMk/>
            <pc:sldMk cId="341562444" sldId="2147471961"/>
            <ac:grpSpMk id="17" creationId="{E3F37E38-2BA6-2D5D-32DC-DCF2683D9349}"/>
          </ac:grpSpMkLst>
        </pc:grpChg>
        <pc:grpChg chg="add mod">
          <ac:chgData name="COSTE, Julia" userId="74146493-d905-4622-836d-733151bbf50a" providerId="ADAL" clId="{8DAE3553-72F7-4AAD-BC30-6CA06A82F7DD}" dt="2023-10-25T12:41:37.524" v="848" actId="571"/>
          <ac:grpSpMkLst>
            <pc:docMk/>
            <pc:sldMk cId="341562444" sldId="2147471961"/>
            <ac:grpSpMk id="21" creationId="{9BBF5A7F-5F04-D28E-8ECD-05D01C07F813}"/>
          </ac:grpSpMkLst>
        </pc:grpChg>
        <pc:grpChg chg="add mod">
          <ac:chgData name="COSTE, Julia" userId="74146493-d905-4622-836d-733151bbf50a" providerId="ADAL" clId="{8DAE3553-72F7-4AAD-BC30-6CA06A82F7DD}" dt="2023-10-25T12:43:26.076" v="929" actId="1036"/>
          <ac:grpSpMkLst>
            <pc:docMk/>
            <pc:sldMk cId="341562444" sldId="2147471961"/>
            <ac:grpSpMk id="24" creationId="{24C620E3-C712-C5A8-867A-FDCD99DE6248}"/>
          </ac:grpSpMkLst>
        </pc:grpChg>
        <pc:grpChg chg="add mod">
          <ac:chgData name="COSTE, Julia" userId="74146493-d905-4622-836d-733151bbf50a" providerId="ADAL" clId="{8DAE3553-72F7-4AAD-BC30-6CA06A82F7DD}" dt="2023-10-25T12:43:26.076" v="929" actId="1036"/>
          <ac:grpSpMkLst>
            <pc:docMk/>
            <pc:sldMk cId="341562444" sldId="2147471961"/>
            <ac:grpSpMk id="29" creationId="{220A362F-0FE3-0A50-C4D9-3FF149F4E4BC}"/>
          </ac:grpSpMkLst>
        </pc:grpChg>
        <pc:grpChg chg="mod">
          <ac:chgData name="COSTE, Julia" userId="74146493-d905-4622-836d-733151bbf50a" providerId="ADAL" clId="{8DAE3553-72F7-4AAD-BC30-6CA06A82F7DD}" dt="2023-10-25T12:43:26.076" v="929" actId="1036"/>
          <ac:grpSpMkLst>
            <pc:docMk/>
            <pc:sldMk cId="341562444" sldId="2147471961"/>
            <ac:grpSpMk id="30" creationId="{CAC6F717-A575-3C41-2C46-9B1056DD5EA0}"/>
          </ac:grpSpMkLst>
        </pc:grpChg>
        <pc:grpChg chg="mod">
          <ac:chgData name="COSTE, Julia" userId="74146493-d905-4622-836d-733151bbf50a" providerId="ADAL" clId="{8DAE3553-72F7-4AAD-BC30-6CA06A82F7DD}" dt="2023-10-25T12:43:26.076" v="929" actId="1036"/>
          <ac:grpSpMkLst>
            <pc:docMk/>
            <pc:sldMk cId="341562444" sldId="2147471961"/>
            <ac:grpSpMk id="31" creationId="{64D3C105-609E-095F-2FB6-BBB57AF392CD}"/>
          </ac:grpSpMkLst>
        </pc:grpChg>
        <pc:grpChg chg="mod">
          <ac:chgData name="COSTE, Julia" userId="74146493-d905-4622-836d-733151bbf50a" providerId="ADAL" clId="{8DAE3553-72F7-4AAD-BC30-6CA06A82F7DD}" dt="2023-10-25T12:43:26.076" v="929" actId="1036"/>
          <ac:grpSpMkLst>
            <pc:docMk/>
            <pc:sldMk cId="341562444" sldId="2147471961"/>
            <ac:grpSpMk id="69" creationId="{587ACE45-789C-40C5-B140-9F64161F8ECF}"/>
          </ac:grpSpMkLst>
        </pc:grpChg>
        <pc:grpChg chg="mod">
          <ac:chgData name="COSTE, Julia" userId="74146493-d905-4622-836d-733151bbf50a" providerId="ADAL" clId="{8DAE3553-72F7-4AAD-BC30-6CA06A82F7DD}" dt="2023-10-25T12:58:20.743" v="1220" actId="1035"/>
          <ac:grpSpMkLst>
            <pc:docMk/>
            <pc:sldMk cId="341562444" sldId="2147471961"/>
            <ac:grpSpMk id="94" creationId="{0AF35C03-5822-4DD9-B2C8-1D28E6D73859}"/>
          </ac:grpSpMkLst>
        </pc:grpChg>
        <pc:grpChg chg="mod">
          <ac:chgData name="COSTE, Julia" userId="74146493-d905-4622-836d-733151bbf50a" providerId="ADAL" clId="{8DAE3553-72F7-4AAD-BC30-6CA06A82F7DD}" dt="2023-10-25T12:43:26.076" v="929" actId="1036"/>
          <ac:grpSpMkLst>
            <pc:docMk/>
            <pc:sldMk cId="341562444" sldId="2147471961"/>
            <ac:grpSpMk id="96" creationId="{D83716ED-9ABE-4E60-80B2-1F862C5F5314}"/>
          </ac:grpSpMkLst>
        </pc:grpChg>
        <pc:grpChg chg="mod">
          <ac:chgData name="COSTE, Julia" userId="74146493-d905-4622-836d-733151bbf50a" providerId="ADAL" clId="{8DAE3553-72F7-4AAD-BC30-6CA06A82F7DD}" dt="2023-10-25T12:43:26.076" v="929" actId="1036"/>
          <ac:grpSpMkLst>
            <pc:docMk/>
            <pc:sldMk cId="341562444" sldId="2147471961"/>
            <ac:grpSpMk id="97" creationId="{BF870252-B496-4991-8D3E-BAD65D4F7D71}"/>
          </ac:grpSpMkLst>
        </pc:grpChg>
        <pc:grpChg chg="mod">
          <ac:chgData name="COSTE, Julia" userId="74146493-d905-4622-836d-733151bbf50a" providerId="ADAL" clId="{8DAE3553-72F7-4AAD-BC30-6CA06A82F7DD}" dt="2023-10-25T12:43:26.076" v="929" actId="1036"/>
          <ac:grpSpMkLst>
            <pc:docMk/>
            <pc:sldMk cId="341562444" sldId="2147471961"/>
            <ac:grpSpMk id="98" creationId="{12D200B7-7148-4709-B032-9F56F782C259}"/>
          </ac:grpSpMkLst>
        </pc:grpChg>
        <pc:grpChg chg="mod">
          <ac:chgData name="COSTE, Julia" userId="74146493-d905-4622-836d-733151bbf50a" providerId="ADAL" clId="{8DAE3553-72F7-4AAD-BC30-6CA06A82F7DD}" dt="2023-10-25T12:43:26.076" v="929" actId="1036"/>
          <ac:grpSpMkLst>
            <pc:docMk/>
            <pc:sldMk cId="341562444" sldId="2147471961"/>
            <ac:grpSpMk id="99" creationId="{A219F993-0E64-4CA0-A3A3-96F06998E4A2}"/>
          </ac:grpSpMkLst>
        </pc:grpChg>
        <pc:grpChg chg="mod">
          <ac:chgData name="COSTE, Julia" userId="74146493-d905-4622-836d-733151bbf50a" providerId="ADAL" clId="{8DAE3553-72F7-4AAD-BC30-6CA06A82F7DD}" dt="2023-10-25T12:43:26.076" v="929" actId="1036"/>
          <ac:grpSpMkLst>
            <pc:docMk/>
            <pc:sldMk cId="341562444" sldId="2147471961"/>
            <ac:grpSpMk id="100" creationId="{AD9206E5-3B8E-4629-A865-C7BD17331F83}"/>
          </ac:grpSpMkLst>
        </pc:grpChg>
        <pc:grpChg chg="mod">
          <ac:chgData name="COSTE, Julia" userId="74146493-d905-4622-836d-733151bbf50a" providerId="ADAL" clId="{8DAE3553-72F7-4AAD-BC30-6CA06A82F7DD}" dt="2023-10-25T12:43:26.076" v="929" actId="1036"/>
          <ac:grpSpMkLst>
            <pc:docMk/>
            <pc:sldMk cId="341562444" sldId="2147471961"/>
            <ac:grpSpMk id="109" creationId="{C34E2D86-4444-418A-B429-66299EB7EACB}"/>
          </ac:grpSpMkLst>
        </pc:grpChg>
        <pc:grpChg chg="mod">
          <ac:chgData name="COSTE, Julia" userId="74146493-d905-4622-836d-733151bbf50a" providerId="ADAL" clId="{8DAE3553-72F7-4AAD-BC30-6CA06A82F7DD}" dt="2023-10-25T12:43:26.076" v="929" actId="1036"/>
          <ac:grpSpMkLst>
            <pc:docMk/>
            <pc:sldMk cId="341562444" sldId="2147471961"/>
            <ac:grpSpMk id="110" creationId="{006D3463-7A78-496F-8A3B-EF40C0EDEF8A}"/>
          </ac:grpSpMkLst>
        </pc:grpChg>
        <pc:grpChg chg="mod">
          <ac:chgData name="COSTE, Julia" userId="74146493-d905-4622-836d-733151bbf50a" providerId="ADAL" clId="{8DAE3553-72F7-4AAD-BC30-6CA06A82F7DD}" dt="2023-10-25T12:43:26.076" v="929" actId="1036"/>
          <ac:grpSpMkLst>
            <pc:docMk/>
            <pc:sldMk cId="341562444" sldId="2147471961"/>
            <ac:grpSpMk id="127" creationId="{F5EE8EAC-F33D-473A-9980-0C4EACB80D60}"/>
          </ac:grpSpMkLst>
        </pc:grpChg>
        <pc:grpChg chg="mod">
          <ac:chgData name="COSTE, Julia" userId="74146493-d905-4622-836d-733151bbf50a" providerId="ADAL" clId="{8DAE3553-72F7-4AAD-BC30-6CA06A82F7DD}" dt="2023-10-25T12:43:26.076" v="929" actId="1036"/>
          <ac:grpSpMkLst>
            <pc:docMk/>
            <pc:sldMk cId="341562444" sldId="2147471961"/>
            <ac:grpSpMk id="128" creationId="{4225F33A-0B44-453D-B9E2-573D38B870EB}"/>
          </ac:grpSpMkLst>
        </pc:grpChg>
        <pc:grpChg chg="del">
          <ac:chgData name="COSTE, Julia" userId="74146493-d905-4622-836d-733151bbf50a" providerId="ADAL" clId="{8DAE3553-72F7-4AAD-BC30-6CA06A82F7DD}" dt="2023-10-25T12:34:44.798" v="473" actId="478"/>
          <ac:grpSpMkLst>
            <pc:docMk/>
            <pc:sldMk cId="341562444" sldId="2147471961"/>
            <ac:grpSpMk id="168" creationId="{C442A2C2-8B0C-4ADF-ADD3-DCE98A5860D7}"/>
          </ac:grpSpMkLst>
        </pc:grpChg>
        <pc:grpChg chg="del mod topLvl">
          <ac:chgData name="COSTE, Julia" userId="74146493-d905-4622-836d-733151bbf50a" providerId="ADAL" clId="{8DAE3553-72F7-4AAD-BC30-6CA06A82F7DD}" dt="2023-10-25T12:40:51.127" v="798" actId="478"/>
          <ac:grpSpMkLst>
            <pc:docMk/>
            <pc:sldMk cId="341562444" sldId="2147471961"/>
            <ac:grpSpMk id="171" creationId="{9BE1BFBE-8210-438C-808F-130180DEEDE4}"/>
          </ac:grpSpMkLst>
        </pc:grpChg>
        <pc:grpChg chg="mod">
          <ac:chgData name="COSTE, Julia" userId="74146493-d905-4622-836d-733151bbf50a" providerId="ADAL" clId="{8DAE3553-72F7-4AAD-BC30-6CA06A82F7DD}" dt="2023-10-25T12:43:26.076" v="929" actId="1036"/>
          <ac:grpSpMkLst>
            <pc:docMk/>
            <pc:sldMk cId="341562444" sldId="2147471961"/>
            <ac:grpSpMk id="221" creationId="{95EBB004-84C4-4A46-91B3-4C0F061CAF5A}"/>
          </ac:grpSpMkLst>
        </pc:grpChg>
        <pc:grpChg chg="mod">
          <ac:chgData name="COSTE, Julia" userId="74146493-d905-4622-836d-733151bbf50a" providerId="ADAL" clId="{8DAE3553-72F7-4AAD-BC30-6CA06A82F7DD}" dt="2023-10-25T12:43:26.076" v="929" actId="1036"/>
          <ac:grpSpMkLst>
            <pc:docMk/>
            <pc:sldMk cId="341562444" sldId="2147471961"/>
            <ac:grpSpMk id="222" creationId="{045F65E7-8D88-4104-B56A-F741CD013BB3}"/>
          </ac:grpSpMkLst>
        </pc:grpChg>
        <pc:grpChg chg="mod">
          <ac:chgData name="COSTE, Julia" userId="74146493-d905-4622-836d-733151bbf50a" providerId="ADAL" clId="{8DAE3553-72F7-4AAD-BC30-6CA06A82F7DD}" dt="2023-10-25T12:43:26.076" v="929" actId="1036"/>
          <ac:grpSpMkLst>
            <pc:docMk/>
            <pc:sldMk cId="341562444" sldId="2147471961"/>
            <ac:grpSpMk id="223" creationId="{55DCAF52-7900-44C4-B03B-051FB44EF734}"/>
          </ac:grpSpMkLst>
        </pc:grpChg>
        <pc:grpChg chg="mod">
          <ac:chgData name="COSTE, Julia" userId="74146493-d905-4622-836d-733151bbf50a" providerId="ADAL" clId="{8DAE3553-72F7-4AAD-BC30-6CA06A82F7DD}" dt="2023-10-25T12:43:26.076" v="929" actId="1036"/>
          <ac:grpSpMkLst>
            <pc:docMk/>
            <pc:sldMk cId="341562444" sldId="2147471961"/>
            <ac:grpSpMk id="228" creationId="{872A2CAB-7763-4B79-B4E4-6A1811F34DA0}"/>
          </ac:grpSpMkLst>
        </pc:grpChg>
        <pc:grpChg chg="mod">
          <ac:chgData name="COSTE, Julia" userId="74146493-d905-4622-836d-733151bbf50a" providerId="ADAL" clId="{8DAE3553-72F7-4AAD-BC30-6CA06A82F7DD}" dt="2023-10-25T12:43:26.076" v="929" actId="1036"/>
          <ac:grpSpMkLst>
            <pc:docMk/>
            <pc:sldMk cId="341562444" sldId="2147471961"/>
            <ac:grpSpMk id="229" creationId="{259D44FC-FB4D-41C8-B7BB-15E32363B900}"/>
          </ac:grpSpMkLst>
        </pc:grpChg>
        <pc:grpChg chg="mod">
          <ac:chgData name="COSTE, Julia" userId="74146493-d905-4622-836d-733151bbf50a" providerId="ADAL" clId="{8DAE3553-72F7-4AAD-BC30-6CA06A82F7DD}" dt="2023-10-25T12:43:26.076" v="929" actId="1036"/>
          <ac:grpSpMkLst>
            <pc:docMk/>
            <pc:sldMk cId="341562444" sldId="2147471961"/>
            <ac:grpSpMk id="230" creationId="{F4FE83CD-D77B-43E5-AAFD-1909BD064FF3}"/>
          </ac:grpSpMkLst>
        </pc:grpChg>
        <pc:picChg chg="mod">
          <ac:chgData name="COSTE, Julia" userId="74146493-d905-4622-836d-733151bbf50a" providerId="ADAL" clId="{8DAE3553-72F7-4AAD-BC30-6CA06A82F7DD}" dt="2023-10-25T12:43:26.076" v="929" actId="1036"/>
          <ac:picMkLst>
            <pc:docMk/>
            <pc:sldMk cId="341562444" sldId="2147471961"/>
            <ac:picMk id="8" creationId="{641D3DB3-B4D2-4D7F-BC72-389BAEC8A04E}"/>
          </ac:picMkLst>
        </pc:picChg>
        <pc:picChg chg="mod">
          <ac:chgData name="COSTE, Julia" userId="74146493-d905-4622-836d-733151bbf50a" providerId="ADAL" clId="{8DAE3553-72F7-4AAD-BC30-6CA06A82F7DD}" dt="2023-10-25T12:43:26.076" v="929" actId="1036"/>
          <ac:picMkLst>
            <pc:docMk/>
            <pc:sldMk cId="341562444" sldId="2147471961"/>
            <ac:picMk id="15" creationId="{40B6B193-84E7-CA41-7028-DD9D3768EF3A}"/>
          </ac:picMkLst>
        </pc:picChg>
        <pc:picChg chg="mod">
          <ac:chgData name="COSTE, Julia" userId="74146493-d905-4622-836d-733151bbf50a" providerId="ADAL" clId="{8DAE3553-72F7-4AAD-BC30-6CA06A82F7DD}" dt="2023-10-25T12:41:34.668" v="846" actId="571"/>
          <ac:picMkLst>
            <pc:docMk/>
            <pc:sldMk cId="341562444" sldId="2147471961"/>
            <ac:picMk id="19" creationId="{E609F375-9DAF-7837-3C53-6A5E621577EC}"/>
          </ac:picMkLst>
        </pc:picChg>
        <pc:picChg chg="mod">
          <ac:chgData name="COSTE, Julia" userId="74146493-d905-4622-836d-733151bbf50a" providerId="ADAL" clId="{8DAE3553-72F7-4AAD-BC30-6CA06A82F7DD}" dt="2023-10-25T12:41:37.524" v="848" actId="571"/>
          <ac:picMkLst>
            <pc:docMk/>
            <pc:sldMk cId="341562444" sldId="2147471961"/>
            <ac:picMk id="23" creationId="{BEF3457E-9773-6F60-ED92-410F813E5777}"/>
          </ac:picMkLst>
        </pc:picChg>
        <pc:picChg chg="mod">
          <ac:chgData name="COSTE, Julia" userId="74146493-d905-4622-836d-733151bbf50a" providerId="ADAL" clId="{8DAE3553-72F7-4AAD-BC30-6CA06A82F7DD}" dt="2023-10-25T12:43:26.076" v="929" actId="1036"/>
          <ac:picMkLst>
            <pc:docMk/>
            <pc:sldMk cId="341562444" sldId="2147471961"/>
            <ac:picMk id="28" creationId="{5E53867C-68A9-F313-7E7B-04E7325B0B3C}"/>
          </ac:picMkLst>
        </pc:picChg>
        <pc:picChg chg="mod">
          <ac:chgData name="COSTE, Julia" userId="74146493-d905-4622-836d-733151bbf50a" providerId="ADAL" clId="{8DAE3553-72F7-4AAD-BC30-6CA06A82F7DD}" dt="2023-10-25T12:39:39.555" v="738" actId="1036"/>
          <ac:picMkLst>
            <pc:docMk/>
            <pc:sldMk cId="341562444" sldId="2147471961"/>
            <ac:picMk id="186" creationId="{3D59DA50-96F2-48BD-ACFF-DD6D8D739DFE}"/>
          </ac:picMkLst>
        </pc:picChg>
        <pc:picChg chg="mod">
          <ac:chgData name="COSTE, Julia" userId="74146493-d905-4622-836d-733151bbf50a" providerId="ADAL" clId="{8DAE3553-72F7-4AAD-BC30-6CA06A82F7DD}" dt="2023-10-25T12:43:26.076" v="929" actId="1036"/>
          <ac:picMkLst>
            <pc:docMk/>
            <pc:sldMk cId="341562444" sldId="2147471961"/>
            <ac:picMk id="16386" creationId="{BE1FA349-494A-41D3-AE95-062A56B106AD}"/>
          </ac:picMkLst>
        </pc:picChg>
        <pc:cxnChg chg="del">
          <ac:chgData name="COSTE, Julia" userId="74146493-d905-4622-836d-733151bbf50a" providerId="ADAL" clId="{8DAE3553-72F7-4AAD-BC30-6CA06A82F7DD}" dt="2023-10-25T12:34:48.410" v="474" actId="478"/>
          <ac:cxnSpMkLst>
            <pc:docMk/>
            <pc:sldMk cId="341562444" sldId="2147471961"/>
            <ac:cxnSpMk id="11" creationId="{5A219CFD-ECC5-48F8-A1BE-D9B955D58298}"/>
          </ac:cxnSpMkLst>
        </pc:cxnChg>
      </pc:sldChg>
      <pc:sldChg chg="addSp delSp modSp mod">
        <pc:chgData name="COSTE, Julia" userId="74146493-d905-4622-836d-733151bbf50a" providerId="ADAL" clId="{8DAE3553-72F7-4AAD-BC30-6CA06A82F7DD}" dt="2023-11-20T17:05:15.195" v="2643" actId="20577"/>
        <pc:sldMkLst>
          <pc:docMk/>
          <pc:sldMk cId="3913946960" sldId="2147471962"/>
        </pc:sldMkLst>
        <pc:spChg chg="add del mod">
          <ac:chgData name="COSTE, Julia" userId="74146493-d905-4622-836d-733151bbf50a" providerId="ADAL" clId="{8DAE3553-72F7-4AAD-BC30-6CA06A82F7DD}" dt="2023-10-25T12:55:03.777" v="987" actId="478"/>
          <ac:spMkLst>
            <pc:docMk/>
            <pc:sldMk cId="3913946960" sldId="2147471962"/>
            <ac:spMk id="3" creationId="{E5F19954-032C-8D28-3C92-C80AE44C54DD}"/>
          </ac:spMkLst>
        </pc:spChg>
        <pc:spChg chg="add del mod">
          <ac:chgData name="COSTE, Julia" userId="74146493-d905-4622-836d-733151bbf50a" providerId="ADAL" clId="{8DAE3553-72F7-4AAD-BC30-6CA06A82F7DD}" dt="2023-10-25T12:55:23.808" v="1023" actId="478"/>
          <ac:spMkLst>
            <pc:docMk/>
            <pc:sldMk cId="3913946960" sldId="2147471962"/>
            <ac:spMk id="8" creationId="{D097749B-243E-0E9A-19E3-C586E7F50F91}"/>
          </ac:spMkLst>
        </pc:spChg>
        <pc:spChg chg="mod">
          <ac:chgData name="COSTE, Julia" userId="74146493-d905-4622-836d-733151bbf50a" providerId="ADAL" clId="{8DAE3553-72F7-4AAD-BC30-6CA06A82F7DD}" dt="2023-10-25T12:55:38.102" v="1027"/>
          <ac:spMkLst>
            <pc:docMk/>
            <pc:sldMk cId="3913946960" sldId="2147471962"/>
            <ac:spMk id="12" creationId="{D0710D86-2701-EFC4-09C1-4657D10E17B6}"/>
          </ac:spMkLst>
        </pc:spChg>
        <pc:spChg chg="add mod">
          <ac:chgData name="COSTE, Julia" userId="74146493-d905-4622-836d-733151bbf50a" providerId="ADAL" clId="{8DAE3553-72F7-4AAD-BC30-6CA06A82F7DD}" dt="2023-10-25T14:45:35.652" v="1781" actId="20577"/>
          <ac:spMkLst>
            <pc:docMk/>
            <pc:sldMk cId="3913946960" sldId="2147471962"/>
            <ac:spMk id="14" creationId="{EF52D1E8-730C-DABA-E4F6-28F3DFB9BA76}"/>
          </ac:spMkLst>
        </pc:spChg>
        <pc:spChg chg="mod">
          <ac:chgData name="COSTE, Julia" userId="74146493-d905-4622-836d-733151bbf50a" providerId="ADAL" clId="{8DAE3553-72F7-4AAD-BC30-6CA06A82F7DD}" dt="2023-10-25T12:57:14.991" v="1187"/>
          <ac:spMkLst>
            <pc:docMk/>
            <pc:sldMk cId="3913946960" sldId="2147471962"/>
            <ac:spMk id="18" creationId="{17341902-5D66-8F2B-3E6E-528BAEBAB716}"/>
          </ac:spMkLst>
        </pc:spChg>
        <pc:spChg chg="mod">
          <ac:chgData name="COSTE, Julia" userId="74146493-d905-4622-836d-733151bbf50a" providerId="ADAL" clId="{8DAE3553-72F7-4AAD-BC30-6CA06A82F7DD}" dt="2023-10-25T12:57:14.991" v="1187"/>
          <ac:spMkLst>
            <pc:docMk/>
            <pc:sldMk cId="3913946960" sldId="2147471962"/>
            <ac:spMk id="19" creationId="{4813C0E8-A625-25C0-4A7C-ECE067923262}"/>
          </ac:spMkLst>
        </pc:spChg>
        <pc:spChg chg="mod">
          <ac:chgData name="COSTE, Julia" userId="74146493-d905-4622-836d-733151bbf50a" providerId="ADAL" clId="{8DAE3553-72F7-4AAD-BC30-6CA06A82F7DD}" dt="2023-10-25T12:57:14.991" v="1187"/>
          <ac:spMkLst>
            <pc:docMk/>
            <pc:sldMk cId="3913946960" sldId="2147471962"/>
            <ac:spMk id="20" creationId="{03CC9347-466C-523C-A221-56E9B42DD587}"/>
          </ac:spMkLst>
        </pc:spChg>
        <pc:spChg chg="mod">
          <ac:chgData name="COSTE, Julia" userId="74146493-d905-4622-836d-733151bbf50a" providerId="ADAL" clId="{8DAE3553-72F7-4AAD-BC30-6CA06A82F7DD}" dt="2023-10-25T12:57:14.991" v="1187"/>
          <ac:spMkLst>
            <pc:docMk/>
            <pc:sldMk cId="3913946960" sldId="2147471962"/>
            <ac:spMk id="21" creationId="{90D813A3-2A38-D4CF-291B-88CF86127974}"/>
          </ac:spMkLst>
        </pc:spChg>
        <pc:spChg chg="mod">
          <ac:chgData name="COSTE, Julia" userId="74146493-d905-4622-836d-733151bbf50a" providerId="ADAL" clId="{8DAE3553-72F7-4AAD-BC30-6CA06A82F7DD}" dt="2023-10-25T12:57:14.991" v="1187"/>
          <ac:spMkLst>
            <pc:docMk/>
            <pc:sldMk cId="3913946960" sldId="2147471962"/>
            <ac:spMk id="22" creationId="{76CECA27-FF0E-BC3D-413C-F95A2CCA9B3C}"/>
          </ac:spMkLst>
        </pc:spChg>
        <pc:spChg chg="mod">
          <ac:chgData name="COSTE, Julia" userId="74146493-d905-4622-836d-733151bbf50a" providerId="ADAL" clId="{8DAE3553-72F7-4AAD-BC30-6CA06A82F7DD}" dt="2023-10-25T12:57:14.991" v="1187"/>
          <ac:spMkLst>
            <pc:docMk/>
            <pc:sldMk cId="3913946960" sldId="2147471962"/>
            <ac:spMk id="23" creationId="{3D3A8879-1826-B651-822D-5A83A4B989FB}"/>
          </ac:spMkLst>
        </pc:spChg>
        <pc:spChg chg="mod">
          <ac:chgData name="COSTE, Julia" userId="74146493-d905-4622-836d-733151bbf50a" providerId="ADAL" clId="{8DAE3553-72F7-4AAD-BC30-6CA06A82F7DD}" dt="2023-10-25T12:57:14.991" v="1187"/>
          <ac:spMkLst>
            <pc:docMk/>
            <pc:sldMk cId="3913946960" sldId="2147471962"/>
            <ac:spMk id="24" creationId="{7B2484C9-0F66-4B8E-A73F-CB9216DED0D7}"/>
          </ac:spMkLst>
        </pc:spChg>
        <pc:spChg chg="mod">
          <ac:chgData name="COSTE, Julia" userId="74146493-d905-4622-836d-733151bbf50a" providerId="ADAL" clId="{8DAE3553-72F7-4AAD-BC30-6CA06A82F7DD}" dt="2023-10-27T08:07:46.198" v="1998" actId="14100"/>
          <ac:spMkLst>
            <pc:docMk/>
            <pc:sldMk cId="3913946960" sldId="2147471962"/>
            <ac:spMk id="25" creationId="{61C0A0AA-A37D-4DF9-8484-88534EE7D578}"/>
          </ac:spMkLst>
        </pc:spChg>
        <pc:spChg chg="mod">
          <ac:chgData name="COSTE, Julia" userId="74146493-d905-4622-836d-733151bbf50a" providerId="ADAL" clId="{8DAE3553-72F7-4AAD-BC30-6CA06A82F7DD}" dt="2023-10-25T12:54:40.107" v="985" actId="1037"/>
          <ac:spMkLst>
            <pc:docMk/>
            <pc:sldMk cId="3913946960" sldId="2147471962"/>
            <ac:spMk id="26" creationId="{7D98019D-2206-4BE4-9392-F1700BA8AD3C}"/>
          </ac:spMkLst>
        </pc:spChg>
        <pc:spChg chg="mod">
          <ac:chgData name="COSTE, Julia" userId="74146493-d905-4622-836d-733151bbf50a" providerId="ADAL" clId="{8DAE3553-72F7-4AAD-BC30-6CA06A82F7DD}" dt="2023-10-25T12:57:14.991" v="1187"/>
          <ac:spMkLst>
            <pc:docMk/>
            <pc:sldMk cId="3913946960" sldId="2147471962"/>
            <ac:spMk id="27" creationId="{5FD94D3D-F6D2-A199-EFBB-C25C5DAF994C}"/>
          </ac:spMkLst>
        </pc:spChg>
        <pc:spChg chg="mod">
          <ac:chgData name="COSTE, Julia" userId="74146493-d905-4622-836d-733151bbf50a" providerId="ADAL" clId="{8DAE3553-72F7-4AAD-BC30-6CA06A82F7DD}" dt="2023-10-25T12:57:14.991" v="1187"/>
          <ac:spMkLst>
            <pc:docMk/>
            <pc:sldMk cId="3913946960" sldId="2147471962"/>
            <ac:spMk id="28" creationId="{84C5A1F7-A384-D185-0338-FB2FAAB3211F}"/>
          </ac:spMkLst>
        </pc:spChg>
        <pc:spChg chg="mod">
          <ac:chgData name="COSTE, Julia" userId="74146493-d905-4622-836d-733151bbf50a" providerId="ADAL" clId="{8DAE3553-72F7-4AAD-BC30-6CA06A82F7DD}" dt="2023-10-25T12:57:14.991" v="1187"/>
          <ac:spMkLst>
            <pc:docMk/>
            <pc:sldMk cId="3913946960" sldId="2147471962"/>
            <ac:spMk id="29" creationId="{C61C94C0-12E1-1222-2CF0-641420BE24C3}"/>
          </ac:spMkLst>
        </pc:spChg>
        <pc:spChg chg="mod">
          <ac:chgData name="COSTE, Julia" userId="74146493-d905-4622-836d-733151bbf50a" providerId="ADAL" clId="{8DAE3553-72F7-4AAD-BC30-6CA06A82F7DD}" dt="2023-10-25T12:57:14.991" v="1187"/>
          <ac:spMkLst>
            <pc:docMk/>
            <pc:sldMk cId="3913946960" sldId="2147471962"/>
            <ac:spMk id="30" creationId="{C6A165F5-9D5C-F8EF-91B9-CFBD93EBE8C9}"/>
          </ac:spMkLst>
        </pc:spChg>
        <pc:spChg chg="mod">
          <ac:chgData name="COSTE, Julia" userId="74146493-d905-4622-836d-733151bbf50a" providerId="ADAL" clId="{8DAE3553-72F7-4AAD-BC30-6CA06A82F7DD}" dt="2023-10-25T12:57:14.991" v="1187"/>
          <ac:spMkLst>
            <pc:docMk/>
            <pc:sldMk cId="3913946960" sldId="2147471962"/>
            <ac:spMk id="31" creationId="{52B15085-74B9-8BA4-B09B-EB5A4F3742A8}"/>
          </ac:spMkLst>
        </pc:spChg>
        <pc:spChg chg="mod">
          <ac:chgData name="COSTE, Julia" userId="74146493-d905-4622-836d-733151bbf50a" providerId="ADAL" clId="{8DAE3553-72F7-4AAD-BC30-6CA06A82F7DD}" dt="2023-10-25T12:57:14.991" v="1187"/>
          <ac:spMkLst>
            <pc:docMk/>
            <pc:sldMk cId="3913946960" sldId="2147471962"/>
            <ac:spMk id="32" creationId="{C7ECA42C-A787-B423-FBC0-3DAA18C207D7}"/>
          </ac:spMkLst>
        </pc:spChg>
        <pc:spChg chg="mod">
          <ac:chgData name="COSTE, Julia" userId="74146493-d905-4622-836d-733151bbf50a" providerId="ADAL" clId="{8DAE3553-72F7-4AAD-BC30-6CA06A82F7DD}" dt="2023-10-25T12:57:14.991" v="1187"/>
          <ac:spMkLst>
            <pc:docMk/>
            <pc:sldMk cId="3913946960" sldId="2147471962"/>
            <ac:spMk id="33" creationId="{180F3278-3FC3-DBC1-F5DE-873C533E3139}"/>
          </ac:spMkLst>
        </pc:spChg>
        <pc:spChg chg="mod">
          <ac:chgData name="COSTE, Julia" userId="74146493-d905-4622-836d-733151bbf50a" providerId="ADAL" clId="{8DAE3553-72F7-4AAD-BC30-6CA06A82F7DD}" dt="2023-10-25T12:57:14.991" v="1187"/>
          <ac:spMkLst>
            <pc:docMk/>
            <pc:sldMk cId="3913946960" sldId="2147471962"/>
            <ac:spMk id="34" creationId="{86833D04-B38F-2D55-4121-B442568BE39D}"/>
          </ac:spMkLst>
        </pc:spChg>
        <pc:spChg chg="mod">
          <ac:chgData name="COSTE, Julia" userId="74146493-d905-4622-836d-733151bbf50a" providerId="ADAL" clId="{8DAE3553-72F7-4AAD-BC30-6CA06A82F7DD}" dt="2023-11-15T13:09:24.651" v="2514" actId="20577"/>
          <ac:spMkLst>
            <pc:docMk/>
            <pc:sldMk cId="3913946960" sldId="2147471962"/>
            <ac:spMk id="35" creationId="{09BAE7FD-AA2F-4D4A-9E90-675465233A5D}"/>
          </ac:spMkLst>
        </pc:spChg>
        <pc:spChg chg="mod">
          <ac:chgData name="COSTE, Julia" userId="74146493-d905-4622-836d-733151bbf50a" providerId="ADAL" clId="{8DAE3553-72F7-4AAD-BC30-6CA06A82F7DD}" dt="2023-10-27T08:07:52.104" v="2007" actId="1036"/>
          <ac:spMkLst>
            <pc:docMk/>
            <pc:sldMk cId="3913946960" sldId="2147471962"/>
            <ac:spMk id="36" creationId="{10BDA087-E83F-4879-AF1C-9A50E3A321E0}"/>
          </ac:spMkLst>
        </pc:spChg>
        <pc:spChg chg="mod">
          <ac:chgData name="COSTE, Julia" userId="74146493-d905-4622-836d-733151bbf50a" providerId="ADAL" clId="{8DAE3553-72F7-4AAD-BC30-6CA06A82F7DD}" dt="2023-10-25T12:57:14.991" v="1187"/>
          <ac:spMkLst>
            <pc:docMk/>
            <pc:sldMk cId="3913946960" sldId="2147471962"/>
            <ac:spMk id="37" creationId="{61E92EE5-D280-BABC-EB9F-8A4E2A3944D2}"/>
          </ac:spMkLst>
        </pc:spChg>
        <pc:spChg chg="mod">
          <ac:chgData name="COSTE, Julia" userId="74146493-d905-4622-836d-733151bbf50a" providerId="ADAL" clId="{8DAE3553-72F7-4AAD-BC30-6CA06A82F7DD}" dt="2023-10-25T12:57:14.991" v="1187"/>
          <ac:spMkLst>
            <pc:docMk/>
            <pc:sldMk cId="3913946960" sldId="2147471962"/>
            <ac:spMk id="38" creationId="{BEFED6BE-C56D-1BD8-C235-D4845868BE9C}"/>
          </ac:spMkLst>
        </pc:spChg>
        <pc:spChg chg="mod">
          <ac:chgData name="COSTE, Julia" userId="74146493-d905-4622-836d-733151bbf50a" providerId="ADAL" clId="{8DAE3553-72F7-4AAD-BC30-6CA06A82F7DD}" dt="2023-10-25T12:57:14.991" v="1187"/>
          <ac:spMkLst>
            <pc:docMk/>
            <pc:sldMk cId="3913946960" sldId="2147471962"/>
            <ac:spMk id="39" creationId="{A4BA5C7A-5A16-67B1-DE4F-B8065B4C0F85}"/>
          </ac:spMkLst>
        </pc:spChg>
        <pc:spChg chg="mod">
          <ac:chgData name="COSTE, Julia" userId="74146493-d905-4622-836d-733151bbf50a" providerId="ADAL" clId="{8DAE3553-72F7-4AAD-BC30-6CA06A82F7DD}" dt="2023-10-25T12:57:14.991" v="1187"/>
          <ac:spMkLst>
            <pc:docMk/>
            <pc:sldMk cId="3913946960" sldId="2147471962"/>
            <ac:spMk id="40" creationId="{9EE23433-2D95-2B17-35EA-F7403DC62766}"/>
          </ac:spMkLst>
        </pc:spChg>
        <pc:spChg chg="mod">
          <ac:chgData name="COSTE, Julia" userId="74146493-d905-4622-836d-733151bbf50a" providerId="ADAL" clId="{8DAE3553-72F7-4AAD-BC30-6CA06A82F7DD}" dt="2023-11-20T17:05:15.195" v="2643" actId="20577"/>
          <ac:spMkLst>
            <pc:docMk/>
            <pc:sldMk cId="3913946960" sldId="2147471962"/>
            <ac:spMk id="108" creationId="{296C4BB5-43A8-4F8D-BE6C-ECA865343DED}"/>
          </ac:spMkLst>
        </pc:spChg>
        <pc:spChg chg="mod">
          <ac:chgData name="COSTE, Julia" userId="74146493-d905-4622-836d-733151bbf50a" providerId="ADAL" clId="{8DAE3553-72F7-4AAD-BC30-6CA06A82F7DD}" dt="2023-10-27T08:07:46.198" v="1998" actId="14100"/>
          <ac:spMkLst>
            <pc:docMk/>
            <pc:sldMk cId="3913946960" sldId="2147471962"/>
            <ac:spMk id="165" creationId="{06B2F53A-D2DC-4133-B9DC-DE7AF1CFA77A}"/>
          </ac:spMkLst>
        </pc:spChg>
        <pc:spChg chg="mod">
          <ac:chgData name="COSTE, Julia" userId="74146493-d905-4622-836d-733151bbf50a" providerId="ADAL" clId="{8DAE3553-72F7-4AAD-BC30-6CA06A82F7DD}" dt="2023-10-25T12:55:20.674" v="1022" actId="1038"/>
          <ac:spMkLst>
            <pc:docMk/>
            <pc:sldMk cId="3913946960" sldId="2147471962"/>
            <ac:spMk id="168" creationId="{F42CC59D-756C-47A0-90EB-B25668FC9BA9}"/>
          </ac:spMkLst>
        </pc:spChg>
        <pc:grpChg chg="del">
          <ac:chgData name="COSTE, Julia" userId="74146493-d905-4622-836d-733151bbf50a" providerId="ADAL" clId="{8DAE3553-72F7-4AAD-BC30-6CA06A82F7DD}" dt="2023-10-25T12:56:53.387" v="1158" actId="478"/>
          <ac:grpSpMkLst>
            <pc:docMk/>
            <pc:sldMk cId="3913946960" sldId="2147471962"/>
            <ac:grpSpMk id="6" creationId="{4645A5C4-F3F7-41E3-BB39-D2F159200D6A}"/>
          </ac:grpSpMkLst>
        </pc:grpChg>
        <pc:grpChg chg="mod">
          <ac:chgData name="COSTE, Julia" userId="74146493-d905-4622-836d-733151bbf50a" providerId="ADAL" clId="{8DAE3553-72F7-4AAD-BC30-6CA06A82F7DD}" dt="2023-10-25T12:55:59.233" v="1087" actId="1035"/>
          <ac:grpSpMkLst>
            <pc:docMk/>
            <pc:sldMk cId="3913946960" sldId="2147471962"/>
            <ac:grpSpMk id="10" creationId="{BDCD7B27-FE72-4682-A03C-48CA97DE4406}"/>
          </ac:grpSpMkLst>
        </pc:grpChg>
        <pc:grpChg chg="add mod">
          <ac:chgData name="COSTE, Julia" userId="74146493-d905-4622-836d-733151bbf50a" providerId="ADAL" clId="{8DAE3553-72F7-4AAD-BC30-6CA06A82F7DD}" dt="2023-10-25T13:08:09.639" v="1709" actId="1035"/>
          <ac:grpSpMkLst>
            <pc:docMk/>
            <pc:sldMk cId="3913946960" sldId="2147471962"/>
            <ac:grpSpMk id="11" creationId="{969D66F7-A76E-7A64-0DFB-819BB968EFF2}"/>
          </ac:grpSpMkLst>
        </pc:grpChg>
        <pc:grpChg chg="add mod">
          <ac:chgData name="COSTE, Julia" userId="74146493-d905-4622-836d-733151bbf50a" providerId="ADAL" clId="{8DAE3553-72F7-4AAD-BC30-6CA06A82F7DD}" dt="2023-10-25T12:57:14.991" v="1187"/>
          <ac:grpSpMkLst>
            <pc:docMk/>
            <pc:sldMk cId="3913946960" sldId="2147471962"/>
            <ac:grpSpMk id="15" creationId="{B2848924-43DE-9FE5-E930-6010C2B58819}"/>
          </ac:grpSpMkLst>
        </pc:grpChg>
        <pc:grpChg chg="mod">
          <ac:chgData name="COSTE, Julia" userId="74146493-d905-4622-836d-733151bbf50a" providerId="ADAL" clId="{8DAE3553-72F7-4AAD-BC30-6CA06A82F7DD}" dt="2023-10-25T12:57:14.991" v="1187"/>
          <ac:grpSpMkLst>
            <pc:docMk/>
            <pc:sldMk cId="3913946960" sldId="2147471962"/>
            <ac:grpSpMk id="16" creationId="{8FEF994A-9A80-F9B9-0659-C3A6F79B47DF}"/>
          </ac:grpSpMkLst>
        </pc:grpChg>
        <pc:grpChg chg="mod">
          <ac:chgData name="COSTE, Julia" userId="74146493-d905-4622-836d-733151bbf50a" providerId="ADAL" clId="{8DAE3553-72F7-4AAD-BC30-6CA06A82F7DD}" dt="2023-10-25T12:57:14.991" v="1187"/>
          <ac:grpSpMkLst>
            <pc:docMk/>
            <pc:sldMk cId="3913946960" sldId="2147471962"/>
            <ac:grpSpMk id="17" creationId="{44A96F30-14D8-3EDA-BEB0-2D7E2683889C}"/>
          </ac:grpSpMkLst>
        </pc:grpChg>
        <pc:grpChg chg="mod">
          <ac:chgData name="COSTE, Julia" userId="74146493-d905-4622-836d-733151bbf50a" providerId="ADAL" clId="{8DAE3553-72F7-4AAD-BC30-6CA06A82F7DD}" dt="2023-10-25T12:56:50.745" v="1157" actId="1038"/>
          <ac:grpSpMkLst>
            <pc:docMk/>
            <pc:sldMk cId="3913946960" sldId="2147471962"/>
            <ac:grpSpMk id="69" creationId="{587ACE45-789C-40C5-B140-9F64161F8ECF}"/>
          </ac:grpSpMkLst>
        </pc:grpChg>
        <pc:grpChg chg="mod">
          <ac:chgData name="COSTE, Julia" userId="74146493-d905-4622-836d-733151bbf50a" providerId="ADAL" clId="{8DAE3553-72F7-4AAD-BC30-6CA06A82F7DD}" dt="2023-10-25T12:58:29.500" v="1235" actId="1036"/>
          <ac:grpSpMkLst>
            <pc:docMk/>
            <pc:sldMk cId="3913946960" sldId="2147471962"/>
            <ac:grpSpMk id="169" creationId="{B070E264-3C62-4A34-AFD3-4DE5220357B2}"/>
          </ac:grpSpMkLst>
        </pc:grpChg>
        <pc:grpChg chg="mod">
          <ac:chgData name="COSTE, Julia" userId="74146493-d905-4622-836d-733151bbf50a" providerId="ADAL" clId="{8DAE3553-72F7-4AAD-BC30-6CA06A82F7DD}" dt="2023-10-27T08:07:52.104" v="2007" actId="1036"/>
          <ac:grpSpMkLst>
            <pc:docMk/>
            <pc:sldMk cId="3913946960" sldId="2147471962"/>
            <ac:grpSpMk id="221" creationId="{95EBB004-84C4-4A46-91B3-4C0F061CAF5A}"/>
          </ac:grpSpMkLst>
        </pc:grpChg>
        <pc:grpChg chg="del mod">
          <ac:chgData name="COSTE, Julia" userId="74146493-d905-4622-836d-733151bbf50a" providerId="ADAL" clId="{8DAE3553-72F7-4AAD-BC30-6CA06A82F7DD}" dt="2023-10-25T12:55:37.787" v="1026" actId="478"/>
          <ac:grpSpMkLst>
            <pc:docMk/>
            <pc:sldMk cId="3913946960" sldId="2147471962"/>
            <ac:grpSpMk id="258" creationId="{F4DC2712-BD3F-479A-B34C-144381C4BB4C}"/>
          </ac:grpSpMkLst>
        </pc:grpChg>
        <pc:picChg chg="mod">
          <ac:chgData name="COSTE, Julia" userId="74146493-d905-4622-836d-733151bbf50a" providerId="ADAL" clId="{8DAE3553-72F7-4AAD-BC30-6CA06A82F7DD}" dt="2023-10-25T12:56:23.488" v="1109" actId="1035"/>
          <ac:picMkLst>
            <pc:docMk/>
            <pc:sldMk cId="3913946960" sldId="2147471962"/>
            <ac:picMk id="7" creationId="{2DD9370D-01D6-4833-8C79-CAFB214E8391}"/>
          </ac:picMkLst>
        </pc:picChg>
        <pc:picChg chg="mod">
          <ac:chgData name="COSTE, Julia" userId="74146493-d905-4622-836d-733151bbf50a" providerId="ADAL" clId="{8DAE3553-72F7-4AAD-BC30-6CA06A82F7DD}" dt="2023-10-25T12:56:33.166" v="1124" actId="1037"/>
          <ac:picMkLst>
            <pc:docMk/>
            <pc:sldMk cId="3913946960" sldId="2147471962"/>
            <ac:picMk id="9" creationId="{635DAADB-FCA7-4D74-A0AD-5D5E94A9FB43}"/>
          </ac:picMkLst>
        </pc:picChg>
        <pc:picChg chg="mod">
          <ac:chgData name="COSTE, Julia" userId="74146493-d905-4622-836d-733151bbf50a" providerId="ADAL" clId="{8DAE3553-72F7-4AAD-BC30-6CA06A82F7DD}" dt="2023-10-25T12:55:38.102" v="1027"/>
          <ac:picMkLst>
            <pc:docMk/>
            <pc:sldMk cId="3913946960" sldId="2147471962"/>
            <ac:picMk id="13" creationId="{0C0B8897-9896-56BB-E0B4-AEB09D363452}"/>
          </ac:picMkLst>
        </pc:picChg>
      </pc:sldChg>
      <pc:sldChg chg="modSp mod">
        <pc:chgData name="COSTE, Julia" userId="74146493-d905-4622-836d-733151bbf50a" providerId="ADAL" clId="{8DAE3553-72F7-4AAD-BC30-6CA06A82F7DD}" dt="2023-11-20T17:05:08.442" v="2641" actId="20577"/>
        <pc:sldMkLst>
          <pc:docMk/>
          <pc:sldMk cId="2905580897" sldId="2147471974"/>
        </pc:sldMkLst>
        <pc:spChg chg="mod">
          <ac:chgData name="COSTE, Julia" userId="74146493-d905-4622-836d-733151bbf50a" providerId="ADAL" clId="{8DAE3553-72F7-4AAD-BC30-6CA06A82F7DD}" dt="2023-11-20T17:05:08.442" v="2641" actId="20577"/>
          <ac:spMkLst>
            <pc:docMk/>
            <pc:sldMk cId="2905580897" sldId="2147471974"/>
            <ac:spMk id="9" creationId="{0CDF078F-50EF-4C28-8BAE-BAFC45441338}"/>
          </ac:spMkLst>
        </pc:spChg>
        <pc:spChg chg="mod">
          <ac:chgData name="COSTE, Julia" userId="74146493-d905-4622-836d-733151bbf50a" providerId="ADAL" clId="{8DAE3553-72F7-4AAD-BC30-6CA06A82F7DD}" dt="2023-11-20T17:05:01.392" v="2638" actId="20577"/>
          <ac:spMkLst>
            <pc:docMk/>
            <pc:sldMk cId="2905580897" sldId="2147471974"/>
            <ac:spMk id="12" creationId="{00000000-0000-0000-0000-000000000000}"/>
          </ac:spMkLst>
        </pc:spChg>
      </pc:sldChg>
      <pc:sldChg chg="new del">
        <pc:chgData name="COSTE, Julia" userId="74146493-d905-4622-836d-733151bbf50a" providerId="ADAL" clId="{8DAE3553-72F7-4AAD-BC30-6CA06A82F7DD}" dt="2023-10-24T09:45:08.707" v="1" actId="47"/>
        <pc:sldMkLst>
          <pc:docMk/>
          <pc:sldMk cId="1662881392" sldId="2147471976"/>
        </pc:sldMkLst>
      </pc:sldChg>
      <pc:sldChg chg="modSp add mod ord setBg">
        <pc:chgData name="COSTE, Julia" userId="74146493-d905-4622-836d-733151bbf50a" providerId="ADAL" clId="{8DAE3553-72F7-4AAD-BC30-6CA06A82F7DD}" dt="2023-11-20T17:22:01.934" v="2647" actId="20577"/>
        <pc:sldMkLst>
          <pc:docMk/>
          <pc:sldMk cId="2058061657" sldId="2147471976"/>
        </pc:sldMkLst>
        <pc:spChg chg="mod">
          <ac:chgData name="COSTE, Julia" userId="74146493-d905-4622-836d-733151bbf50a" providerId="ADAL" clId="{8DAE3553-72F7-4AAD-BC30-6CA06A82F7DD}" dt="2023-11-20T17:22:01.934" v="2647" actId="20577"/>
          <ac:spMkLst>
            <pc:docMk/>
            <pc:sldMk cId="2058061657" sldId="2147471976"/>
            <ac:spMk id="2" creationId="{D5911AC2-9081-0A79-2E21-6B17AA69106C}"/>
          </ac:spMkLst>
        </pc:spChg>
      </pc:sldChg>
      <pc:sldChg chg="modSp add mod modCm">
        <pc:chgData name="COSTE, Julia" userId="74146493-d905-4622-836d-733151bbf50a" providerId="ADAL" clId="{8DAE3553-72F7-4AAD-BC30-6CA06A82F7DD}" dt="2023-10-26T15:34:43.519" v="1822" actId="1036"/>
        <pc:sldMkLst>
          <pc:docMk/>
          <pc:sldMk cId="1644108830" sldId="2147472109"/>
        </pc:sldMkLst>
        <pc:spChg chg="mod">
          <ac:chgData name="COSTE, Julia" userId="74146493-d905-4622-836d-733151bbf50a" providerId="ADAL" clId="{8DAE3553-72F7-4AAD-BC30-6CA06A82F7DD}" dt="2023-10-26T15:34:43.519" v="1822" actId="1036"/>
          <ac:spMkLst>
            <pc:docMk/>
            <pc:sldMk cId="1644108830" sldId="2147472109"/>
            <ac:spMk id="2" creationId="{DE9FC4C9-C05E-EAB3-0C70-E12A37FE2AD6}"/>
          </ac:spMkLst>
        </pc:spChg>
      </pc:sldChg>
      <pc:sldChg chg="addSp modSp add mod">
        <pc:chgData name="COSTE, Julia" userId="74146493-d905-4622-836d-733151bbf50a" providerId="ADAL" clId="{8DAE3553-72F7-4AAD-BC30-6CA06A82F7DD}" dt="2023-11-15T13:13:55.645" v="2553" actId="20577"/>
        <pc:sldMkLst>
          <pc:docMk/>
          <pc:sldMk cId="1252782880" sldId="2147472112"/>
        </pc:sldMkLst>
        <pc:spChg chg="add mod">
          <ac:chgData name="COSTE, Julia" userId="74146493-d905-4622-836d-733151bbf50a" providerId="ADAL" clId="{8DAE3553-72F7-4AAD-BC30-6CA06A82F7DD}" dt="2023-10-26T15:35:00.049" v="1829"/>
          <ac:spMkLst>
            <pc:docMk/>
            <pc:sldMk cId="1252782880" sldId="2147472112"/>
            <ac:spMk id="2" creationId="{10336324-7A37-0B24-EE8A-93910D6EED28}"/>
          </ac:spMkLst>
        </pc:spChg>
        <pc:spChg chg="mod">
          <ac:chgData name="COSTE, Julia" userId="74146493-d905-4622-836d-733151bbf50a" providerId="ADAL" clId="{8DAE3553-72F7-4AAD-BC30-6CA06A82F7DD}" dt="2023-10-26T09:08:46.560" v="1807"/>
          <ac:spMkLst>
            <pc:docMk/>
            <pc:sldMk cId="1252782880" sldId="2147472112"/>
            <ac:spMk id="25" creationId="{86E90BE3-042A-8A0C-52FE-457A3CCBD4BC}"/>
          </ac:spMkLst>
        </pc:spChg>
        <pc:graphicFrameChg chg="mod modGraphic">
          <ac:chgData name="COSTE, Julia" userId="74146493-d905-4622-836d-733151bbf50a" providerId="ADAL" clId="{8DAE3553-72F7-4AAD-BC30-6CA06A82F7DD}" dt="2023-11-15T13:13:55.645" v="2553" actId="20577"/>
          <ac:graphicFrameMkLst>
            <pc:docMk/>
            <pc:sldMk cId="1252782880" sldId="2147472112"/>
            <ac:graphicFrameMk id="26" creationId="{20063EAF-DAAA-C243-89DF-00CAF45B6309}"/>
          </ac:graphicFrameMkLst>
        </pc:graphicFrameChg>
      </pc:sldChg>
      <pc:sldChg chg="addSp modSp add mod">
        <pc:chgData name="COSTE, Julia" userId="74146493-d905-4622-836d-733151bbf50a" providerId="ADAL" clId="{8DAE3553-72F7-4AAD-BC30-6CA06A82F7DD}" dt="2023-11-15T16:15:32.500" v="2627" actId="20577"/>
        <pc:sldMkLst>
          <pc:docMk/>
          <pc:sldMk cId="4262948844" sldId="2147472113"/>
        </pc:sldMkLst>
        <pc:spChg chg="add mod">
          <ac:chgData name="COSTE, Julia" userId="74146493-d905-4622-836d-733151bbf50a" providerId="ADAL" clId="{8DAE3553-72F7-4AAD-BC30-6CA06A82F7DD}" dt="2023-10-26T15:35:59.952" v="1870"/>
          <ac:spMkLst>
            <pc:docMk/>
            <pc:sldMk cId="4262948844" sldId="2147472113"/>
            <ac:spMk id="2" creationId="{D077C044-5A84-DE14-83FA-B14444B4BC81}"/>
          </ac:spMkLst>
        </pc:spChg>
        <pc:spChg chg="mod">
          <ac:chgData name="COSTE, Julia" userId="74146493-d905-4622-836d-733151bbf50a" providerId="ADAL" clId="{8DAE3553-72F7-4AAD-BC30-6CA06A82F7DD}" dt="2023-10-26T15:34:48.496" v="1824" actId="20577"/>
          <ac:spMkLst>
            <pc:docMk/>
            <pc:sldMk cId="4262948844" sldId="2147472113"/>
            <ac:spMk id="25" creationId="{86E90BE3-042A-8A0C-52FE-457A3CCBD4BC}"/>
          </ac:spMkLst>
        </pc:spChg>
        <pc:graphicFrameChg chg="mod modGraphic">
          <ac:chgData name="COSTE, Julia" userId="74146493-d905-4622-836d-733151bbf50a" providerId="ADAL" clId="{8DAE3553-72F7-4AAD-BC30-6CA06A82F7DD}" dt="2023-11-15T16:15:32.500" v="2627" actId="20577"/>
          <ac:graphicFrameMkLst>
            <pc:docMk/>
            <pc:sldMk cId="4262948844" sldId="2147472113"/>
            <ac:graphicFrameMk id="3" creationId="{29DDDF58-8917-61BC-768A-FC920915AB14}"/>
          </ac:graphicFrameMkLst>
        </pc:graphicFrameChg>
        <pc:picChg chg="mod">
          <ac:chgData name="COSTE, Julia" userId="74146493-d905-4622-836d-733151bbf50a" providerId="ADAL" clId="{8DAE3553-72F7-4AAD-BC30-6CA06A82F7DD}" dt="2023-10-26T15:36:02.908" v="1874" actId="1035"/>
          <ac:picMkLst>
            <pc:docMk/>
            <pc:sldMk cId="4262948844" sldId="2147472113"/>
            <ac:picMk id="5" creationId="{55799CCA-849F-C5C8-8CF2-09E27AE7DF44}"/>
          </ac:picMkLst>
        </pc:picChg>
      </pc:sldChg>
      <pc:sldChg chg="addSp modSp add mod">
        <pc:chgData name="COSTE, Julia" userId="74146493-d905-4622-836d-733151bbf50a" providerId="ADAL" clId="{8DAE3553-72F7-4AAD-BC30-6CA06A82F7DD}" dt="2023-11-15T13:15:16.453" v="2612" actId="13926"/>
        <pc:sldMkLst>
          <pc:docMk/>
          <pc:sldMk cId="2675093011" sldId="2147472114"/>
        </pc:sldMkLst>
        <pc:spChg chg="add mod">
          <ac:chgData name="COSTE, Julia" userId="74146493-d905-4622-836d-733151bbf50a" providerId="ADAL" clId="{8DAE3553-72F7-4AAD-BC30-6CA06A82F7DD}" dt="2023-10-26T15:35:22.097" v="1836"/>
          <ac:spMkLst>
            <pc:docMk/>
            <pc:sldMk cId="2675093011" sldId="2147472114"/>
            <ac:spMk id="2" creationId="{A83AFEF0-C45D-E3F6-2963-00E5E9D3D587}"/>
          </ac:spMkLst>
        </pc:spChg>
        <pc:spChg chg="mod">
          <ac:chgData name="COSTE, Julia" userId="74146493-d905-4622-836d-733151bbf50a" providerId="ADAL" clId="{8DAE3553-72F7-4AAD-BC30-6CA06A82F7DD}" dt="2023-10-26T09:08:58.752" v="1815"/>
          <ac:spMkLst>
            <pc:docMk/>
            <pc:sldMk cId="2675093011" sldId="2147472114"/>
            <ac:spMk id="6" creationId="{F95DE3D6-1B40-57E2-FDE6-B7D06CB73A95}"/>
          </ac:spMkLst>
        </pc:spChg>
        <pc:graphicFrameChg chg="mod modGraphic">
          <ac:chgData name="COSTE, Julia" userId="74146493-d905-4622-836d-733151bbf50a" providerId="ADAL" clId="{8DAE3553-72F7-4AAD-BC30-6CA06A82F7DD}" dt="2023-11-15T13:15:16.453" v="2612" actId="13926"/>
          <ac:graphicFrameMkLst>
            <pc:docMk/>
            <pc:sldMk cId="2675093011" sldId="2147472114"/>
            <ac:graphicFrameMk id="26" creationId="{20063EAF-DAAA-C243-89DF-00CAF45B6309}"/>
          </ac:graphicFrameMkLst>
        </pc:graphicFrameChg>
      </pc:sldChg>
    </pc:docChg>
  </pc:docChgLst>
  <pc:docChgLst>
    <pc:chgData name="BOURCIER, Lisa" userId="34ced679-46ee-4fd6-a517-bd6e357c42de" providerId="ADAL" clId="{3F27E9D0-6254-438C-AAE1-5F2940C0CC88}"/>
    <pc:docChg chg="custSel delSld modSld sldOrd modMainMaster delSection modSection">
      <pc:chgData name="BOURCIER, Lisa" userId="34ced679-46ee-4fd6-a517-bd6e357c42de" providerId="ADAL" clId="{3F27E9D0-6254-438C-AAE1-5F2940C0CC88}" dt="2023-12-14T14:19:54.076" v="131" actId="20577"/>
      <pc:docMkLst>
        <pc:docMk/>
      </pc:docMkLst>
      <pc:sldChg chg="ord">
        <pc:chgData name="BOURCIER, Lisa" userId="34ced679-46ee-4fd6-a517-bd6e357c42de" providerId="ADAL" clId="{3F27E9D0-6254-438C-AAE1-5F2940C0CC88}" dt="2023-12-12T14:25:01.490" v="76"/>
        <pc:sldMkLst>
          <pc:docMk/>
          <pc:sldMk cId="418002243" sldId="2147471946"/>
        </pc:sldMkLst>
      </pc:sldChg>
      <pc:sldChg chg="ord">
        <pc:chgData name="BOURCIER, Lisa" userId="34ced679-46ee-4fd6-a517-bd6e357c42de" providerId="ADAL" clId="{3F27E9D0-6254-438C-AAE1-5F2940C0CC88}" dt="2023-12-12T14:25:01.490" v="76"/>
        <pc:sldMkLst>
          <pc:docMk/>
          <pc:sldMk cId="1401839939" sldId="2147471950"/>
        </pc:sldMkLst>
      </pc:sldChg>
      <pc:sldChg chg="ord">
        <pc:chgData name="BOURCIER, Lisa" userId="34ced679-46ee-4fd6-a517-bd6e357c42de" providerId="ADAL" clId="{3F27E9D0-6254-438C-AAE1-5F2940C0CC88}" dt="2023-12-12T14:25:01.490" v="76"/>
        <pc:sldMkLst>
          <pc:docMk/>
          <pc:sldMk cId="1285792041" sldId="2147471960"/>
        </pc:sldMkLst>
      </pc:sldChg>
      <pc:sldChg chg="modSp mod ord">
        <pc:chgData name="BOURCIER, Lisa" userId="34ced679-46ee-4fd6-a517-bd6e357c42de" providerId="ADAL" clId="{3F27E9D0-6254-438C-AAE1-5F2940C0CC88}" dt="2023-12-12T14:25:01.490" v="76"/>
        <pc:sldMkLst>
          <pc:docMk/>
          <pc:sldMk cId="341562444" sldId="2147471961"/>
        </pc:sldMkLst>
        <pc:spChg chg="mod">
          <ac:chgData name="BOURCIER, Lisa" userId="34ced679-46ee-4fd6-a517-bd6e357c42de" providerId="ADAL" clId="{3F27E9D0-6254-438C-AAE1-5F2940C0CC88}" dt="2023-12-12T14:20:34.538" v="36" actId="20577"/>
          <ac:spMkLst>
            <pc:docMk/>
            <pc:sldMk cId="341562444" sldId="2147471961"/>
            <ac:spMk id="25" creationId="{61C0A0AA-A37D-4DF9-8484-88534EE7D578}"/>
          </ac:spMkLst>
        </pc:spChg>
        <pc:spChg chg="mod">
          <ac:chgData name="BOURCIER, Lisa" userId="34ced679-46ee-4fd6-a517-bd6e357c42de" providerId="ADAL" clId="{3F27E9D0-6254-438C-AAE1-5F2940C0CC88}" dt="2023-12-12T14:20:38.395" v="48" actId="20577"/>
          <ac:spMkLst>
            <pc:docMk/>
            <pc:sldMk cId="341562444" sldId="2147471961"/>
            <ac:spMk id="35" creationId="{09BAE7FD-AA2F-4D4A-9E90-675465233A5D}"/>
          </ac:spMkLst>
        </pc:spChg>
      </pc:sldChg>
      <pc:sldChg chg="addSp delSp modSp mod ord">
        <pc:chgData name="BOURCIER, Lisa" userId="34ced679-46ee-4fd6-a517-bd6e357c42de" providerId="ADAL" clId="{3F27E9D0-6254-438C-AAE1-5F2940C0CC88}" dt="2023-12-14T14:19:54.076" v="131" actId="20577"/>
        <pc:sldMkLst>
          <pc:docMk/>
          <pc:sldMk cId="3913946960" sldId="2147471962"/>
        </pc:sldMkLst>
        <pc:spChg chg="add mod">
          <ac:chgData name="BOURCIER, Lisa" userId="34ced679-46ee-4fd6-a517-bd6e357c42de" providerId="ADAL" clId="{3F27E9D0-6254-438C-AAE1-5F2940C0CC88}" dt="2023-12-14T10:15:17.042" v="113"/>
          <ac:spMkLst>
            <pc:docMk/>
            <pc:sldMk cId="3913946960" sldId="2147471962"/>
            <ac:spMk id="3" creationId="{CEDA7E75-D524-98C7-787A-3E97E1B6FCB4}"/>
          </ac:spMkLst>
        </pc:spChg>
        <pc:spChg chg="add del mod">
          <ac:chgData name="BOURCIER, Lisa" userId="34ced679-46ee-4fd6-a517-bd6e357c42de" providerId="ADAL" clId="{3F27E9D0-6254-438C-AAE1-5F2940C0CC88}" dt="2023-12-14T10:54:18.955" v="114" actId="478"/>
          <ac:spMkLst>
            <pc:docMk/>
            <pc:sldMk cId="3913946960" sldId="2147471962"/>
            <ac:spMk id="6" creationId="{A58F5FE1-F00D-D57A-6E7B-9D436DA704CA}"/>
          </ac:spMkLst>
        </pc:spChg>
        <pc:spChg chg="add mod">
          <ac:chgData name="BOURCIER, Lisa" userId="34ced679-46ee-4fd6-a517-bd6e357c42de" providerId="ADAL" clId="{3F27E9D0-6254-438C-AAE1-5F2940C0CC88}" dt="2023-12-14T14:19:54.076" v="131" actId="20577"/>
          <ac:spMkLst>
            <pc:docMk/>
            <pc:sldMk cId="3913946960" sldId="2147471962"/>
            <ac:spMk id="8" creationId="{1BE2CC5A-AA83-6E13-B9A4-403EC700D105}"/>
          </ac:spMkLst>
        </pc:spChg>
        <pc:spChg chg="del mod">
          <ac:chgData name="BOURCIER, Lisa" userId="34ced679-46ee-4fd6-a517-bd6e357c42de" providerId="ADAL" clId="{3F27E9D0-6254-438C-AAE1-5F2940C0CC88}" dt="2023-12-14T10:15:16.696" v="112" actId="478"/>
          <ac:spMkLst>
            <pc:docMk/>
            <pc:sldMk cId="3913946960" sldId="2147471962"/>
            <ac:spMk id="14" creationId="{EF52D1E8-730C-DABA-E4F6-28F3DFB9BA76}"/>
          </ac:spMkLst>
        </pc:spChg>
        <pc:spChg chg="del mod">
          <ac:chgData name="BOURCIER, Lisa" userId="34ced679-46ee-4fd6-a517-bd6e357c42de" providerId="ADAL" clId="{3F27E9D0-6254-438C-AAE1-5F2940C0CC88}" dt="2023-12-14T10:15:16.696" v="112" actId="478"/>
          <ac:spMkLst>
            <pc:docMk/>
            <pc:sldMk cId="3913946960" sldId="2147471962"/>
            <ac:spMk id="108" creationId="{296C4BB5-43A8-4F8D-BE6C-ECA865343DED}"/>
          </ac:spMkLst>
        </pc:spChg>
      </pc:sldChg>
      <pc:sldChg chg="addSp delSp modSp mod ord">
        <pc:chgData name="BOURCIER, Lisa" userId="34ced679-46ee-4fd6-a517-bd6e357c42de" providerId="ADAL" clId="{3F27E9D0-6254-438C-AAE1-5F2940C0CC88}" dt="2023-12-14T14:19:35.329" v="117" actId="20577"/>
        <pc:sldMkLst>
          <pc:docMk/>
          <pc:sldMk cId="2905580897" sldId="2147471974"/>
        </pc:sldMkLst>
        <pc:spChg chg="mod">
          <ac:chgData name="BOURCIER, Lisa" userId="34ced679-46ee-4fd6-a517-bd6e357c42de" providerId="ADAL" clId="{3F27E9D0-6254-438C-AAE1-5F2940C0CC88}" dt="2023-12-14T14:19:35.329" v="117" actId="20577"/>
          <ac:spMkLst>
            <pc:docMk/>
            <pc:sldMk cId="2905580897" sldId="2147471974"/>
            <ac:spMk id="9" creationId="{0CDF078F-50EF-4C28-8BAE-BAFC45441338}"/>
          </ac:spMkLst>
        </pc:spChg>
        <pc:picChg chg="add mod">
          <ac:chgData name="BOURCIER, Lisa" userId="34ced679-46ee-4fd6-a517-bd6e357c42de" providerId="ADAL" clId="{3F27E9D0-6254-438C-AAE1-5F2940C0CC88}" dt="2023-12-12T14:15:10.199" v="11"/>
          <ac:picMkLst>
            <pc:docMk/>
            <pc:sldMk cId="2905580897" sldId="2147471974"/>
            <ac:picMk id="2" creationId="{5997143C-3509-3267-51D3-C419AE8458A2}"/>
          </ac:picMkLst>
        </pc:picChg>
        <pc:picChg chg="del">
          <ac:chgData name="BOURCIER, Lisa" userId="34ced679-46ee-4fd6-a517-bd6e357c42de" providerId="ADAL" clId="{3F27E9D0-6254-438C-AAE1-5F2940C0CC88}" dt="2023-12-12T14:15:09.967" v="10" actId="478"/>
          <ac:picMkLst>
            <pc:docMk/>
            <pc:sldMk cId="2905580897" sldId="2147471974"/>
            <ac:picMk id="5" creationId="{0EE1C583-C6EB-4ECD-B650-8F943BB17F27}"/>
          </ac:picMkLst>
        </pc:picChg>
      </pc:sldChg>
      <pc:sldChg chg="ord">
        <pc:chgData name="BOURCIER, Lisa" userId="34ced679-46ee-4fd6-a517-bd6e357c42de" providerId="ADAL" clId="{3F27E9D0-6254-438C-AAE1-5F2940C0CC88}" dt="2023-12-12T14:25:05.286" v="78"/>
        <pc:sldMkLst>
          <pc:docMk/>
          <pc:sldMk cId="1709018632" sldId="2147471975"/>
        </pc:sldMkLst>
      </pc:sldChg>
      <pc:sldChg chg="del ord">
        <pc:chgData name="BOURCIER, Lisa" userId="34ced679-46ee-4fd6-a517-bd6e357c42de" providerId="ADAL" clId="{3F27E9D0-6254-438C-AAE1-5F2940C0CC88}" dt="2023-12-12T15:11:17.872" v="111" actId="47"/>
        <pc:sldMkLst>
          <pc:docMk/>
          <pc:sldMk cId="2058061657" sldId="2147471976"/>
        </pc:sldMkLst>
      </pc:sldChg>
      <pc:sldChg chg="addSp delSp modSp mod ord">
        <pc:chgData name="BOURCIER, Lisa" userId="34ced679-46ee-4fd6-a517-bd6e357c42de" providerId="ADAL" clId="{3F27E9D0-6254-438C-AAE1-5F2940C0CC88}" dt="2023-12-12T14:29:38.697" v="110" actId="20577"/>
        <pc:sldMkLst>
          <pc:docMk/>
          <pc:sldMk cId="1252782880" sldId="2147472112"/>
        </pc:sldMkLst>
        <pc:spChg chg="del">
          <ac:chgData name="BOURCIER, Lisa" userId="34ced679-46ee-4fd6-a517-bd6e357c42de" providerId="ADAL" clId="{3F27E9D0-6254-438C-AAE1-5F2940C0CC88}" dt="2023-12-12T14:22:05.686" v="65" actId="478"/>
          <ac:spMkLst>
            <pc:docMk/>
            <pc:sldMk cId="1252782880" sldId="2147472112"/>
            <ac:spMk id="2" creationId="{10336324-7A37-0B24-EE8A-93910D6EED28}"/>
          </ac:spMkLst>
        </pc:spChg>
        <pc:spChg chg="add mod">
          <ac:chgData name="BOURCIER, Lisa" userId="34ced679-46ee-4fd6-a517-bd6e357c42de" providerId="ADAL" clId="{3F27E9D0-6254-438C-AAE1-5F2940C0CC88}" dt="2023-12-12T14:29:38.697" v="110" actId="20577"/>
          <ac:spMkLst>
            <pc:docMk/>
            <pc:sldMk cId="1252782880" sldId="2147472112"/>
            <ac:spMk id="3" creationId="{3A350421-3CCE-EAF3-951D-D143C4645332}"/>
          </ac:spMkLst>
        </pc:spChg>
        <pc:spChg chg="mod">
          <ac:chgData name="BOURCIER, Lisa" userId="34ced679-46ee-4fd6-a517-bd6e357c42de" providerId="ADAL" clId="{3F27E9D0-6254-438C-AAE1-5F2940C0CC88}" dt="2023-12-12T14:23:42.423" v="73" actId="20577"/>
          <ac:spMkLst>
            <pc:docMk/>
            <pc:sldMk cId="1252782880" sldId="2147472112"/>
            <ac:spMk id="25" creationId="{86E90BE3-042A-8A0C-52FE-457A3CCBD4BC}"/>
          </ac:spMkLst>
        </pc:spChg>
      </pc:sldChg>
      <pc:sldChg chg="addSp delSp modSp mod ord">
        <pc:chgData name="BOURCIER, Lisa" userId="34ced679-46ee-4fd6-a517-bd6e357c42de" providerId="ADAL" clId="{3F27E9D0-6254-438C-AAE1-5F2940C0CC88}" dt="2023-12-12T14:29:34.134" v="94" actId="20577"/>
        <pc:sldMkLst>
          <pc:docMk/>
          <pc:sldMk cId="4262948844" sldId="2147472113"/>
        </pc:sldMkLst>
        <pc:spChg chg="del">
          <ac:chgData name="BOURCIER, Lisa" userId="34ced679-46ee-4fd6-a517-bd6e357c42de" providerId="ADAL" clId="{3F27E9D0-6254-438C-AAE1-5F2940C0CC88}" dt="2023-12-12T14:22:00.192" v="63" actId="478"/>
          <ac:spMkLst>
            <pc:docMk/>
            <pc:sldMk cId="4262948844" sldId="2147472113"/>
            <ac:spMk id="2" creationId="{D077C044-5A84-DE14-83FA-B14444B4BC81}"/>
          </ac:spMkLst>
        </pc:spChg>
        <pc:spChg chg="add del mod">
          <ac:chgData name="BOURCIER, Lisa" userId="34ced679-46ee-4fd6-a517-bd6e357c42de" providerId="ADAL" clId="{3F27E9D0-6254-438C-AAE1-5F2940C0CC88}" dt="2023-12-12T14:22:15.664" v="68" actId="478"/>
          <ac:spMkLst>
            <pc:docMk/>
            <pc:sldMk cId="4262948844" sldId="2147472113"/>
            <ac:spMk id="4" creationId="{3D0A0788-4E7F-DA44-6A43-58F6A3F24118}"/>
          </ac:spMkLst>
        </pc:spChg>
        <pc:spChg chg="add mod">
          <ac:chgData name="BOURCIER, Lisa" userId="34ced679-46ee-4fd6-a517-bd6e357c42de" providerId="ADAL" clId="{3F27E9D0-6254-438C-AAE1-5F2940C0CC88}" dt="2023-12-12T14:29:34.134" v="94" actId="20577"/>
          <ac:spMkLst>
            <pc:docMk/>
            <pc:sldMk cId="4262948844" sldId="2147472113"/>
            <ac:spMk id="6" creationId="{C7D9C29E-AEE6-A30D-7FD5-7CE44E7CE0AF}"/>
          </ac:spMkLst>
        </pc:spChg>
        <pc:spChg chg="mod">
          <ac:chgData name="BOURCIER, Lisa" userId="34ced679-46ee-4fd6-a517-bd6e357c42de" providerId="ADAL" clId="{3F27E9D0-6254-438C-AAE1-5F2940C0CC88}" dt="2023-12-12T14:23:38.385" v="71" actId="20577"/>
          <ac:spMkLst>
            <pc:docMk/>
            <pc:sldMk cId="4262948844" sldId="2147472113"/>
            <ac:spMk id="25" creationId="{86E90BE3-042A-8A0C-52FE-457A3CCBD4BC}"/>
          </ac:spMkLst>
        </pc:spChg>
      </pc:sldChg>
      <pc:sldMasterChg chg="modSldLayout">
        <pc:chgData name="BOURCIER, Lisa" userId="34ced679-46ee-4fd6-a517-bd6e357c42de" providerId="ADAL" clId="{3F27E9D0-6254-438C-AAE1-5F2940C0CC88}" dt="2023-12-11T16:52:09.003" v="9"/>
        <pc:sldMasterMkLst>
          <pc:docMk/>
          <pc:sldMasterMk cId="0" sldId="2147483648"/>
        </pc:sldMasterMkLst>
        <pc:sldLayoutChg chg="addSp delSp modSp mod">
          <pc:chgData name="BOURCIER, Lisa" userId="34ced679-46ee-4fd6-a517-bd6e357c42de" providerId="ADAL" clId="{3F27E9D0-6254-438C-AAE1-5F2940C0CC88}" dt="2023-12-11T16:52:09.003" v="9"/>
          <pc:sldLayoutMkLst>
            <pc:docMk/>
            <pc:sldMasterMk cId="0" sldId="2147483648"/>
            <pc:sldLayoutMk cId="820873866" sldId="2147483680"/>
          </pc:sldLayoutMkLst>
          <pc:picChg chg="add mod">
            <ac:chgData name="BOURCIER, Lisa" userId="34ced679-46ee-4fd6-a517-bd6e357c42de" providerId="ADAL" clId="{3F27E9D0-6254-438C-AAE1-5F2940C0CC88}" dt="2023-12-11T16:52:09.003" v="9"/>
            <ac:picMkLst>
              <pc:docMk/>
              <pc:sldMasterMk cId="0" sldId="2147483648"/>
              <pc:sldLayoutMk cId="820873866" sldId="2147483680"/>
              <ac:picMk id="2" creationId="{F9F88FDD-BE73-4C8E-FA02-947B1CB560B2}"/>
            </ac:picMkLst>
          </pc:picChg>
          <pc:picChg chg="del">
            <ac:chgData name="BOURCIER, Lisa" userId="34ced679-46ee-4fd6-a517-bd6e357c42de" providerId="ADAL" clId="{3F27E9D0-6254-438C-AAE1-5F2940C0CC88}" dt="2023-12-11T16:52:08.775" v="8" actId="478"/>
            <ac:picMkLst>
              <pc:docMk/>
              <pc:sldMasterMk cId="0" sldId="2147483648"/>
              <pc:sldLayoutMk cId="820873866" sldId="2147483680"/>
              <ac:picMk id="11" creationId="{7F67507E-F852-4E5F-955E-3548E52ADB05}"/>
            </ac:picMkLst>
          </pc:picChg>
        </pc:sldLayoutChg>
        <pc:sldLayoutChg chg="addSp delSp modSp mod">
          <pc:chgData name="BOURCIER, Lisa" userId="34ced679-46ee-4fd6-a517-bd6e357c42de" providerId="ADAL" clId="{3F27E9D0-6254-438C-AAE1-5F2940C0CC88}" dt="2023-12-11T16:51:55.699" v="1"/>
          <pc:sldLayoutMkLst>
            <pc:docMk/>
            <pc:sldMasterMk cId="0" sldId="2147483648"/>
            <pc:sldLayoutMk cId="1581507384" sldId="2147483681"/>
          </pc:sldLayoutMkLst>
          <pc:picChg chg="add mod">
            <ac:chgData name="BOURCIER, Lisa" userId="34ced679-46ee-4fd6-a517-bd6e357c42de" providerId="ADAL" clId="{3F27E9D0-6254-438C-AAE1-5F2940C0CC88}" dt="2023-12-11T16:51:55.699" v="1"/>
            <ac:picMkLst>
              <pc:docMk/>
              <pc:sldMasterMk cId="0" sldId="2147483648"/>
              <pc:sldLayoutMk cId="1581507384" sldId="2147483681"/>
              <ac:picMk id="2" creationId="{F32E10DA-8B2C-3A6A-06F8-C5B8B1EE00B7}"/>
            </ac:picMkLst>
          </pc:picChg>
          <pc:picChg chg="del">
            <ac:chgData name="BOURCIER, Lisa" userId="34ced679-46ee-4fd6-a517-bd6e357c42de" providerId="ADAL" clId="{3F27E9D0-6254-438C-AAE1-5F2940C0CC88}" dt="2023-12-11T16:51:55.446" v="0" actId="478"/>
            <ac:picMkLst>
              <pc:docMk/>
              <pc:sldMasterMk cId="0" sldId="2147483648"/>
              <pc:sldLayoutMk cId="1581507384" sldId="2147483681"/>
              <ac:picMk id="6" creationId="{0D80B5C0-3818-4909-9EF8-CBE00A989803}"/>
            </ac:picMkLst>
          </pc:picChg>
        </pc:sldLayoutChg>
        <pc:sldLayoutChg chg="addSp delSp modSp mod">
          <pc:chgData name="BOURCIER, Lisa" userId="34ced679-46ee-4fd6-a517-bd6e357c42de" providerId="ADAL" clId="{3F27E9D0-6254-438C-AAE1-5F2940C0CC88}" dt="2023-12-11T16:51:57.687" v="3"/>
          <pc:sldLayoutMkLst>
            <pc:docMk/>
            <pc:sldMasterMk cId="0" sldId="2147483648"/>
            <pc:sldLayoutMk cId="10933038" sldId="2147483683"/>
          </pc:sldLayoutMkLst>
          <pc:picChg chg="add mod">
            <ac:chgData name="BOURCIER, Lisa" userId="34ced679-46ee-4fd6-a517-bd6e357c42de" providerId="ADAL" clId="{3F27E9D0-6254-438C-AAE1-5F2940C0CC88}" dt="2023-12-11T16:51:57.687" v="3"/>
            <ac:picMkLst>
              <pc:docMk/>
              <pc:sldMasterMk cId="0" sldId="2147483648"/>
              <pc:sldLayoutMk cId="10933038" sldId="2147483683"/>
              <ac:picMk id="2" creationId="{27BF45DB-0947-A57D-FD60-7D2AA40CD005}"/>
            </ac:picMkLst>
          </pc:picChg>
          <pc:picChg chg="del">
            <ac:chgData name="BOURCIER, Lisa" userId="34ced679-46ee-4fd6-a517-bd6e357c42de" providerId="ADAL" clId="{3F27E9D0-6254-438C-AAE1-5F2940C0CC88}" dt="2023-12-11T16:51:57.451" v="2" actId="478"/>
            <ac:picMkLst>
              <pc:docMk/>
              <pc:sldMasterMk cId="0" sldId="2147483648"/>
              <pc:sldLayoutMk cId="10933038" sldId="2147483683"/>
              <ac:picMk id="6" creationId="{349533A9-5F46-4383-924A-798491DA3AC3}"/>
            </ac:picMkLst>
          </pc:picChg>
        </pc:sldLayoutChg>
        <pc:sldLayoutChg chg="addSp delSp modSp mod">
          <pc:chgData name="BOURCIER, Lisa" userId="34ced679-46ee-4fd6-a517-bd6e357c42de" providerId="ADAL" clId="{3F27E9D0-6254-438C-AAE1-5F2940C0CC88}" dt="2023-12-11T16:52:06.835" v="7"/>
          <pc:sldLayoutMkLst>
            <pc:docMk/>
            <pc:sldMasterMk cId="0" sldId="2147483648"/>
            <pc:sldLayoutMk cId="361349724" sldId="2147483684"/>
          </pc:sldLayoutMkLst>
          <pc:picChg chg="add mod">
            <ac:chgData name="BOURCIER, Lisa" userId="34ced679-46ee-4fd6-a517-bd6e357c42de" providerId="ADAL" clId="{3F27E9D0-6254-438C-AAE1-5F2940C0CC88}" dt="2023-12-11T16:52:06.835" v="7"/>
            <ac:picMkLst>
              <pc:docMk/>
              <pc:sldMasterMk cId="0" sldId="2147483648"/>
              <pc:sldLayoutMk cId="361349724" sldId="2147483684"/>
              <ac:picMk id="3" creationId="{D1D26014-0734-79DA-B25B-1F68027C6235}"/>
            </ac:picMkLst>
          </pc:picChg>
          <pc:picChg chg="del">
            <ac:chgData name="BOURCIER, Lisa" userId="34ced679-46ee-4fd6-a517-bd6e357c42de" providerId="ADAL" clId="{3F27E9D0-6254-438C-AAE1-5F2940C0CC88}" dt="2023-12-11T16:52:06.438" v="6" actId="478"/>
            <ac:picMkLst>
              <pc:docMk/>
              <pc:sldMasterMk cId="0" sldId="2147483648"/>
              <pc:sldLayoutMk cId="361349724" sldId="2147483684"/>
              <ac:picMk id="4" creationId="{ADFF7999-4E60-4414-ACBC-FD27185DE40A}"/>
            </ac:picMkLst>
          </pc:picChg>
        </pc:sldLayoutChg>
        <pc:sldLayoutChg chg="addSp delSp modSp mod">
          <pc:chgData name="BOURCIER, Lisa" userId="34ced679-46ee-4fd6-a517-bd6e357c42de" providerId="ADAL" clId="{3F27E9D0-6254-438C-AAE1-5F2940C0CC88}" dt="2023-12-11T16:52:02.127" v="5"/>
          <pc:sldLayoutMkLst>
            <pc:docMk/>
            <pc:sldMasterMk cId="0" sldId="2147483648"/>
            <pc:sldLayoutMk cId="997854512" sldId="2147483685"/>
          </pc:sldLayoutMkLst>
          <pc:picChg chg="del">
            <ac:chgData name="BOURCIER, Lisa" userId="34ced679-46ee-4fd6-a517-bd6e357c42de" providerId="ADAL" clId="{3F27E9D0-6254-438C-AAE1-5F2940C0CC88}" dt="2023-12-11T16:52:01.934" v="4" actId="478"/>
            <ac:picMkLst>
              <pc:docMk/>
              <pc:sldMasterMk cId="0" sldId="2147483648"/>
              <pc:sldLayoutMk cId="997854512" sldId="2147483685"/>
              <ac:picMk id="3" creationId="{BFE481D3-D6B0-90A1-C8EA-937EE4681DB4}"/>
            </ac:picMkLst>
          </pc:picChg>
          <pc:picChg chg="add mod">
            <ac:chgData name="BOURCIER, Lisa" userId="34ced679-46ee-4fd6-a517-bd6e357c42de" providerId="ADAL" clId="{3F27E9D0-6254-438C-AAE1-5F2940C0CC88}" dt="2023-12-11T16:52:02.127" v="5"/>
            <ac:picMkLst>
              <pc:docMk/>
              <pc:sldMasterMk cId="0" sldId="2147483648"/>
              <pc:sldLayoutMk cId="997854512" sldId="2147483685"/>
              <ac:picMk id="4" creationId="{3DDFAE0E-8B32-734D-1C16-EE6635B9D71A}"/>
            </ac:picMkLst>
          </pc:picChg>
        </pc:sldLayoutChg>
      </pc:sldMasterChg>
    </pc:docChg>
  </pc:docChgLst>
  <pc:docChgLst>
    <pc:chgData name="Julia COSTE" userId="74146493-d905-4622-836d-733151bbf50a" providerId="ADAL" clId="{38874161-DC53-4B9E-8551-07B99391F061}"/>
    <pc:docChg chg="undo custSel modSld">
      <pc:chgData name="Julia COSTE" userId="74146493-d905-4622-836d-733151bbf50a" providerId="ADAL" clId="{38874161-DC53-4B9E-8551-07B99391F061}" dt="2023-12-12T10:10:16.429" v="56" actId="20577"/>
      <pc:docMkLst>
        <pc:docMk/>
      </pc:docMkLst>
      <pc:sldChg chg="modSp mod">
        <pc:chgData name="Julia COSTE" userId="74146493-d905-4622-836d-733151bbf50a" providerId="ADAL" clId="{38874161-DC53-4B9E-8551-07B99391F061}" dt="2023-12-12T10:05:56.311" v="46" actId="20577"/>
        <pc:sldMkLst>
          <pc:docMk/>
          <pc:sldMk cId="1285792041" sldId="2147471960"/>
        </pc:sldMkLst>
        <pc:spChg chg="mod">
          <ac:chgData name="Julia COSTE" userId="74146493-d905-4622-836d-733151bbf50a" providerId="ADAL" clId="{38874161-DC53-4B9E-8551-07B99391F061}" dt="2023-12-11T13:50:00.822" v="12"/>
          <ac:spMkLst>
            <pc:docMk/>
            <pc:sldMk cId="1285792041" sldId="2147471960"/>
            <ac:spMk id="25" creationId="{61C0A0AA-A37D-4DF9-8484-88534EE7D578}"/>
          </ac:spMkLst>
        </pc:spChg>
        <pc:spChg chg="mod">
          <ac:chgData name="Julia COSTE" userId="74146493-d905-4622-836d-733151bbf50a" providerId="ADAL" clId="{38874161-DC53-4B9E-8551-07B99391F061}" dt="2023-12-12T10:05:33.742" v="42" actId="20577"/>
          <ac:spMkLst>
            <pc:docMk/>
            <pc:sldMk cId="1285792041" sldId="2147471960"/>
            <ac:spMk id="35" creationId="{09BAE7FD-AA2F-4D4A-9E90-675465233A5D}"/>
          </ac:spMkLst>
        </pc:spChg>
        <pc:spChg chg="mod">
          <ac:chgData name="Julia COSTE" userId="74146493-d905-4622-836d-733151bbf50a" providerId="ADAL" clId="{38874161-DC53-4B9E-8551-07B99391F061}" dt="2023-12-11T13:50:22.483" v="27" actId="14100"/>
          <ac:spMkLst>
            <pc:docMk/>
            <pc:sldMk cId="1285792041" sldId="2147471960"/>
            <ac:spMk id="40" creationId="{3AA0F805-0661-005E-311B-2B810CCD0BE8}"/>
          </ac:spMkLst>
        </pc:spChg>
        <pc:spChg chg="mod">
          <ac:chgData name="Julia COSTE" userId="74146493-d905-4622-836d-733151bbf50a" providerId="ADAL" clId="{38874161-DC53-4B9E-8551-07B99391F061}" dt="2023-12-12T10:05:56.311" v="46" actId="20577"/>
          <ac:spMkLst>
            <pc:docMk/>
            <pc:sldMk cId="1285792041" sldId="2147471960"/>
            <ac:spMk id="108" creationId="{296C4BB5-43A8-4F8D-BE6C-ECA865343DED}"/>
          </ac:spMkLst>
        </pc:spChg>
      </pc:sldChg>
      <pc:sldChg chg="modSp mod delCm">
        <pc:chgData name="Julia COSTE" userId="74146493-d905-4622-836d-733151bbf50a" providerId="ADAL" clId="{38874161-DC53-4B9E-8551-07B99391F061}" dt="2023-12-12T10:06:09.658" v="47" actId="13926"/>
        <pc:sldMkLst>
          <pc:docMk/>
          <pc:sldMk cId="341562444" sldId="2147471961"/>
        </pc:sldMkLst>
        <pc:spChg chg="mod">
          <ac:chgData name="Julia COSTE" userId="74146493-d905-4622-836d-733151bbf50a" providerId="ADAL" clId="{38874161-DC53-4B9E-8551-07B99391F061}" dt="2023-12-12T10:06:09.658" v="47" actId="13926"/>
          <ac:spMkLst>
            <pc:docMk/>
            <pc:sldMk cId="341562444" sldId="2147471961"/>
            <ac:spMk id="35" creationId="{09BAE7FD-AA2F-4D4A-9E90-675465233A5D}"/>
          </ac:spMkLst>
        </pc:spChg>
      </pc:sldChg>
      <pc:sldChg chg="modSp mod">
        <pc:chgData name="Julia COSTE" userId="74146493-d905-4622-836d-733151bbf50a" providerId="ADAL" clId="{38874161-DC53-4B9E-8551-07B99391F061}" dt="2023-12-12T10:10:16.429" v="56" actId="20577"/>
        <pc:sldMkLst>
          <pc:docMk/>
          <pc:sldMk cId="3913946960" sldId="2147471962"/>
        </pc:sldMkLst>
        <pc:spChg chg="mod">
          <ac:chgData name="Julia COSTE" userId="74146493-d905-4622-836d-733151bbf50a" providerId="ADAL" clId="{38874161-DC53-4B9E-8551-07B99391F061}" dt="2023-12-12T10:07:52.630" v="48" actId="20577"/>
          <ac:spMkLst>
            <pc:docMk/>
            <pc:sldMk cId="3913946960" sldId="2147471962"/>
            <ac:spMk id="25" creationId="{61C0A0AA-A37D-4DF9-8484-88534EE7D578}"/>
          </ac:spMkLst>
        </pc:spChg>
        <pc:spChg chg="mod">
          <ac:chgData name="Julia COSTE" userId="74146493-d905-4622-836d-733151bbf50a" providerId="ADAL" clId="{38874161-DC53-4B9E-8551-07B99391F061}" dt="2023-12-12T10:10:16.429" v="56" actId="20577"/>
          <ac:spMkLst>
            <pc:docMk/>
            <pc:sldMk cId="3913946960" sldId="2147471962"/>
            <ac:spMk id="35" creationId="{09BAE7FD-AA2F-4D4A-9E90-675465233A5D}"/>
          </ac:spMkLst>
        </pc:spChg>
      </pc:sldChg>
      <pc:sldChg chg="modSp mod">
        <pc:chgData name="Julia COSTE" userId="74146493-d905-4622-836d-733151bbf50a" providerId="ADAL" clId="{38874161-DC53-4B9E-8551-07B99391F061}" dt="2023-12-11T16:11:58.539" v="38" actId="20577"/>
        <pc:sldMkLst>
          <pc:docMk/>
          <pc:sldMk cId="2905580897" sldId="2147471974"/>
        </pc:sldMkLst>
        <pc:spChg chg="mod">
          <ac:chgData name="Julia COSTE" userId="74146493-d905-4622-836d-733151bbf50a" providerId="ADAL" clId="{38874161-DC53-4B9E-8551-07B99391F061}" dt="2023-12-11T16:11:58.539" v="38" actId="20577"/>
          <ac:spMkLst>
            <pc:docMk/>
            <pc:sldMk cId="2905580897" sldId="2147471974"/>
            <ac:spMk id="9" creationId="{0CDF078F-50EF-4C28-8BAE-BAFC4544133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043738"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9207500" y="0"/>
            <a:ext cx="7045325" cy="458788"/>
          </a:xfrm>
          <a:prstGeom prst="rect">
            <a:avLst/>
          </a:prstGeom>
        </p:spPr>
        <p:txBody>
          <a:bodyPr vert="horz" lIns="91440" tIns="45720" rIns="91440" bIns="45720" rtlCol="0"/>
          <a:lstStyle>
            <a:lvl1pPr algn="r">
              <a:defRPr sz="1200"/>
            </a:lvl1pPr>
          </a:lstStyle>
          <a:p>
            <a:fld id="{86FAED7B-AAFA-44EE-9CA3-1B52B637CB1F}" type="datetimeFigureOut">
              <a:rPr lang="en-GB" smtClean="0"/>
              <a:t>21/03/2024</a:t>
            </a:fld>
            <a:endParaRPr lang="en-GB"/>
          </a:p>
        </p:txBody>
      </p:sp>
      <p:sp>
        <p:nvSpPr>
          <p:cNvPr id="4" name="Slide Image Placeholder 3"/>
          <p:cNvSpPr>
            <a:spLocks noGrp="1" noRot="1" noChangeAspect="1"/>
          </p:cNvSpPr>
          <p:nvPr>
            <p:ph type="sldImg" idx="2"/>
          </p:nvPr>
        </p:nvSpPr>
        <p:spPr>
          <a:xfrm>
            <a:off x="5384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625600" y="4400550"/>
            <a:ext cx="130048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7043738"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9207500" y="8685213"/>
            <a:ext cx="7045325" cy="458787"/>
          </a:xfrm>
          <a:prstGeom prst="rect">
            <a:avLst/>
          </a:prstGeom>
        </p:spPr>
        <p:txBody>
          <a:bodyPr vert="horz" lIns="91440" tIns="45720" rIns="91440" bIns="45720" rtlCol="0" anchor="b"/>
          <a:lstStyle>
            <a:lvl1pPr algn="r">
              <a:defRPr sz="1200"/>
            </a:lvl1pPr>
          </a:lstStyle>
          <a:p>
            <a:fld id="{1BF4E16B-F770-4A1D-BB7A-00E8F6C13A94}" type="slidenum">
              <a:rPr lang="en-GB" smtClean="0"/>
              <a:t>‹N°›</a:t>
            </a:fld>
            <a:endParaRPr lang="en-GB"/>
          </a:p>
        </p:txBody>
      </p:sp>
    </p:spTree>
    <p:extLst>
      <p:ext uri="{BB962C8B-B14F-4D97-AF65-F5344CB8AC3E}">
        <p14:creationId xmlns:p14="http://schemas.microsoft.com/office/powerpoint/2010/main" val="107228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5"/>
          </p:nvPr>
        </p:nvSpPr>
        <p:spPr/>
        <p:txBody>
          <a:bodyPr/>
          <a:lstStyle/>
          <a:p>
            <a:fld id="{C8E23553-3E12-43A2-B8C8-20CBAD40D927}" type="slidenum">
              <a:rPr lang="fr-FR" smtClean="0"/>
              <a:t>1</a:t>
            </a:fld>
            <a:endParaRPr lang="fr-FR"/>
          </a:p>
        </p:txBody>
      </p:sp>
    </p:spTree>
    <p:extLst>
      <p:ext uri="{BB962C8B-B14F-4D97-AF65-F5344CB8AC3E}">
        <p14:creationId xmlns:p14="http://schemas.microsoft.com/office/powerpoint/2010/main" val="451012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5"/>
          </p:nvPr>
        </p:nvSpPr>
        <p:spPr/>
        <p:txBody>
          <a:bodyPr/>
          <a:lstStyle/>
          <a:p>
            <a:fld id="{1BF4E16B-F770-4A1D-BB7A-00E8F6C13A94}" type="slidenum">
              <a:rPr lang="en-GB" smtClean="0"/>
              <a:t>4</a:t>
            </a:fld>
            <a:endParaRPr lang="en-GB"/>
          </a:p>
        </p:txBody>
      </p:sp>
    </p:spTree>
    <p:extLst>
      <p:ext uri="{BB962C8B-B14F-4D97-AF65-F5344CB8AC3E}">
        <p14:creationId xmlns:p14="http://schemas.microsoft.com/office/powerpoint/2010/main" val="2882279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5"/>
          </p:nvPr>
        </p:nvSpPr>
        <p:spPr/>
        <p:txBody>
          <a:bodyPr/>
          <a:lstStyle/>
          <a:p>
            <a:fld id="{1BF4E16B-F770-4A1D-BB7A-00E8F6C13A94}" type="slidenum">
              <a:rPr lang="en-GB" smtClean="0"/>
              <a:t>6</a:t>
            </a:fld>
            <a:endParaRPr lang="en-GB"/>
          </a:p>
        </p:txBody>
      </p:sp>
    </p:spTree>
    <p:extLst>
      <p:ext uri="{BB962C8B-B14F-4D97-AF65-F5344CB8AC3E}">
        <p14:creationId xmlns:p14="http://schemas.microsoft.com/office/powerpoint/2010/main" val="31831217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1F219-190C-4C0F-9F82-5089AC757F63}"/>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3" name="Image 2">
            <a:extLst>
              <a:ext uri="{FF2B5EF4-FFF2-40B4-BE49-F238E27FC236}">
                <a16:creationId xmlns:a16="http://schemas.microsoft.com/office/drawing/2014/main" id="{D1D26014-0734-79DA-B25B-1F68027C623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0303" y="278729"/>
            <a:ext cx="2286000" cy="838597"/>
          </a:xfrm>
          <a:prstGeom prst="rect">
            <a:avLst/>
          </a:prstGeom>
        </p:spPr>
      </p:pic>
    </p:spTree>
    <p:extLst>
      <p:ext uri="{BB962C8B-B14F-4D97-AF65-F5344CB8AC3E}">
        <p14:creationId xmlns:p14="http://schemas.microsoft.com/office/powerpoint/2010/main" val="361349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1F219-190C-4C0F-9F82-5089AC757F63}"/>
              </a:ext>
            </a:extLst>
          </p:cNvPr>
          <p:cNvSpPr>
            <a:spLocks noGrp="1"/>
          </p:cNvSpPr>
          <p:nvPr>
            <p:ph type="title" hasCustomPrompt="1"/>
          </p:nvPr>
        </p:nvSpPr>
        <p:spPr>
          <a:xfrm>
            <a:off x="1000518" y="471575"/>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4" name="Image 3">
            <a:extLst>
              <a:ext uri="{FF2B5EF4-FFF2-40B4-BE49-F238E27FC236}">
                <a16:creationId xmlns:a16="http://schemas.microsoft.com/office/drawing/2014/main" id="{3DDFAE0E-8B32-734D-1C16-EE6635B9D71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0303" y="278729"/>
            <a:ext cx="2286000" cy="838597"/>
          </a:xfrm>
          <a:prstGeom prst="rect">
            <a:avLst/>
          </a:prstGeom>
        </p:spPr>
      </p:pic>
    </p:spTree>
    <p:extLst>
      <p:ext uri="{BB962C8B-B14F-4D97-AF65-F5344CB8AC3E}">
        <p14:creationId xmlns:p14="http://schemas.microsoft.com/office/powerpoint/2010/main" val="997854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object 3">
            <a:extLst>
              <a:ext uri="{FF2B5EF4-FFF2-40B4-BE49-F238E27FC236}">
                <a16:creationId xmlns:a16="http://schemas.microsoft.com/office/drawing/2014/main" id="{E9B0A647-0A4A-4B16-AE76-D5574AF31D43}"/>
              </a:ext>
            </a:extLst>
          </p:cNvPr>
          <p:cNvSpPr/>
          <p:nvPr userDrawn="1"/>
        </p:nvSpPr>
        <p:spPr>
          <a:xfrm>
            <a:off x="924877" y="8070484"/>
            <a:ext cx="393700" cy="376555"/>
          </a:xfrm>
          <a:custGeom>
            <a:avLst/>
            <a:gdLst/>
            <a:ahLst/>
            <a:cxnLst/>
            <a:rect l="l" t="t" r="r" b="b"/>
            <a:pathLst>
              <a:path w="393700" h="376554">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endParaRPr/>
          </a:p>
        </p:txBody>
      </p:sp>
      <p:grpSp>
        <p:nvGrpSpPr>
          <p:cNvPr id="7" name="object 15">
            <a:extLst>
              <a:ext uri="{FF2B5EF4-FFF2-40B4-BE49-F238E27FC236}">
                <a16:creationId xmlns:a16="http://schemas.microsoft.com/office/drawing/2014/main" id="{417251C8-F550-40BA-B24C-E68AFF57A351}"/>
              </a:ext>
            </a:extLst>
          </p:cNvPr>
          <p:cNvGrpSpPr/>
          <p:nvPr userDrawn="1"/>
        </p:nvGrpSpPr>
        <p:grpSpPr>
          <a:xfrm rot="5400000">
            <a:off x="14487029" y="419735"/>
            <a:ext cx="1303020" cy="1377950"/>
            <a:chOff x="845064" y="548305"/>
            <a:chExt cx="1303020" cy="1377950"/>
          </a:xfrm>
        </p:grpSpPr>
        <p:sp>
          <p:nvSpPr>
            <p:cNvPr id="8" name="object 16">
              <a:extLst>
                <a:ext uri="{FF2B5EF4-FFF2-40B4-BE49-F238E27FC236}">
                  <a16:creationId xmlns:a16="http://schemas.microsoft.com/office/drawing/2014/main" id="{BCBAC5B9-8226-411C-808A-2434B91B7DC8}"/>
                </a:ext>
              </a:extLst>
            </p:cNvPr>
            <p:cNvSpPr/>
            <p:nvPr/>
          </p:nvSpPr>
          <p:spPr>
            <a:xfrm>
              <a:off x="925361" y="647420"/>
              <a:ext cx="1222375" cy="1278890"/>
            </a:xfrm>
            <a:custGeom>
              <a:avLst/>
              <a:gdLst/>
              <a:ahLst/>
              <a:cxnLst/>
              <a:rect l="l" t="t" r="r" b="b"/>
              <a:pathLst>
                <a:path w="1222375" h="1278889">
                  <a:moveTo>
                    <a:pt x="1222260" y="0"/>
                  </a:moveTo>
                  <a:lnTo>
                    <a:pt x="468744" y="48869"/>
                  </a:lnTo>
                  <a:lnTo>
                    <a:pt x="420167" y="54396"/>
                  </a:lnTo>
                  <a:lnTo>
                    <a:pt x="373142" y="64440"/>
                  </a:lnTo>
                  <a:lnTo>
                    <a:pt x="327888" y="78768"/>
                  </a:lnTo>
                  <a:lnTo>
                    <a:pt x="284623" y="97147"/>
                  </a:lnTo>
                  <a:lnTo>
                    <a:pt x="243564" y="119345"/>
                  </a:lnTo>
                  <a:lnTo>
                    <a:pt x="204930" y="145128"/>
                  </a:lnTo>
                  <a:lnTo>
                    <a:pt x="168940" y="174264"/>
                  </a:lnTo>
                  <a:lnTo>
                    <a:pt x="135812" y="206521"/>
                  </a:lnTo>
                  <a:lnTo>
                    <a:pt x="105763" y="241664"/>
                  </a:lnTo>
                  <a:lnTo>
                    <a:pt x="79013" y="279462"/>
                  </a:lnTo>
                  <a:lnTo>
                    <a:pt x="55780" y="319682"/>
                  </a:lnTo>
                  <a:lnTo>
                    <a:pt x="36281" y="362090"/>
                  </a:lnTo>
                  <a:lnTo>
                    <a:pt x="20735" y="406455"/>
                  </a:lnTo>
                  <a:lnTo>
                    <a:pt x="9361" y="452543"/>
                  </a:lnTo>
                  <a:lnTo>
                    <a:pt x="2376" y="500121"/>
                  </a:lnTo>
                  <a:lnTo>
                    <a:pt x="0" y="548957"/>
                  </a:lnTo>
                  <a:lnTo>
                    <a:pt x="0" y="1278775"/>
                  </a:lnTo>
                  <a:lnTo>
                    <a:pt x="724814" y="1278775"/>
                  </a:lnTo>
                  <a:lnTo>
                    <a:pt x="724814" y="758558"/>
                  </a:lnTo>
                  <a:lnTo>
                    <a:pt x="1222260" y="726313"/>
                  </a:lnTo>
                  <a:lnTo>
                    <a:pt x="1222260" y="0"/>
                  </a:lnTo>
                  <a:close/>
                </a:path>
              </a:pathLst>
            </a:custGeom>
            <a:solidFill>
              <a:srgbClr val="2C3176"/>
            </a:solidFill>
          </p:spPr>
          <p:txBody>
            <a:bodyPr wrap="square" lIns="0" tIns="0" rIns="0" bIns="0" rtlCol="0"/>
            <a:lstStyle/>
            <a:p>
              <a:endParaRPr/>
            </a:p>
          </p:txBody>
        </p:sp>
        <p:sp>
          <p:nvSpPr>
            <p:cNvPr id="9" name="object 17">
              <a:extLst>
                <a:ext uri="{FF2B5EF4-FFF2-40B4-BE49-F238E27FC236}">
                  <a16:creationId xmlns:a16="http://schemas.microsoft.com/office/drawing/2014/main" id="{FC5A2306-CB85-4D8E-96A2-005B9FB1825F}"/>
                </a:ext>
              </a:extLst>
            </p:cNvPr>
            <p:cNvSpPr/>
            <p:nvPr/>
          </p:nvSpPr>
          <p:spPr>
            <a:xfrm>
              <a:off x="845064" y="548305"/>
              <a:ext cx="729615" cy="763270"/>
            </a:xfrm>
            <a:custGeom>
              <a:avLst/>
              <a:gdLst/>
              <a:ahLst/>
              <a:cxnLst/>
              <a:rect l="l" t="t" r="r" b="b"/>
              <a:pathLst>
                <a:path w="729615" h="763269">
                  <a:moveTo>
                    <a:pt x="729068" y="0"/>
                  </a:moveTo>
                  <a:lnTo>
                    <a:pt x="279603" y="29146"/>
                  </a:lnTo>
                  <a:lnTo>
                    <a:pt x="233676" y="35725"/>
                  </a:lnTo>
                  <a:lnTo>
                    <a:pt x="190320" y="48988"/>
                  </a:lnTo>
                  <a:lnTo>
                    <a:pt x="150068" y="68365"/>
                  </a:lnTo>
                  <a:lnTo>
                    <a:pt x="113453" y="93289"/>
                  </a:lnTo>
                  <a:lnTo>
                    <a:pt x="81008" y="123190"/>
                  </a:lnTo>
                  <a:lnTo>
                    <a:pt x="53267" y="157499"/>
                  </a:lnTo>
                  <a:lnTo>
                    <a:pt x="30762" y="195650"/>
                  </a:lnTo>
                  <a:lnTo>
                    <a:pt x="14027" y="237072"/>
                  </a:lnTo>
                  <a:lnTo>
                    <a:pt x="3595" y="281197"/>
                  </a:lnTo>
                  <a:lnTo>
                    <a:pt x="0" y="327456"/>
                  </a:lnTo>
                  <a:lnTo>
                    <a:pt x="0" y="762787"/>
                  </a:lnTo>
                  <a:lnTo>
                    <a:pt x="432346" y="762787"/>
                  </a:lnTo>
                  <a:lnTo>
                    <a:pt x="432346" y="452488"/>
                  </a:lnTo>
                  <a:lnTo>
                    <a:pt x="729068" y="433247"/>
                  </a:lnTo>
                  <a:lnTo>
                    <a:pt x="729068" y="0"/>
                  </a:lnTo>
                  <a:close/>
                </a:path>
              </a:pathLst>
            </a:custGeom>
            <a:solidFill>
              <a:srgbClr val="06806C"/>
            </a:solidFill>
          </p:spPr>
          <p:txBody>
            <a:bodyPr wrap="square" lIns="0" tIns="0" rIns="0" bIns="0" rtlCol="0"/>
            <a:lstStyle/>
            <a:p>
              <a:endParaRPr/>
            </a:p>
          </p:txBody>
        </p:sp>
      </p:grpSp>
      <p:sp>
        <p:nvSpPr>
          <p:cNvPr id="12" name="Title 1">
            <a:extLst>
              <a:ext uri="{FF2B5EF4-FFF2-40B4-BE49-F238E27FC236}">
                <a16:creationId xmlns:a16="http://schemas.microsoft.com/office/drawing/2014/main" id="{17AA43DE-01B2-4BF3-B4F3-75C64A6F5700}"/>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2" name="Image 1">
            <a:extLst>
              <a:ext uri="{FF2B5EF4-FFF2-40B4-BE49-F238E27FC236}">
                <a16:creationId xmlns:a16="http://schemas.microsoft.com/office/drawing/2014/main" id="{F9F88FDD-BE73-4C8E-FA02-947B1CB560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0303" y="278729"/>
            <a:ext cx="2286000" cy="838597"/>
          </a:xfrm>
          <a:prstGeom prst="rect">
            <a:avLst/>
          </a:prstGeom>
        </p:spPr>
      </p:pic>
    </p:spTree>
    <p:extLst>
      <p:ext uri="{BB962C8B-B14F-4D97-AF65-F5344CB8AC3E}">
        <p14:creationId xmlns:p14="http://schemas.microsoft.com/office/powerpoint/2010/main" val="820873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object 23">
            <a:extLst>
              <a:ext uri="{FF2B5EF4-FFF2-40B4-BE49-F238E27FC236}">
                <a16:creationId xmlns:a16="http://schemas.microsoft.com/office/drawing/2014/main" id="{0724D82D-6F80-473F-B921-64D4711D2354}"/>
              </a:ext>
            </a:extLst>
          </p:cNvPr>
          <p:cNvSpPr/>
          <p:nvPr userDrawn="1"/>
        </p:nvSpPr>
        <p:spPr>
          <a:xfrm>
            <a:off x="13452563" y="0"/>
            <a:ext cx="2803525" cy="2910205"/>
          </a:xfrm>
          <a:custGeom>
            <a:avLst/>
            <a:gdLst/>
            <a:ahLst/>
            <a:cxnLst/>
            <a:rect l="l" t="t" r="r" b="b"/>
            <a:pathLst>
              <a:path w="2803525" h="2910205">
                <a:moveTo>
                  <a:pt x="2803437" y="0"/>
                </a:moveTo>
                <a:lnTo>
                  <a:pt x="0" y="0"/>
                </a:lnTo>
                <a:lnTo>
                  <a:pt x="0" y="761610"/>
                </a:lnTo>
                <a:lnTo>
                  <a:pt x="1969173" y="889473"/>
                </a:lnTo>
                <a:lnTo>
                  <a:pt x="1969173" y="2909866"/>
                </a:lnTo>
                <a:lnTo>
                  <a:pt x="2803437" y="2909866"/>
                </a:lnTo>
                <a:lnTo>
                  <a:pt x="2803437" y="0"/>
                </a:lnTo>
                <a:close/>
              </a:path>
            </a:pathLst>
          </a:custGeom>
          <a:solidFill>
            <a:srgbClr val="FCCD00"/>
          </a:solidFill>
        </p:spPr>
        <p:txBody>
          <a:bodyPr wrap="square" lIns="0" tIns="0" rIns="0" bIns="0" rtlCol="0"/>
          <a:lstStyle/>
          <a:p>
            <a:endParaRPr/>
          </a:p>
        </p:txBody>
      </p:sp>
      <p:sp>
        <p:nvSpPr>
          <p:cNvPr id="8" name="object 24">
            <a:extLst>
              <a:ext uri="{FF2B5EF4-FFF2-40B4-BE49-F238E27FC236}">
                <a16:creationId xmlns:a16="http://schemas.microsoft.com/office/drawing/2014/main" id="{0CC61041-804D-4CF4-B5CC-9800217099E3}"/>
              </a:ext>
            </a:extLst>
          </p:cNvPr>
          <p:cNvSpPr/>
          <p:nvPr userDrawn="1"/>
        </p:nvSpPr>
        <p:spPr>
          <a:xfrm>
            <a:off x="0" y="6325402"/>
            <a:ext cx="2849880" cy="2818765"/>
          </a:xfrm>
          <a:custGeom>
            <a:avLst/>
            <a:gdLst/>
            <a:ahLst/>
            <a:cxnLst/>
            <a:rect l="l" t="t" r="r" b="b"/>
            <a:pathLst>
              <a:path w="2849880" h="2818765">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endParaRPr/>
          </a:p>
        </p:txBody>
      </p:sp>
      <p:sp>
        <p:nvSpPr>
          <p:cNvPr id="13" name="Title 1">
            <a:extLst>
              <a:ext uri="{FF2B5EF4-FFF2-40B4-BE49-F238E27FC236}">
                <a16:creationId xmlns:a16="http://schemas.microsoft.com/office/drawing/2014/main" id="{6C994291-4A71-45D4-A9DD-4C6FD3370EC6}"/>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2" name="Image 1">
            <a:extLst>
              <a:ext uri="{FF2B5EF4-FFF2-40B4-BE49-F238E27FC236}">
                <a16:creationId xmlns:a16="http://schemas.microsoft.com/office/drawing/2014/main" id="{F32E10DA-8B2C-3A6A-06F8-C5B8B1EE00B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0303" y="278729"/>
            <a:ext cx="2286000" cy="838597"/>
          </a:xfrm>
          <a:prstGeom prst="rect">
            <a:avLst/>
          </a:prstGeom>
        </p:spPr>
      </p:pic>
    </p:spTree>
    <p:extLst>
      <p:ext uri="{BB962C8B-B14F-4D97-AF65-F5344CB8AC3E}">
        <p14:creationId xmlns:p14="http://schemas.microsoft.com/office/powerpoint/2010/main" val="1581507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object 4">
            <a:extLst>
              <a:ext uri="{FF2B5EF4-FFF2-40B4-BE49-F238E27FC236}">
                <a16:creationId xmlns:a16="http://schemas.microsoft.com/office/drawing/2014/main" id="{29F88BAB-1394-41D7-B042-8471AA87A0F2}"/>
              </a:ext>
            </a:extLst>
          </p:cNvPr>
          <p:cNvSpPr/>
          <p:nvPr/>
        </p:nvSpPr>
        <p:spPr>
          <a:xfrm>
            <a:off x="13091263" y="533400"/>
            <a:ext cx="2201545" cy="2104390"/>
          </a:xfrm>
          <a:custGeom>
            <a:avLst/>
            <a:gdLst/>
            <a:ahLst/>
            <a:cxnLst/>
            <a:rect l="l" t="t" r="r" b="b"/>
            <a:pathLst>
              <a:path w="2201544" h="210439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endParaRPr/>
          </a:p>
        </p:txBody>
      </p:sp>
      <p:sp>
        <p:nvSpPr>
          <p:cNvPr id="11" name="object 8">
            <a:extLst>
              <a:ext uri="{FF2B5EF4-FFF2-40B4-BE49-F238E27FC236}">
                <a16:creationId xmlns:a16="http://schemas.microsoft.com/office/drawing/2014/main" id="{C3C44542-FF80-4141-B8B0-0879F109257F}"/>
              </a:ext>
            </a:extLst>
          </p:cNvPr>
          <p:cNvSpPr/>
          <p:nvPr userDrawn="1"/>
        </p:nvSpPr>
        <p:spPr>
          <a:xfrm>
            <a:off x="788572" y="7235954"/>
            <a:ext cx="1278890" cy="1222375"/>
          </a:xfrm>
          <a:custGeom>
            <a:avLst/>
            <a:gdLst/>
            <a:ahLst/>
            <a:cxnLst/>
            <a:rect l="l" t="t" r="r" b="b"/>
            <a:pathLst>
              <a:path w="1278889" h="1222375">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endParaRPr/>
          </a:p>
        </p:txBody>
      </p:sp>
      <p:sp>
        <p:nvSpPr>
          <p:cNvPr id="17" name="Title 1">
            <a:extLst>
              <a:ext uri="{FF2B5EF4-FFF2-40B4-BE49-F238E27FC236}">
                <a16:creationId xmlns:a16="http://schemas.microsoft.com/office/drawing/2014/main" id="{367C71C2-680E-4C19-8805-92A2B5BB927E}"/>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2" name="Image 1">
            <a:extLst>
              <a:ext uri="{FF2B5EF4-FFF2-40B4-BE49-F238E27FC236}">
                <a16:creationId xmlns:a16="http://schemas.microsoft.com/office/drawing/2014/main" id="{27BF45DB-0947-A57D-FD60-7D2AA40CD0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0303" y="278729"/>
            <a:ext cx="2286000" cy="838597"/>
          </a:xfrm>
          <a:prstGeom prst="rect">
            <a:avLst/>
          </a:prstGeom>
        </p:spPr>
      </p:pic>
    </p:spTree>
    <p:extLst>
      <p:ext uri="{BB962C8B-B14F-4D97-AF65-F5344CB8AC3E}">
        <p14:creationId xmlns:p14="http://schemas.microsoft.com/office/powerpoint/2010/main" val="10933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19200" y="2834640"/>
            <a:ext cx="13817600" cy="19202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438400" y="5120640"/>
            <a:ext cx="11379200"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sz="half" idx="2"/>
          </p:nvPr>
        </p:nvSpPr>
        <p:spPr>
          <a:xfrm>
            <a:off x="812800" y="2103120"/>
            <a:ext cx="707136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371840" y="2103120"/>
            <a:ext cx="707136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00516" y="3581623"/>
            <a:ext cx="14254967" cy="2875279"/>
          </a:xfrm>
          <a:prstGeom prst="rect">
            <a:avLst/>
          </a:prstGeom>
        </p:spPr>
        <p:txBody>
          <a:bodyPr wrap="square" lIns="0" tIns="0" rIns="0" bIns="0">
            <a:spAutoFit/>
          </a:bodyPr>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a:xfrm>
            <a:off x="812800" y="2103120"/>
            <a:ext cx="1463040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527040" y="8503920"/>
            <a:ext cx="5201920" cy="4572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812800" y="8503920"/>
            <a:ext cx="3738880" cy="4572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a:xfrm>
            <a:off x="11704320" y="8503920"/>
            <a:ext cx="3738880" cy="4572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84" r:id="rId1"/>
    <p:sldLayoutId id="2147483680" r:id="rId2"/>
    <p:sldLayoutId id="2147483681" r:id="rId3"/>
    <p:sldLayoutId id="2147483683" r:id="rId4"/>
    <p:sldLayoutId id="2147483661" r:id="rId5"/>
    <p:sldLayoutId id="2147483662" r:id="rId6"/>
    <p:sldLayoutId id="2147483663" r:id="rId7"/>
    <p:sldLayoutId id="2147483664" r:id="rId8"/>
    <p:sldLayoutId id="2147483665" r:id="rId9"/>
    <p:sldLayoutId id="2147483685" r:id="rId10"/>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3.jpeg"/><Relationship Id="rId4" Type="http://schemas.openxmlformats.org/officeDocument/2006/relationships/hyperlink" Target="https://lesbases.anct.gouv.fr/collections/boite-a-outils-numerique-responsabl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sv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hyperlink" Target="https://lesbases.anct.gouv.fr/ressources/demarche-numerique-responsable-flash" TargetMode="External"/><Relationship Id="rId4" Type="http://schemas.openxmlformats.org/officeDocument/2006/relationships/hyperlink" Target="https://labase.anct.gouv.fr/ressource/116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coresponsable.numerique.gouv.fr/publications/boite-outils/" TargetMode="External"/><Relationship Id="rId3" Type="http://schemas.openxmlformats.org/officeDocument/2006/relationships/image" Target="../media/image10.png"/><Relationship Id="rId7" Type="http://schemas.openxmlformats.org/officeDocument/2006/relationships/image" Target="../media/image8.sv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hyperlink" Target="https://lesbases.anct.gouv.fr/ressources/demarche-numerique-responsable-flash" TargetMode="External"/><Relationship Id="rId4" Type="http://schemas.openxmlformats.org/officeDocument/2006/relationships/hyperlink" Target="https://labase.anct.gouv.fr/ressource/1166"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1.png"/><Relationship Id="rId7" Type="http://schemas.openxmlformats.org/officeDocument/2006/relationships/hyperlink" Target="https://lesbases.anct.gouv.fr/ressources/demarche-numerique-responsable-flash"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labase.anct.gouv.fr/ressource/1166" TargetMode="External"/><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8.svg"/></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8"/>
          <p:cNvSpPr>
            <a:spLocks noChangeAspect="1"/>
          </p:cNvSpPr>
          <p:nvPr/>
        </p:nvSpPr>
        <p:spPr>
          <a:xfrm rot="5400000">
            <a:off x="519927" y="2419838"/>
            <a:ext cx="2908867" cy="2780322"/>
          </a:xfrm>
          <a:custGeom>
            <a:avLst/>
            <a:gdLst/>
            <a:ahLst/>
            <a:cxnLst/>
            <a:rect l="l" t="t" r="r" b="b"/>
            <a:pathLst>
              <a:path w="1278889" h="1222375">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endParaRPr/>
          </a:p>
        </p:txBody>
      </p:sp>
      <p:sp>
        <p:nvSpPr>
          <p:cNvPr id="12" name="ZoneTexte 11"/>
          <p:cNvSpPr txBox="1"/>
          <p:nvPr/>
        </p:nvSpPr>
        <p:spPr>
          <a:xfrm>
            <a:off x="2761861" y="4325814"/>
            <a:ext cx="12909940" cy="2000548"/>
          </a:xfrm>
          <a:prstGeom prst="rect">
            <a:avLst/>
          </a:prstGeom>
          <a:noFill/>
        </p:spPr>
        <p:txBody>
          <a:bodyPr wrap="square" rtlCol="0">
            <a:spAutoFit/>
          </a:bodyPr>
          <a:lstStyle/>
          <a:p>
            <a:r>
              <a:rPr lang="fr-FR" sz="4800" b="1" dirty="0">
                <a:solidFill>
                  <a:srgbClr val="2C3176"/>
                </a:solidFill>
                <a:latin typeface="Marianne ExtraBold" charset="0"/>
                <a:ea typeface="Marianne ExtraBold" charset="0"/>
                <a:cs typeface="Marianne ExtraBold" charset="0"/>
              </a:rPr>
              <a:t>Etape 3 – Réaliser le diagnostic de maturité Numérique responsable</a:t>
            </a:r>
          </a:p>
          <a:p>
            <a:r>
              <a:rPr lang="fr-FR" sz="2800" b="1" dirty="0">
                <a:solidFill>
                  <a:srgbClr val="2C3176"/>
                </a:solidFill>
                <a:latin typeface="Marianne ExtraBold" charset="0"/>
                <a:ea typeface="Marianne ExtraBold" charset="0"/>
                <a:cs typeface="Marianne ExtraBold" charset="0"/>
              </a:rPr>
              <a:t>Elaborer une feuille de route Numérique responsable</a:t>
            </a:r>
          </a:p>
        </p:txBody>
      </p:sp>
      <p:sp>
        <p:nvSpPr>
          <p:cNvPr id="14" name="object 4"/>
          <p:cNvSpPr/>
          <p:nvPr/>
        </p:nvSpPr>
        <p:spPr>
          <a:xfrm>
            <a:off x="13672138" y="414281"/>
            <a:ext cx="2201545" cy="2104390"/>
          </a:xfrm>
          <a:custGeom>
            <a:avLst/>
            <a:gdLst/>
            <a:ahLst/>
            <a:cxnLst/>
            <a:rect l="l" t="t" r="r" b="b"/>
            <a:pathLst>
              <a:path w="2201544" h="210439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endParaRPr/>
          </a:p>
        </p:txBody>
      </p:sp>
      <p:sp>
        <p:nvSpPr>
          <p:cNvPr id="15" name="object 3"/>
          <p:cNvSpPr>
            <a:spLocks noChangeAspect="1"/>
          </p:cNvSpPr>
          <p:nvPr/>
        </p:nvSpPr>
        <p:spPr>
          <a:xfrm>
            <a:off x="584200" y="7848600"/>
            <a:ext cx="954722" cy="913145"/>
          </a:xfrm>
          <a:custGeom>
            <a:avLst/>
            <a:gdLst/>
            <a:ahLst/>
            <a:cxnLst/>
            <a:rect l="l" t="t" r="r" b="b"/>
            <a:pathLst>
              <a:path w="393700" h="376554">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endParaRPr/>
          </a:p>
        </p:txBody>
      </p:sp>
      <p:pic>
        <p:nvPicPr>
          <p:cNvPr id="16" name="Imag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3942289" y="7081804"/>
            <a:ext cx="1863967" cy="2446735"/>
          </a:xfrm>
          <a:prstGeom prst="rect">
            <a:avLst/>
          </a:prstGeom>
        </p:spPr>
      </p:pic>
      <p:sp>
        <p:nvSpPr>
          <p:cNvPr id="9" name="ZoneTexte 8">
            <a:extLst>
              <a:ext uri="{FF2B5EF4-FFF2-40B4-BE49-F238E27FC236}">
                <a16:creationId xmlns:a16="http://schemas.microsoft.com/office/drawing/2014/main" id="{0CDF078F-50EF-4C28-8BAE-BAFC45441338}"/>
              </a:ext>
            </a:extLst>
          </p:cNvPr>
          <p:cNvSpPr txBox="1"/>
          <p:nvPr/>
        </p:nvSpPr>
        <p:spPr>
          <a:xfrm>
            <a:off x="1731017" y="7262896"/>
            <a:ext cx="12111983" cy="1815882"/>
          </a:xfrm>
          <a:prstGeom prst="rect">
            <a:avLst/>
          </a:prstGeom>
          <a:noFill/>
        </p:spPr>
        <p:txBody>
          <a:bodyPr wrap="square" rtlCol="0">
            <a:spAutoFit/>
          </a:bodyPr>
          <a:lstStyle/>
          <a:p>
            <a:r>
              <a:rPr lang="fr-FR" sz="1600" dirty="0">
                <a:solidFill>
                  <a:srgbClr val="2C3176"/>
                </a:solidFill>
                <a:latin typeface="Marianne" panose="02000000000000000000" pitchFamily="50" charset="0"/>
                <a:ea typeface="Marianne ExtraBold" charset="0"/>
                <a:cs typeface="Marianne ExtraBold" charset="0"/>
              </a:rPr>
              <a:t>Ce support a été produit par l’ANCT lors de l’expérimentation lancée en novembre 2022 pour accompagner 6 collectivités territoriales pilotes dans l’élaboration de leur stratégie Numérique responsable. Il a ensuite été mis à jour à base des retours d’expérience des 18 collectivités territoriales ayant participé à la Vague 1, qui s’est déroulée entre septembre et décembre 2023.</a:t>
            </a:r>
          </a:p>
          <a:p>
            <a:r>
              <a:rPr lang="fr-FR" sz="1600" dirty="0">
                <a:solidFill>
                  <a:srgbClr val="2C3176"/>
                </a:solidFill>
                <a:latin typeface="Marianne" panose="02000000000000000000" pitchFamily="50" charset="0"/>
                <a:ea typeface="Marianne ExtraBold" charset="0"/>
                <a:cs typeface="Marianne ExtraBold" charset="0"/>
              </a:rPr>
              <a:t>Il est mis à disposition de tous les acteurs en libre-accès </a:t>
            </a:r>
            <a:r>
              <a:rPr lang="fr-FR" sz="1600" dirty="0">
                <a:solidFill>
                  <a:srgbClr val="2C3176"/>
                </a:solidFill>
                <a:latin typeface="Marianne" panose="02000000000000000000" pitchFamily="50" charset="0"/>
                <a:ea typeface="Marianne ExtraBold" charset="0"/>
                <a:cs typeface="Marianne ExtraBold" charset="0"/>
                <a:hlinkClick r:id="rId4"/>
              </a:rPr>
              <a:t>dans la boîte à outils Numérique responsable de l’ANCT</a:t>
            </a:r>
            <a:r>
              <a:rPr lang="fr-FR" sz="1600" dirty="0">
                <a:solidFill>
                  <a:srgbClr val="2C3176"/>
                </a:solidFill>
                <a:latin typeface="Marianne" panose="02000000000000000000" pitchFamily="50" charset="0"/>
                <a:ea typeface="Marianne ExtraBold" charset="0"/>
                <a:cs typeface="Marianne ExtraBold" charset="0"/>
              </a:rPr>
              <a:t> pour servir de modèle.</a:t>
            </a:r>
          </a:p>
          <a:p>
            <a:r>
              <a:rPr lang="fr-FR" sz="1600" dirty="0">
                <a:solidFill>
                  <a:srgbClr val="2C3176"/>
                </a:solidFill>
                <a:latin typeface="Marianne" panose="02000000000000000000" pitchFamily="50" charset="0"/>
                <a:ea typeface="Marianne ExtraBold" charset="0"/>
                <a:cs typeface="Marianne ExtraBold" charset="0"/>
              </a:rPr>
              <a:t>Il peut donc être repris, modifié, complété. </a:t>
            </a:r>
            <a:r>
              <a:rPr lang="fr-FR" sz="1600" dirty="0">
                <a:solidFill>
                  <a:srgbClr val="2C3176"/>
                </a:solidFill>
                <a:latin typeface="Marianne" panose="02000000000000000000" pitchFamily="50" charset="0"/>
              </a:rPr>
              <a:t>La typographie Marianne® est </a:t>
            </a:r>
            <a:r>
              <a:rPr lang="fr-FR" sz="1600" dirty="0">
                <a:solidFill>
                  <a:srgbClr val="2C3176"/>
                </a:solidFill>
                <a:latin typeface="Marianne" panose="02000000000000000000" pitchFamily="50" charset="0"/>
                <a:ea typeface="Marianne ExtraBold" charset="0"/>
                <a:cs typeface="Marianne ExtraBold" charset="0"/>
              </a:rPr>
              <a:t>réservée aux administrations publiques</a:t>
            </a:r>
          </a:p>
        </p:txBody>
      </p:sp>
      <p:grpSp>
        <p:nvGrpSpPr>
          <p:cNvPr id="10" name="Groupe 9">
            <a:extLst>
              <a:ext uri="{FF2B5EF4-FFF2-40B4-BE49-F238E27FC236}">
                <a16:creationId xmlns:a16="http://schemas.microsoft.com/office/drawing/2014/main" id="{8A19DE2E-D008-4BD1-8FD8-C2F9C584FB54}"/>
              </a:ext>
            </a:extLst>
          </p:cNvPr>
          <p:cNvGrpSpPr/>
          <p:nvPr/>
        </p:nvGrpSpPr>
        <p:grpSpPr>
          <a:xfrm>
            <a:off x="7456398" y="2435186"/>
            <a:ext cx="1687603" cy="1687603"/>
            <a:chOff x="10126273" y="3075698"/>
            <a:chExt cx="566205" cy="566205"/>
          </a:xfrm>
        </p:grpSpPr>
        <p:sp>
          <p:nvSpPr>
            <p:cNvPr id="17" name="Oval 81">
              <a:extLst>
                <a:ext uri="{FF2B5EF4-FFF2-40B4-BE49-F238E27FC236}">
                  <a16:creationId xmlns:a16="http://schemas.microsoft.com/office/drawing/2014/main" id="{EF29292A-700E-4EA5-B97D-F571FBBBE538}"/>
                </a:ext>
              </a:extLst>
            </p:cNvPr>
            <p:cNvSpPr/>
            <p:nvPr/>
          </p:nvSpPr>
          <p:spPr>
            <a:xfrm>
              <a:off x="10126273" y="3075698"/>
              <a:ext cx="566205" cy="566205"/>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18" name="TextBox 91">
              <a:extLst>
                <a:ext uri="{FF2B5EF4-FFF2-40B4-BE49-F238E27FC236}">
                  <a16:creationId xmlns:a16="http://schemas.microsoft.com/office/drawing/2014/main" id="{A154A00B-5D82-47B8-9219-A5F12FDFC383}"/>
                </a:ext>
              </a:extLst>
            </p:cNvPr>
            <p:cNvSpPr txBox="1"/>
            <p:nvPr/>
          </p:nvSpPr>
          <p:spPr>
            <a:xfrm flipH="1">
              <a:off x="10140339" y="3352158"/>
              <a:ext cx="552139" cy="181490"/>
            </a:xfrm>
            <a:prstGeom prst="rect">
              <a:avLst/>
            </a:prstGeom>
            <a:noFill/>
          </p:spPr>
          <p:txBody>
            <a:bodyPr wrap="square" numCol="1" spcCol="457200" rtlCol="0">
              <a:spAutoFit/>
            </a:bodyPr>
            <a:lstStyle/>
            <a:p>
              <a:pPr algn="ctr" defTabSz="1219170">
                <a:lnSpc>
                  <a:spcPts val="2667"/>
                </a:lnSpc>
              </a:pPr>
              <a:r>
                <a:rPr lang="en-US" sz="6600" b="1">
                  <a:solidFill>
                    <a:srgbClr val="FFFFFF"/>
                  </a:solidFill>
                  <a:latin typeface="Marianne" panose="020B0604020202020204" charset="0"/>
                  <a:ea typeface="Montserrat" charset="0"/>
                  <a:cs typeface="Montserrat" charset="0"/>
                </a:rPr>
                <a:t>3</a:t>
              </a:r>
              <a:endParaRPr lang="en-US" sz="2800" b="1">
                <a:solidFill>
                  <a:srgbClr val="FFFFFF"/>
                </a:solidFill>
                <a:latin typeface="Marianne" panose="020B0604020202020204" charset="0"/>
                <a:ea typeface="Montserrat" charset="0"/>
                <a:cs typeface="Montserrat" charset="0"/>
              </a:endParaRPr>
            </a:p>
          </p:txBody>
        </p:sp>
      </p:grpSp>
      <p:pic>
        <p:nvPicPr>
          <p:cNvPr id="2" name="Picture 2">
            <a:extLst>
              <a:ext uri="{FF2B5EF4-FFF2-40B4-BE49-F238E27FC236}">
                <a16:creationId xmlns:a16="http://schemas.microsoft.com/office/drawing/2014/main" id="{5997143C-3509-3267-51D3-C419AE8458A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2235"/>
          <a:stretch/>
        </p:blipFill>
        <p:spPr bwMode="auto">
          <a:xfrm>
            <a:off x="299759" y="382255"/>
            <a:ext cx="5677625" cy="1666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5580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Oval 79">
            <a:extLst>
              <a:ext uri="{FF2B5EF4-FFF2-40B4-BE49-F238E27FC236}">
                <a16:creationId xmlns:a16="http://schemas.microsoft.com/office/drawing/2014/main" id="{318D0C04-5F1F-4224-A1ED-6A828DE31522}"/>
              </a:ext>
            </a:extLst>
          </p:cNvPr>
          <p:cNvSpPr/>
          <p:nvPr/>
        </p:nvSpPr>
        <p:spPr>
          <a:xfrm>
            <a:off x="8555865" y="3075698"/>
            <a:ext cx="566205" cy="566205"/>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33" name="Oval Callout 26">
            <a:extLst>
              <a:ext uri="{FF2B5EF4-FFF2-40B4-BE49-F238E27FC236}">
                <a16:creationId xmlns:a16="http://schemas.microsoft.com/office/drawing/2014/main" id="{CF2EFF90-7A11-494F-9B8A-74C0443A4E5F}"/>
              </a:ext>
            </a:extLst>
          </p:cNvPr>
          <p:cNvSpPr/>
          <p:nvPr/>
        </p:nvSpPr>
        <p:spPr>
          <a:xfrm>
            <a:off x="3595995" y="5672745"/>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4" name="Oval Callout 27">
            <a:extLst>
              <a:ext uri="{FF2B5EF4-FFF2-40B4-BE49-F238E27FC236}">
                <a16:creationId xmlns:a16="http://schemas.microsoft.com/office/drawing/2014/main" id="{B8BEA851-FD24-4571-9EAF-8C551E65ECEB}"/>
              </a:ext>
            </a:extLst>
          </p:cNvPr>
          <p:cNvSpPr/>
          <p:nvPr/>
        </p:nvSpPr>
        <p:spPr>
          <a:xfrm>
            <a:off x="6440329" y="3922177"/>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5" name="Oval Callout 28">
            <a:extLst>
              <a:ext uri="{FF2B5EF4-FFF2-40B4-BE49-F238E27FC236}">
                <a16:creationId xmlns:a16="http://schemas.microsoft.com/office/drawing/2014/main" id="{2206CB19-257D-4909-91C6-8AA4BDE87EAF}"/>
              </a:ext>
            </a:extLst>
          </p:cNvPr>
          <p:cNvSpPr/>
          <p:nvPr/>
        </p:nvSpPr>
        <p:spPr>
          <a:xfrm>
            <a:off x="3829067" y="2435783"/>
            <a:ext cx="2013701" cy="1975184"/>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6" name="Oval Callout 29">
            <a:extLst>
              <a:ext uri="{FF2B5EF4-FFF2-40B4-BE49-F238E27FC236}">
                <a16:creationId xmlns:a16="http://schemas.microsoft.com/office/drawing/2014/main" id="{4EC84C99-0338-4356-B4E5-9D87F2C79196}"/>
              </a:ext>
            </a:extLst>
          </p:cNvPr>
          <p:cNvSpPr/>
          <p:nvPr/>
        </p:nvSpPr>
        <p:spPr>
          <a:xfrm>
            <a:off x="758838" y="2360912"/>
            <a:ext cx="1574992" cy="1544867"/>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grpSp>
        <p:nvGrpSpPr>
          <p:cNvPr id="37" name="Group 36">
            <a:extLst>
              <a:ext uri="{FF2B5EF4-FFF2-40B4-BE49-F238E27FC236}">
                <a16:creationId xmlns:a16="http://schemas.microsoft.com/office/drawing/2014/main" id="{E85E3BF1-5CC3-47FA-9B66-BADCA1E05C45}"/>
              </a:ext>
            </a:extLst>
          </p:cNvPr>
          <p:cNvGrpSpPr/>
          <p:nvPr/>
        </p:nvGrpSpPr>
        <p:grpSpPr>
          <a:xfrm flipH="1">
            <a:off x="-5371" y="3995401"/>
            <a:ext cx="13712043" cy="6049207"/>
            <a:chOff x="1881961" y="978195"/>
            <a:chExt cx="10345479" cy="5901071"/>
          </a:xfrm>
        </p:grpSpPr>
        <p:sp>
          <p:nvSpPr>
            <p:cNvPr id="38" name="Shape 6">
              <a:extLst>
                <a:ext uri="{FF2B5EF4-FFF2-40B4-BE49-F238E27FC236}">
                  <a16:creationId xmlns:a16="http://schemas.microsoft.com/office/drawing/2014/main" id="{224D1116-DA16-4310-9D8B-39F58F5AD879}"/>
                </a:ext>
              </a:extLst>
            </p:cNvPr>
            <p:cNvSpPr/>
            <p:nvPr/>
          </p:nvSpPr>
          <p:spPr>
            <a:xfrm>
              <a:off x="1881961" y="978195"/>
              <a:ext cx="10342564" cy="58969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527"/>
                  </a:lnTo>
                  <a:cubicBezTo>
                    <a:pt x="17455" y="721"/>
                    <a:pt x="14337" y="2052"/>
                    <a:pt x="14423" y="2967"/>
                  </a:cubicBezTo>
                  <a:cubicBezTo>
                    <a:pt x="14508" y="3882"/>
                    <a:pt x="16650" y="5157"/>
                    <a:pt x="16547" y="6932"/>
                  </a:cubicBezTo>
                  <a:cubicBezTo>
                    <a:pt x="16444" y="8707"/>
                    <a:pt x="14800" y="9002"/>
                    <a:pt x="13172" y="8868"/>
                  </a:cubicBezTo>
                  <a:cubicBezTo>
                    <a:pt x="11545" y="8734"/>
                    <a:pt x="10877" y="9039"/>
                    <a:pt x="10877" y="9511"/>
                  </a:cubicBezTo>
                  <a:cubicBezTo>
                    <a:pt x="10877" y="9982"/>
                    <a:pt x="13001" y="10620"/>
                    <a:pt x="15245" y="11008"/>
                  </a:cubicBezTo>
                  <a:cubicBezTo>
                    <a:pt x="17489" y="11396"/>
                    <a:pt x="17455" y="14280"/>
                    <a:pt x="15433" y="15444"/>
                  </a:cubicBezTo>
                  <a:cubicBezTo>
                    <a:pt x="13412" y="16609"/>
                    <a:pt x="6869" y="18318"/>
                    <a:pt x="4282" y="21600"/>
                  </a:cubicBezTo>
                  <a:lnTo>
                    <a:pt x="0" y="21600"/>
                  </a:lnTo>
                  <a:cubicBezTo>
                    <a:pt x="1867" y="17208"/>
                    <a:pt x="6184" y="15722"/>
                    <a:pt x="9644" y="15056"/>
                  </a:cubicBezTo>
                  <a:cubicBezTo>
                    <a:pt x="13104" y="14391"/>
                    <a:pt x="14971" y="13753"/>
                    <a:pt x="14680" y="13143"/>
                  </a:cubicBezTo>
                  <a:cubicBezTo>
                    <a:pt x="14389" y="12533"/>
                    <a:pt x="9457" y="12470"/>
                    <a:pt x="9115" y="10196"/>
                  </a:cubicBezTo>
                  <a:cubicBezTo>
                    <a:pt x="8752" y="7787"/>
                    <a:pt x="10861" y="6973"/>
                    <a:pt x="12659" y="7232"/>
                  </a:cubicBezTo>
                  <a:cubicBezTo>
                    <a:pt x="14356" y="7476"/>
                    <a:pt x="15742" y="7292"/>
                    <a:pt x="15314" y="6377"/>
                  </a:cubicBezTo>
                  <a:cubicBezTo>
                    <a:pt x="14885" y="5462"/>
                    <a:pt x="13118" y="3639"/>
                    <a:pt x="13668" y="2443"/>
                  </a:cubicBezTo>
                  <a:cubicBezTo>
                    <a:pt x="14217" y="1248"/>
                    <a:pt x="16633" y="0"/>
                    <a:pt x="21600" y="0"/>
                  </a:cubicBezTo>
                  <a:close/>
                </a:path>
              </a:pathLst>
            </a:custGeom>
            <a:gradFill>
              <a:gsLst>
                <a:gs pos="87000">
                  <a:schemeClr val="tx1">
                    <a:alpha val="40000"/>
                  </a:schemeClr>
                </a:gs>
                <a:gs pos="36000">
                  <a:schemeClr val="bg2">
                    <a:alpha val="15000"/>
                  </a:schemeClr>
                </a:gs>
              </a:gsLst>
              <a:lin ang="0" scaled="0"/>
            </a:gradFill>
            <a:ln w="12700">
              <a:miter lim="400000"/>
            </a:ln>
          </p:spPr>
          <p:txBody>
            <a:bodyPr lIns="0" tIns="0" rIns="0" bIns="0" anchor="ctr"/>
            <a:lstStyle/>
            <a:p>
              <a:pPr defTabSz="1219170">
                <a:defRPr sz="3000">
                  <a:solidFill>
                    <a:srgbClr val="FFFFFF"/>
                  </a:solidFill>
                  <a:effectLst>
                    <a:outerShdw blurRad="38100" dist="12700" dir="5400000" rotWithShape="0">
                      <a:srgbClr val="000000">
                        <a:alpha val="50000"/>
                      </a:srgbClr>
                    </a:outerShdw>
                  </a:effectLst>
                </a:defRPr>
              </a:pPr>
              <a:endParaRPr sz="4000">
                <a:solidFill>
                  <a:srgbClr val="FFFFFF"/>
                </a:solidFill>
                <a:effectLst>
                  <a:outerShdw blurRad="38100" dist="12700" dir="5400000" rotWithShape="0">
                    <a:srgbClr val="000000">
                      <a:alpha val="50000"/>
                    </a:srgbClr>
                  </a:outerShdw>
                </a:effectLst>
                <a:latin typeface="Marianne" panose="020B0604020202020204" charset="0"/>
              </a:endParaRPr>
            </a:p>
          </p:txBody>
        </p:sp>
        <p:sp>
          <p:nvSpPr>
            <p:cNvPr id="50" name="Shape 7">
              <a:extLst>
                <a:ext uri="{FF2B5EF4-FFF2-40B4-BE49-F238E27FC236}">
                  <a16:creationId xmlns:a16="http://schemas.microsoft.com/office/drawing/2014/main" id="{AFABD587-B037-4E70-9680-8242F4BA639E}"/>
                </a:ext>
              </a:extLst>
            </p:cNvPr>
            <p:cNvSpPr/>
            <p:nvPr/>
          </p:nvSpPr>
          <p:spPr>
            <a:xfrm>
              <a:off x="2847500" y="1026110"/>
              <a:ext cx="9379940" cy="5853156"/>
            </a:xfrm>
            <a:custGeom>
              <a:avLst/>
              <a:gdLst/>
              <a:ahLst/>
              <a:cxnLst>
                <a:cxn ang="0">
                  <a:pos x="wd2" y="hd2"/>
                </a:cxn>
                <a:cxn ang="5400000">
                  <a:pos x="wd2" y="hd2"/>
                </a:cxn>
                <a:cxn ang="10800000">
                  <a:pos x="wd2" y="hd2"/>
                </a:cxn>
                <a:cxn ang="16200000">
                  <a:pos x="wd2" y="hd2"/>
                </a:cxn>
              </a:cxnLst>
              <a:rect l="0" t="0" r="r" b="b"/>
              <a:pathLst>
                <a:path w="21600" h="21599" extrusionOk="0">
                  <a:moveTo>
                    <a:pt x="21101" y="1"/>
                  </a:moveTo>
                  <a:cubicBezTo>
                    <a:pt x="20976" y="-1"/>
                    <a:pt x="20843" y="0"/>
                    <a:pt x="20704" y="3"/>
                  </a:cubicBezTo>
                  <a:lnTo>
                    <a:pt x="20706" y="129"/>
                  </a:lnTo>
                  <a:cubicBezTo>
                    <a:pt x="20844" y="126"/>
                    <a:pt x="20976" y="125"/>
                    <a:pt x="21100" y="127"/>
                  </a:cubicBezTo>
                  <a:lnTo>
                    <a:pt x="21101" y="1"/>
                  </a:lnTo>
                  <a:close/>
                  <a:moveTo>
                    <a:pt x="20431" y="35"/>
                  </a:moveTo>
                  <a:cubicBezTo>
                    <a:pt x="20303" y="41"/>
                    <a:pt x="20171" y="49"/>
                    <a:pt x="20035" y="59"/>
                  </a:cubicBezTo>
                  <a:lnTo>
                    <a:pt x="20039" y="184"/>
                  </a:lnTo>
                  <a:cubicBezTo>
                    <a:pt x="20175" y="175"/>
                    <a:pt x="20306" y="167"/>
                    <a:pt x="20434" y="161"/>
                  </a:cubicBezTo>
                  <a:lnTo>
                    <a:pt x="20431" y="35"/>
                  </a:lnTo>
                  <a:close/>
                  <a:moveTo>
                    <a:pt x="21401" y="35"/>
                  </a:moveTo>
                  <a:lnTo>
                    <a:pt x="21398" y="161"/>
                  </a:lnTo>
                  <a:cubicBezTo>
                    <a:pt x="21466" y="165"/>
                    <a:pt x="21532" y="170"/>
                    <a:pt x="21594" y="176"/>
                  </a:cubicBezTo>
                  <a:lnTo>
                    <a:pt x="21600" y="50"/>
                  </a:lnTo>
                  <a:cubicBezTo>
                    <a:pt x="21537" y="44"/>
                    <a:pt x="21470" y="39"/>
                    <a:pt x="21401" y="35"/>
                  </a:cubicBezTo>
                  <a:close/>
                  <a:moveTo>
                    <a:pt x="19761" y="71"/>
                  </a:moveTo>
                  <a:cubicBezTo>
                    <a:pt x="19631" y="82"/>
                    <a:pt x="19499" y="95"/>
                    <a:pt x="19365" y="109"/>
                  </a:cubicBezTo>
                  <a:lnTo>
                    <a:pt x="19371" y="235"/>
                  </a:lnTo>
                  <a:cubicBezTo>
                    <a:pt x="19505" y="221"/>
                    <a:pt x="19637" y="208"/>
                    <a:pt x="19766" y="197"/>
                  </a:cubicBezTo>
                  <a:lnTo>
                    <a:pt x="19761" y="71"/>
                  </a:lnTo>
                  <a:close/>
                  <a:moveTo>
                    <a:pt x="19067" y="141"/>
                  </a:moveTo>
                  <a:cubicBezTo>
                    <a:pt x="18936" y="157"/>
                    <a:pt x="18805" y="174"/>
                    <a:pt x="18672" y="193"/>
                  </a:cubicBezTo>
                  <a:lnTo>
                    <a:pt x="18680" y="318"/>
                  </a:lnTo>
                  <a:cubicBezTo>
                    <a:pt x="18813" y="299"/>
                    <a:pt x="18943" y="282"/>
                    <a:pt x="19073" y="266"/>
                  </a:cubicBezTo>
                  <a:lnTo>
                    <a:pt x="19067" y="141"/>
                  </a:lnTo>
                  <a:close/>
                  <a:moveTo>
                    <a:pt x="18396" y="247"/>
                  </a:moveTo>
                  <a:cubicBezTo>
                    <a:pt x="18266" y="268"/>
                    <a:pt x="18134" y="289"/>
                    <a:pt x="18003" y="312"/>
                  </a:cubicBezTo>
                  <a:lnTo>
                    <a:pt x="18012" y="436"/>
                  </a:lnTo>
                  <a:cubicBezTo>
                    <a:pt x="18144" y="414"/>
                    <a:pt x="18275" y="392"/>
                    <a:pt x="18405" y="372"/>
                  </a:cubicBezTo>
                  <a:lnTo>
                    <a:pt x="18396" y="247"/>
                  </a:lnTo>
                  <a:close/>
                  <a:moveTo>
                    <a:pt x="17726" y="354"/>
                  </a:moveTo>
                  <a:cubicBezTo>
                    <a:pt x="17595" y="378"/>
                    <a:pt x="17464" y="404"/>
                    <a:pt x="17333" y="431"/>
                  </a:cubicBezTo>
                  <a:lnTo>
                    <a:pt x="17345" y="556"/>
                  </a:lnTo>
                  <a:cubicBezTo>
                    <a:pt x="17476" y="529"/>
                    <a:pt x="17607" y="503"/>
                    <a:pt x="17737" y="478"/>
                  </a:cubicBezTo>
                  <a:lnTo>
                    <a:pt x="17726" y="354"/>
                  </a:lnTo>
                  <a:close/>
                  <a:moveTo>
                    <a:pt x="17055" y="495"/>
                  </a:moveTo>
                  <a:cubicBezTo>
                    <a:pt x="16924" y="524"/>
                    <a:pt x="16793" y="554"/>
                    <a:pt x="16664" y="586"/>
                  </a:cubicBezTo>
                  <a:lnTo>
                    <a:pt x="16678" y="710"/>
                  </a:lnTo>
                  <a:cubicBezTo>
                    <a:pt x="16807" y="679"/>
                    <a:pt x="16937" y="649"/>
                    <a:pt x="17068" y="620"/>
                  </a:cubicBezTo>
                  <a:lnTo>
                    <a:pt x="17055" y="495"/>
                  </a:lnTo>
                  <a:close/>
                  <a:moveTo>
                    <a:pt x="16384" y="672"/>
                  </a:moveTo>
                  <a:cubicBezTo>
                    <a:pt x="16252" y="706"/>
                    <a:pt x="16122" y="742"/>
                    <a:pt x="15994" y="779"/>
                  </a:cubicBezTo>
                  <a:lnTo>
                    <a:pt x="16011" y="903"/>
                  </a:lnTo>
                  <a:cubicBezTo>
                    <a:pt x="16138" y="866"/>
                    <a:pt x="16267" y="830"/>
                    <a:pt x="16399" y="796"/>
                  </a:cubicBezTo>
                  <a:lnTo>
                    <a:pt x="16384" y="672"/>
                  </a:lnTo>
                  <a:close/>
                  <a:moveTo>
                    <a:pt x="15712" y="849"/>
                  </a:moveTo>
                  <a:cubicBezTo>
                    <a:pt x="15580" y="890"/>
                    <a:pt x="15451" y="933"/>
                    <a:pt x="15325" y="977"/>
                  </a:cubicBezTo>
                  <a:lnTo>
                    <a:pt x="15344" y="1099"/>
                  </a:lnTo>
                  <a:cubicBezTo>
                    <a:pt x="15469" y="1056"/>
                    <a:pt x="15598" y="1012"/>
                    <a:pt x="15730" y="971"/>
                  </a:cubicBezTo>
                  <a:lnTo>
                    <a:pt x="15712" y="849"/>
                  </a:lnTo>
                  <a:close/>
                  <a:moveTo>
                    <a:pt x="15062" y="1061"/>
                  </a:moveTo>
                  <a:cubicBezTo>
                    <a:pt x="14928" y="1112"/>
                    <a:pt x="14800" y="1165"/>
                    <a:pt x="14679" y="1219"/>
                  </a:cubicBezTo>
                  <a:lnTo>
                    <a:pt x="14704" y="1339"/>
                  </a:lnTo>
                  <a:cubicBezTo>
                    <a:pt x="14823" y="1286"/>
                    <a:pt x="14951" y="1233"/>
                    <a:pt x="15084" y="1182"/>
                  </a:cubicBezTo>
                  <a:lnTo>
                    <a:pt x="15062" y="1061"/>
                  </a:lnTo>
                  <a:close/>
                  <a:moveTo>
                    <a:pt x="14407" y="1344"/>
                  </a:moveTo>
                  <a:cubicBezTo>
                    <a:pt x="14272" y="1411"/>
                    <a:pt x="14147" y="1480"/>
                    <a:pt x="14034" y="1550"/>
                  </a:cubicBezTo>
                  <a:lnTo>
                    <a:pt x="14067" y="1666"/>
                  </a:lnTo>
                  <a:cubicBezTo>
                    <a:pt x="14178" y="1598"/>
                    <a:pt x="14301" y="1530"/>
                    <a:pt x="14434" y="1463"/>
                  </a:cubicBezTo>
                  <a:lnTo>
                    <a:pt x="14407" y="1344"/>
                  </a:lnTo>
                  <a:close/>
                  <a:moveTo>
                    <a:pt x="13775" y="1733"/>
                  </a:moveTo>
                  <a:cubicBezTo>
                    <a:pt x="13638" y="1838"/>
                    <a:pt x="13524" y="1947"/>
                    <a:pt x="13436" y="2056"/>
                  </a:cubicBezTo>
                  <a:lnTo>
                    <a:pt x="13491" y="2152"/>
                  </a:lnTo>
                  <a:cubicBezTo>
                    <a:pt x="13573" y="2049"/>
                    <a:pt x="13682" y="1945"/>
                    <a:pt x="13814" y="1844"/>
                  </a:cubicBezTo>
                  <a:lnTo>
                    <a:pt x="13775" y="1733"/>
                  </a:lnTo>
                  <a:close/>
                  <a:moveTo>
                    <a:pt x="13240" y="2404"/>
                  </a:moveTo>
                  <a:cubicBezTo>
                    <a:pt x="13212" y="2490"/>
                    <a:pt x="13197" y="2577"/>
                    <a:pt x="13197" y="2664"/>
                  </a:cubicBezTo>
                  <a:cubicBezTo>
                    <a:pt x="13197" y="2694"/>
                    <a:pt x="13199" y="2723"/>
                    <a:pt x="13202" y="2754"/>
                  </a:cubicBezTo>
                  <a:cubicBezTo>
                    <a:pt x="13212" y="2842"/>
                    <a:pt x="13226" y="2930"/>
                    <a:pt x="13246" y="3014"/>
                  </a:cubicBezTo>
                  <a:lnTo>
                    <a:pt x="13326" y="2973"/>
                  </a:lnTo>
                  <a:cubicBezTo>
                    <a:pt x="13309" y="2895"/>
                    <a:pt x="13295" y="2815"/>
                    <a:pt x="13286" y="2734"/>
                  </a:cubicBezTo>
                  <a:cubicBezTo>
                    <a:pt x="13283" y="2710"/>
                    <a:pt x="13282" y="2687"/>
                    <a:pt x="13282" y="2664"/>
                  </a:cubicBezTo>
                  <a:cubicBezTo>
                    <a:pt x="13282" y="2596"/>
                    <a:pt x="13294" y="2528"/>
                    <a:pt x="13316" y="2460"/>
                  </a:cubicBezTo>
                  <a:lnTo>
                    <a:pt x="13240" y="2404"/>
                  </a:lnTo>
                  <a:close/>
                  <a:moveTo>
                    <a:pt x="13436" y="3324"/>
                  </a:moveTo>
                  <a:lnTo>
                    <a:pt x="13364" y="3392"/>
                  </a:lnTo>
                  <a:cubicBezTo>
                    <a:pt x="13432" y="3547"/>
                    <a:pt x="13518" y="3696"/>
                    <a:pt x="13626" y="3847"/>
                  </a:cubicBezTo>
                  <a:lnTo>
                    <a:pt x="13684" y="3756"/>
                  </a:lnTo>
                  <a:cubicBezTo>
                    <a:pt x="13581" y="3611"/>
                    <a:pt x="13500" y="3470"/>
                    <a:pt x="13436" y="3324"/>
                  </a:cubicBezTo>
                  <a:close/>
                  <a:moveTo>
                    <a:pt x="13895" y="4031"/>
                  </a:moveTo>
                  <a:lnTo>
                    <a:pt x="13843" y="4130"/>
                  </a:lnTo>
                  <a:cubicBezTo>
                    <a:pt x="13952" y="4255"/>
                    <a:pt x="14067" y="4374"/>
                    <a:pt x="14166" y="4473"/>
                  </a:cubicBezTo>
                  <a:cubicBezTo>
                    <a:pt x="14166" y="4473"/>
                    <a:pt x="14214" y="4369"/>
                    <a:pt x="14214" y="4369"/>
                  </a:cubicBezTo>
                  <a:cubicBezTo>
                    <a:pt x="14116" y="4271"/>
                    <a:pt x="14002" y="4154"/>
                    <a:pt x="13895" y="4031"/>
                  </a:cubicBezTo>
                  <a:close/>
                  <a:moveTo>
                    <a:pt x="14464" y="4597"/>
                  </a:moveTo>
                  <a:lnTo>
                    <a:pt x="14416" y="4701"/>
                  </a:lnTo>
                  <a:cubicBezTo>
                    <a:pt x="14514" y="4799"/>
                    <a:pt x="14627" y="4917"/>
                    <a:pt x="14733" y="5042"/>
                  </a:cubicBezTo>
                  <a:lnTo>
                    <a:pt x="14786" y="4944"/>
                  </a:lnTo>
                  <a:cubicBezTo>
                    <a:pt x="14678" y="4816"/>
                    <a:pt x="14563" y="4696"/>
                    <a:pt x="14464" y="4597"/>
                  </a:cubicBezTo>
                  <a:close/>
                  <a:moveTo>
                    <a:pt x="15004" y="5233"/>
                  </a:moveTo>
                  <a:cubicBezTo>
                    <a:pt x="15004" y="5233"/>
                    <a:pt x="14942" y="5320"/>
                    <a:pt x="14942" y="5320"/>
                  </a:cubicBezTo>
                  <a:cubicBezTo>
                    <a:pt x="15041" y="5473"/>
                    <a:pt x="15112" y="5622"/>
                    <a:pt x="15158" y="5778"/>
                  </a:cubicBezTo>
                  <a:lnTo>
                    <a:pt x="15236" y="5727"/>
                  </a:lnTo>
                  <a:cubicBezTo>
                    <a:pt x="15186" y="5557"/>
                    <a:pt x="15109" y="5396"/>
                    <a:pt x="15004" y="5233"/>
                  </a:cubicBezTo>
                  <a:close/>
                  <a:moveTo>
                    <a:pt x="15294" y="6152"/>
                  </a:moveTo>
                  <a:lnTo>
                    <a:pt x="15210" y="6161"/>
                  </a:lnTo>
                  <a:cubicBezTo>
                    <a:pt x="15211" y="6190"/>
                    <a:pt x="15211" y="6219"/>
                    <a:pt x="15211" y="6249"/>
                  </a:cubicBezTo>
                  <a:cubicBezTo>
                    <a:pt x="15211" y="6356"/>
                    <a:pt x="15202" y="6470"/>
                    <a:pt x="15183" y="6586"/>
                  </a:cubicBezTo>
                  <a:cubicBezTo>
                    <a:pt x="15176" y="6628"/>
                    <a:pt x="15167" y="6669"/>
                    <a:pt x="15158" y="6709"/>
                  </a:cubicBezTo>
                  <a:lnTo>
                    <a:pt x="15238" y="6752"/>
                  </a:lnTo>
                  <a:cubicBezTo>
                    <a:pt x="15248" y="6708"/>
                    <a:pt x="15257" y="6663"/>
                    <a:pt x="15265" y="6615"/>
                  </a:cubicBezTo>
                  <a:cubicBezTo>
                    <a:pt x="15286" y="6490"/>
                    <a:pt x="15297" y="6366"/>
                    <a:pt x="15297" y="6249"/>
                  </a:cubicBezTo>
                  <a:cubicBezTo>
                    <a:pt x="15297" y="6216"/>
                    <a:pt x="15296" y="6184"/>
                    <a:pt x="15294" y="6152"/>
                  </a:cubicBezTo>
                  <a:close/>
                  <a:moveTo>
                    <a:pt x="15037" y="7036"/>
                  </a:moveTo>
                  <a:cubicBezTo>
                    <a:pt x="14965" y="7172"/>
                    <a:pt x="14868" y="7295"/>
                    <a:pt x="14751" y="7400"/>
                  </a:cubicBezTo>
                  <a:lnTo>
                    <a:pt x="14795" y="7507"/>
                  </a:lnTo>
                  <a:cubicBezTo>
                    <a:pt x="14921" y="7394"/>
                    <a:pt x="15025" y="7262"/>
                    <a:pt x="15104" y="7115"/>
                  </a:cubicBezTo>
                  <a:lnTo>
                    <a:pt x="15037" y="7036"/>
                  </a:lnTo>
                  <a:close/>
                  <a:moveTo>
                    <a:pt x="14500" y="7602"/>
                  </a:moveTo>
                  <a:cubicBezTo>
                    <a:pt x="14390" y="7668"/>
                    <a:pt x="14265" y="7726"/>
                    <a:pt x="14130" y="7775"/>
                  </a:cubicBezTo>
                  <a:lnTo>
                    <a:pt x="14150" y="7897"/>
                  </a:lnTo>
                  <a:cubicBezTo>
                    <a:pt x="14290" y="7847"/>
                    <a:pt x="14418" y="7786"/>
                    <a:pt x="14531" y="7718"/>
                  </a:cubicBezTo>
                  <a:cubicBezTo>
                    <a:pt x="14531" y="7718"/>
                    <a:pt x="14500" y="7602"/>
                    <a:pt x="14500" y="7602"/>
                  </a:cubicBezTo>
                  <a:close/>
                  <a:moveTo>
                    <a:pt x="10089" y="7821"/>
                  </a:moveTo>
                  <a:lnTo>
                    <a:pt x="10094" y="7946"/>
                  </a:lnTo>
                  <a:cubicBezTo>
                    <a:pt x="10204" y="7937"/>
                    <a:pt x="10320" y="7938"/>
                    <a:pt x="10440" y="7949"/>
                  </a:cubicBezTo>
                  <a:lnTo>
                    <a:pt x="10484" y="7954"/>
                  </a:lnTo>
                  <a:lnTo>
                    <a:pt x="10489" y="7828"/>
                  </a:lnTo>
                  <a:lnTo>
                    <a:pt x="10445" y="7824"/>
                  </a:lnTo>
                  <a:cubicBezTo>
                    <a:pt x="10322" y="7813"/>
                    <a:pt x="10203" y="7812"/>
                    <a:pt x="10089" y="7821"/>
                  </a:cubicBezTo>
                  <a:close/>
                  <a:moveTo>
                    <a:pt x="10765" y="7850"/>
                  </a:moveTo>
                  <a:lnTo>
                    <a:pt x="10759" y="7975"/>
                  </a:lnTo>
                  <a:lnTo>
                    <a:pt x="10784" y="7978"/>
                  </a:lnTo>
                  <a:cubicBezTo>
                    <a:pt x="10904" y="7990"/>
                    <a:pt x="11028" y="8002"/>
                    <a:pt x="11153" y="8013"/>
                  </a:cubicBezTo>
                  <a:lnTo>
                    <a:pt x="11158" y="7887"/>
                  </a:lnTo>
                  <a:cubicBezTo>
                    <a:pt x="11033" y="7876"/>
                    <a:pt x="10910" y="7864"/>
                    <a:pt x="10790" y="7852"/>
                  </a:cubicBezTo>
                  <a:lnTo>
                    <a:pt x="10765" y="7850"/>
                  </a:lnTo>
                  <a:close/>
                  <a:moveTo>
                    <a:pt x="13849" y="7850"/>
                  </a:moveTo>
                  <a:cubicBezTo>
                    <a:pt x="13728" y="7880"/>
                    <a:pt x="13597" y="7905"/>
                    <a:pt x="13460" y="7925"/>
                  </a:cubicBezTo>
                  <a:cubicBezTo>
                    <a:pt x="13460" y="7925"/>
                    <a:pt x="13468" y="8050"/>
                    <a:pt x="13468" y="8050"/>
                  </a:cubicBezTo>
                  <a:cubicBezTo>
                    <a:pt x="13608" y="8030"/>
                    <a:pt x="13740" y="8004"/>
                    <a:pt x="13863" y="7973"/>
                  </a:cubicBezTo>
                  <a:lnTo>
                    <a:pt x="13849" y="7850"/>
                  </a:lnTo>
                  <a:close/>
                  <a:moveTo>
                    <a:pt x="9810" y="7885"/>
                  </a:moveTo>
                  <a:cubicBezTo>
                    <a:pt x="9673" y="7918"/>
                    <a:pt x="9542" y="7967"/>
                    <a:pt x="9420" y="8030"/>
                  </a:cubicBezTo>
                  <a:lnTo>
                    <a:pt x="9448" y="8149"/>
                  </a:lnTo>
                  <a:cubicBezTo>
                    <a:pt x="9565" y="8088"/>
                    <a:pt x="9691" y="8041"/>
                    <a:pt x="9823" y="8009"/>
                  </a:cubicBezTo>
                  <a:lnTo>
                    <a:pt x="9810" y="7885"/>
                  </a:lnTo>
                  <a:close/>
                  <a:moveTo>
                    <a:pt x="11432" y="7920"/>
                  </a:moveTo>
                  <a:lnTo>
                    <a:pt x="11428" y="8046"/>
                  </a:lnTo>
                  <a:cubicBezTo>
                    <a:pt x="11558" y="8057"/>
                    <a:pt x="11691" y="8067"/>
                    <a:pt x="11823" y="8075"/>
                  </a:cubicBezTo>
                  <a:cubicBezTo>
                    <a:pt x="11823" y="8075"/>
                    <a:pt x="11827" y="7949"/>
                    <a:pt x="11827" y="7949"/>
                  </a:cubicBezTo>
                  <a:cubicBezTo>
                    <a:pt x="11695" y="7941"/>
                    <a:pt x="11563" y="7931"/>
                    <a:pt x="11432" y="7920"/>
                  </a:cubicBezTo>
                  <a:close/>
                  <a:moveTo>
                    <a:pt x="12124" y="7956"/>
                  </a:moveTo>
                  <a:lnTo>
                    <a:pt x="12121" y="8082"/>
                  </a:lnTo>
                  <a:cubicBezTo>
                    <a:pt x="12254" y="8087"/>
                    <a:pt x="12386" y="8091"/>
                    <a:pt x="12517" y="8092"/>
                  </a:cubicBezTo>
                  <a:cubicBezTo>
                    <a:pt x="12517" y="8092"/>
                    <a:pt x="12517" y="7966"/>
                    <a:pt x="12517" y="7966"/>
                  </a:cubicBezTo>
                  <a:cubicBezTo>
                    <a:pt x="12387" y="7965"/>
                    <a:pt x="12255" y="7961"/>
                    <a:pt x="12124" y="7956"/>
                  </a:cubicBezTo>
                  <a:close/>
                  <a:moveTo>
                    <a:pt x="13184" y="7956"/>
                  </a:moveTo>
                  <a:cubicBezTo>
                    <a:pt x="13059" y="7967"/>
                    <a:pt x="12927" y="7974"/>
                    <a:pt x="12791" y="7978"/>
                  </a:cubicBezTo>
                  <a:lnTo>
                    <a:pt x="12792" y="8103"/>
                  </a:lnTo>
                  <a:cubicBezTo>
                    <a:pt x="12930" y="8099"/>
                    <a:pt x="13064" y="8093"/>
                    <a:pt x="13189" y="8082"/>
                  </a:cubicBezTo>
                  <a:lnTo>
                    <a:pt x="13184" y="7956"/>
                  </a:lnTo>
                  <a:close/>
                  <a:moveTo>
                    <a:pt x="9148" y="8203"/>
                  </a:moveTo>
                  <a:cubicBezTo>
                    <a:pt x="9019" y="8306"/>
                    <a:pt x="8910" y="8427"/>
                    <a:pt x="8822" y="8562"/>
                  </a:cubicBezTo>
                  <a:lnTo>
                    <a:pt x="8883" y="8649"/>
                  </a:lnTo>
                  <a:cubicBezTo>
                    <a:pt x="8965" y="8523"/>
                    <a:pt x="9068" y="8411"/>
                    <a:pt x="9189" y="8314"/>
                  </a:cubicBezTo>
                  <a:lnTo>
                    <a:pt x="9148" y="8203"/>
                  </a:lnTo>
                  <a:close/>
                  <a:moveTo>
                    <a:pt x="8643" y="8911"/>
                  </a:moveTo>
                  <a:cubicBezTo>
                    <a:pt x="8604" y="9040"/>
                    <a:pt x="8583" y="9173"/>
                    <a:pt x="8583" y="9306"/>
                  </a:cubicBezTo>
                  <a:cubicBezTo>
                    <a:pt x="8583" y="9378"/>
                    <a:pt x="8589" y="9451"/>
                    <a:pt x="8601" y="9522"/>
                  </a:cubicBezTo>
                  <a:cubicBezTo>
                    <a:pt x="8601" y="9522"/>
                    <a:pt x="8683" y="9491"/>
                    <a:pt x="8683" y="9491"/>
                  </a:cubicBezTo>
                  <a:cubicBezTo>
                    <a:pt x="8673" y="9430"/>
                    <a:pt x="8668" y="9368"/>
                    <a:pt x="8668" y="9306"/>
                  </a:cubicBezTo>
                  <a:cubicBezTo>
                    <a:pt x="8668" y="9191"/>
                    <a:pt x="8686" y="9075"/>
                    <a:pt x="8720" y="8962"/>
                  </a:cubicBezTo>
                  <a:lnTo>
                    <a:pt x="8643" y="8911"/>
                  </a:lnTo>
                  <a:close/>
                  <a:moveTo>
                    <a:pt x="8818" y="9830"/>
                  </a:moveTo>
                  <a:lnTo>
                    <a:pt x="8750" y="9907"/>
                  </a:lnTo>
                  <a:cubicBezTo>
                    <a:pt x="8826" y="10051"/>
                    <a:pt x="8930" y="10183"/>
                    <a:pt x="9058" y="10302"/>
                  </a:cubicBezTo>
                  <a:lnTo>
                    <a:pt x="9103" y="10196"/>
                  </a:lnTo>
                  <a:cubicBezTo>
                    <a:pt x="8983" y="10085"/>
                    <a:pt x="8887" y="9962"/>
                    <a:pt x="8818" y="9830"/>
                  </a:cubicBezTo>
                  <a:close/>
                  <a:moveTo>
                    <a:pt x="9334" y="10396"/>
                  </a:moveTo>
                  <a:lnTo>
                    <a:pt x="9300" y="10511"/>
                  </a:lnTo>
                  <a:cubicBezTo>
                    <a:pt x="9409" y="10581"/>
                    <a:pt x="9531" y="10644"/>
                    <a:pt x="9662" y="10699"/>
                  </a:cubicBezTo>
                  <a:lnTo>
                    <a:pt x="9678" y="10706"/>
                  </a:lnTo>
                  <a:lnTo>
                    <a:pt x="9701" y="10586"/>
                  </a:lnTo>
                  <a:lnTo>
                    <a:pt x="9686" y="10579"/>
                  </a:lnTo>
                  <a:cubicBezTo>
                    <a:pt x="9558" y="10525"/>
                    <a:pt x="9439" y="10463"/>
                    <a:pt x="9334" y="10396"/>
                  </a:cubicBezTo>
                  <a:close/>
                  <a:moveTo>
                    <a:pt x="9989" y="10678"/>
                  </a:moveTo>
                  <a:cubicBezTo>
                    <a:pt x="9989" y="10678"/>
                    <a:pt x="9970" y="10801"/>
                    <a:pt x="9970" y="10801"/>
                  </a:cubicBezTo>
                  <a:cubicBezTo>
                    <a:pt x="10088" y="10842"/>
                    <a:pt x="10219" y="10882"/>
                    <a:pt x="10359" y="10922"/>
                  </a:cubicBezTo>
                  <a:lnTo>
                    <a:pt x="10375" y="10798"/>
                  </a:lnTo>
                  <a:cubicBezTo>
                    <a:pt x="10236" y="10759"/>
                    <a:pt x="10106" y="10719"/>
                    <a:pt x="9989" y="10678"/>
                  </a:cubicBezTo>
                  <a:close/>
                  <a:moveTo>
                    <a:pt x="10653" y="10891"/>
                  </a:moveTo>
                  <a:cubicBezTo>
                    <a:pt x="10653" y="10891"/>
                    <a:pt x="10639" y="11014"/>
                    <a:pt x="10639" y="11014"/>
                  </a:cubicBezTo>
                  <a:cubicBezTo>
                    <a:pt x="10766" y="11046"/>
                    <a:pt x="10897" y="11076"/>
                    <a:pt x="11030" y="11106"/>
                  </a:cubicBezTo>
                  <a:lnTo>
                    <a:pt x="11043" y="10982"/>
                  </a:lnTo>
                  <a:cubicBezTo>
                    <a:pt x="10910" y="10953"/>
                    <a:pt x="10780" y="10922"/>
                    <a:pt x="10653" y="10891"/>
                  </a:cubicBezTo>
                  <a:close/>
                  <a:moveTo>
                    <a:pt x="11320" y="11032"/>
                  </a:moveTo>
                  <a:cubicBezTo>
                    <a:pt x="11320" y="11032"/>
                    <a:pt x="11308" y="11157"/>
                    <a:pt x="11308" y="11157"/>
                  </a:cubicBezTo>
                  <a:cubicBezTo>
                    <a:pt x="11438" y="11184"/>
                    <a:pt x="11569" y="11209"/>
                    <a:pt x="11701" y="11235"/>
                  </a:cubicBezTo>
                  <a:lnTo>
                    <a:pt x="11712" y="11112"/>
                  </a:lnTo>
                  <a:cubicBezTo>
                    <a:pt x="11580" y="11086"/>
                    <a:pt x="11450" y="11059"/>
                    <a:pt x="11320" y="11032"/>
                  </a:cubicBezTo>
                  <a:close/>
                  <a:moveTo>
                    <a:pt x="11989" y="11174"/>
                  </a:moveTo>
                  <a:cubicBezTo>
                    <a:pt x="11989" y="11174"/>
                    <a:pt x="11978" y="11298"/>
                    <a:pt x="11978" y="11298"/>
                  </a:cubicBezTo>
                  <a:lnTo>
                    <a:pt x="12370" y="11375"/>
                  </a:lnTo>
                  <a:lnTo>
                    <a:pt x="12381" y="11251"/>
                  </a:lnTo>
                  <a:lnTo>
                    <a:pt x="11989" y="11174"/>
                  </a:lnTo>
                  <a:close/>
                  <a:moveTo>
                    <a:pt x="12659" y="11280"/>
                  </a:moveTo>
                  <a:lnTo>
                    <a:pt x="12647" y="11404"/>
                  </a:lnTo>
                  <a:cubicBezTo>
                    <a:pt x="12779" y="11431"/>
                    <a:pt x="12910" y="11459"/>
                    <a:pt x="13039" y="11487"/>
                  </a:cubicBezTo>
                  <a:lnTo>
                    <a:pt x="13051" y="11362"/>
                  </a:lnTo>
                  <a:cubicBezTo>
                    <a:pt x="12922" y="11334"/>
                    <a:pt x="12792" y="11307"/>
                    <a:pt x="12659" y="11280"/>
                  </a:cubicBezTo>
                  <a:close/>
                  <a:moveTo>
                    <a:pt x="13330" y="11456"/>
                  </a:moveTo>
                  <a:lnTo>
                    <a:pt x="13317" y="11580"/>
                  </a:lnTo>
                  <a:cubicBezTo>
                    <a:pt x="13450" y="11612"/>
                    <a:pt x="13580" y="11645"/>
                    <a:pt x="13705" y="11680"/>
                  </a:cubicBezTo>
                  <a:lnTo>
                    <a:pt x="13721" y="11556"/>
                  </a:lnTo>
                  <a:cubicBezTo>
                    <a:pt x="13595" y="11521"/>
                    <a:pt x="13464" y="11488"/>
                    <a:pt x="13330" y="11456"/>
                  </a:cubicBezTo>
                  <a:close/>
                  <a:moveTo>
                    <a:pt x="14004" y="11633"/>
                  </a:moveTo>
                  <a:cubicBezTo>
                    <a:pt x="14004" y="11633"/>
                    <a:pt x="13986" y="11756"/>
                    <a:pt x="13986" y="11756"/>
                  </a:cubicBezTo>
                  <a:cubicBezTo>
                    <a:pt x="14125" y="11800"/>
                    <a:pt x="14253" y="11846"/>
                    <a:pt x="14368" y="11893"/>
                  </a:cubicBezTo>
                  <a:lnTo>
                    <a:pt x="14391" y="11771"/>
                  </a:lnTo>
                  <a:cubicBezTo>
                    <a:pt x="14275" y="11724"/>
                    <a:pt x="14145" y="11678"/>
                    <a:pt x="14004" y="11633"/>
                  </a:cubicBezTo>
                  <a:close/>
                  <a:moveTo>
                    <a:pt x="14659" y="11881"/>
                  </a:moveTo>
                  <a:cubicBezTo>
                    <a:pt x="14659" y="11881"/>
                    <a:pt x="14632" y="11999"/>
                    <a:pt x="14632" y="11999"/>
                  </a:cubicBezTo>
                  <a:cubicBezTo>
                    <a:pt x="14772" y="12071"/>
                    <a:pt x="14890" y="12149"/>
                    <a:pt x="14985" y="12230"/>
                  </a:cubicBezTo>
                  <a:lnTo>
                    <a:pt x="15028" y="12122"/>
                  </a:lnTo>
                  <a:cubicBezTo>
                    <a:pt x="14928" y="12037"/>
                    <a:pt x="14804" y="11956"/>
                    <a:pt x="14659" y="11881"/>
                  </a:cubicBezTo>
                  <a:close/>
                  <a:moveTo>
                    <a:pt x="15246" y="12411"/>
                  </a:moveTo>
                  <a:cubicBezTo>
                    <a:pt x="15246" y="12411"/>
                    <a:pt x="15181" y="12494"/>
                    <a:pt x="15181" y="12494"/>
                  </a:cubicBezTo>
                  <a:cubicBezTo>
                    <a:pt x="15243" y="12600"/>
                    <a:pt x="15273" y="12709"/>
                    <a:pt x="15273" y="12830"/>
                  </a:cubicBezTo>
                  <a:cubicBezTo>
                    <a:pt x="15273" y="12874"/>
                    <a:pt x="15270" y="12921"/>
                    <a:pt x="15260" y="12976"/>
                  </a:cubicBezTo>
                  <a:lnTo>
                    <a:pt x="15343" y="13001"/>
                  </a:lnTo>
                  <a:cubicBezTo>
                    <a:pt x="15353" y="12943"/>
                    <a:pt x="15359" y="12885"/>
                    <a:pt x="15359" y="12830"/>
                  </a:cubicBezTo>
                  <a:cubicBezTo>
                    <a:pt x="15359" y="12680"/>
                    <a:pt x="15321" y="12539"/>
                    <a:pt x="15246" y="12411"/>
                  </a:cubicBezTo>
                  <a:close/>
                  <a:moveTo>
                    <a:pt x="15159" y="13295"/>
                  </a:moveTo>
                  <a:cubicBezTo>
                    <a:pt x="15095" y="13434"/>
                    <a:pt x="15006" y="13569"/>
                    <a:pt x="14895" y="13696"/>
                  </a:cubicBezTo>
                  <a:lnTo>
                    <a:pt x="14947" y="13796"/>
                  </a:lnTo>
                  <a:cubicBezTo>
                    <a:pt x="15065" y="13660"/>
                    <a:pt x="15160" y="13515"/>
                    <a:pt x="15229" y="13366"/>
                  </a:cubicBezTo>
                  <a:lnTo>
                    <a:pt x="15159" y="13295"/>
                  </a:lnTo>
                  <a:close/>
                  <a:moveTo>
                    <a:pt x="14668" y="13932"/>
                  </a:moveTo>
                  <a:cubicBezTo>
                    <a:pt x="14566" y="14020"/>
                    <a:pt x="14449" y="14109"/>
                    <a:pt x="14321" y="14193"/>
                  </a:cubicBezTo>
                  <a:lnTo>
                    <a:pt x="14355" y="14308"/>
                  </a:lnTo>
                  <a:cubicBezTo>
                    <a:pt x="14486" y="14222"/>
                    <a:pt x="14607" y="14131"/>
                    <a:pt x="14712" y="14040"/>
                  </a:cubicBezTo>
                  <a:lnTo>
                    <a:pt x="14668" y="13932"/>
                  </a:lnTo>
                  <a:close/>
                  <a:moveTo>
                    <a:pt x="14070" y="14356"/>
                  </a:moveTo>
                  <a:cubicBezTo>
                    <a:pt x="13956" y="14420"/>
                    <a:pt x="13831" y="14485"/>
                    <a:pt x="13699" y="14548"/>
                  </a:cubicBezTo>
                  <a:lnTo>
                    <a:pt x="13725" y="14669"/>
                  </a:lnTo>
                  <a:cubicBezTo>
                    <a:pt x="13859" y="14605"/>
                    <a:pt x="13985" y="14538"/>
                    <a:pt x="14100" y="14473"/>
                  </a:cubicBezTo>
                  <a:lnTo>
                    <a:pt x="14070" y="14356"/>
                  </a:lnTo>
                  <a:close/>
                  <a:moveTo>
                    <a:pt x="13409" y="14674"/>
                  </a:moveTo>
                  <a:cubicBezTo>
                    <a:pt x="13288" y="14727"/>
                    <a:pt x="13161" y="14779"/>
                    <a:pt x="13030" y="14830"/>
                  </a:cubicBezTo>
                  <a:lnTo>
                    <a:pt x="13051" y="14951"/>
                  </a:lnTo>
                  <a:cubicBezTo>
                    <a:pt x="13184" y="14900"/>
                    <a:pt x="13311" y="14848"/>
                    <a:pt x="13433" y="14795"/>
                  </a:cubicBezTo>
                  <a:lnTo>
                    <a:pt x="13409" y="14674"/>
                  </a:lnTo>
                  <a:close/>
                  <a:moveTo>
                    <a:pt x="12768" y="14922"/>
                  </a:moveTo>
                  <a:cubicBezTo>
                    <a:pt x="12644" y="14967"/>
                    <a:pt x="12516" y="15011"/>
                    <a:pt x="12384" y="15055"/>
                  </a:cubicBezTo>
                  <a:lnTo>
                    <a:pt x="12403" y="15178"/>
                  </a:lnTo>
                  <a:cubicBezTo>
                    <a:pt x="12535" y="15133"/>
                    <a:pt x="12664" y="15090"/>
                    <a:pt x="12788" y="15044"/>
                  </a:cubicBezTo>
                  <a:lnTo>
                    <a:pt x="12768" y="14922"/>
                  </a:lnTo>
                  <a:close/>
                  <a:moveTo>
                    <a:pt x="12101" y="15169"/>
                  </a:moveTo>
                  <a:cubicBezTo>
                    <a:pt x="11976" y="15209"/>
                    <a:pt x="11846" y="15249"/>
                    <a:pt x="11715" y="15290"/>
                  </a:cubicBezTo>
                  <a:lnTo>
                    <a:pt x="11732" y="15413"/>
                  </a:lnTo>
                  <a:cubicBezTo>
                    <a:pt x="11864" y="15373"/>
                    <a:pt x="11993" y="15332"/>
                    <a:pt x="12119" y="15292"/>
                  </a:cubicBezTo>
                  <a:lnTo>
                    <a:pt x="12101" y="15169"/>
                  </a:lnTo>
                  <a:close/>
                  <a:moveTo>
                    <a:pt x="11456" y="15346"/>
                  </a:moveTo>
                  <a:cubicBezTo>
                    <a:pt x="11330" y="15383"/>
                    <a:pt x="11201" y="15421"/>
                    <a:pt x="11069" y="15459"/>
                  </a:cubicBezTo>
                  <a:lnTo>
                    <a:pt x="11085" y="15581"/>
                  </a:lnTo>
                  <a:cubicBezTo>
                    <a:pt x="11217" y="15544"/>
                    <a:pt x="11347" y="15507"/>
                    <a:pt x="11474" y="15470"/>
                  </a:cubicBezTo>
                  <a:lnTo>
                    <a:pt x="11456" y="15346"/>
                  </a:lnTo>
                  <a:close/>
                  <a:moveTo>
                    <a:pt x="10788" y="15558"/>
                  </a:moveTo>
                  <a:cubicBezTo>
                    <a:pt x="10661" y="15594"/>
                    <a:pt x="10531" y="15629"/>
                    <a:pt x="10400" y="15665"/>
                  </a:cubicBezTo>
                  <a:lnTo>
                    <a:pt x="10416" y="15789"/>
                  </a:lnTo>
                  <a:cubicBezTo>
                    <a:pt x="10547" y="15753"/>
                    <a:pt x="10677" y="15717"/>
                    <a:pt x="10804" y="15682"/>
                  </a:cubicBezTo>
                  <a:lnTo>
                    <a:pt x="10788" y="15558"/>
                  </a:lnTo>
                  <a:close/>
                  <a:moveTo>
                    <a:pt x="10119" y="15735"/>
                  </a:moveTo>
                  <a:cubicBezTo>
                    <a:pt x="10119" y="15735"/>
                    <a:pt x="9730" y="15840"/>
                    <a:pt x="9730" y="15840"/>
                  </a:cubicBezTo>
                  <a:lnTo>
                    <a:pt x="9745" y="15964"/>
                  </a:lnTo>
                  <a:lnTo>
                    <a:pt x="10135" y="15859"/>
                  </a:lnTo>
                  <a:lnTo>
                    <a:pt x="10119" y="15735"/>
                  </a:lnTo>
                  <a:close/>
                  <a:moveTo>
                    <a:pt x="9450" y="15912"/>
                  </a:moveTo>
                  <a:cubicBezTo>
                    <a:pt x="9450" y="15912"/>
                    <a:pt x="9061" y="16016"/>
                    <a:pt x="9061" y="16016"/>
                  </a:cubicBezTo>
                  <a:lnTo>
                    <a:pt x="9076" y="16139"/>
                  </a:lnTo>
                  <a:lnTo>
                    <a:pt x="9465" y="16035"/>
                  </a:lnTo>
                  <a:lnTo>
                    <a:pt x="9450" y="15912"/>
                  </a:lnTo>
                  <a:close/>
                  <a:moveTo>
                    <a:pt x="8780" y="16088"/>
                  </a:moveTo>
                  <a:cubicBezTo>
                    <a:pt x="8780" y="16088"/>
                    <a:pt x="8626" y="16130"/>
                    <a:pt x="8626" y="16130"/>
                  </a:cubicBezTo>
                  <a:cubicBezTo>
                    <a:pt x="8548" y="16151"/>
                    <a:pt x="8470" y="16172"/>
                    <a:pt x="8392" y="16193"/>
                  </a:cubicBezTo>
                  <a:lnTo>
                    <a:pt x="8407" y="16317"/>
                  </a:lnTo>
                  <a:cubicBezTo>
                    <a:pt x="8485" y="16296"/>
                    <a:pt x="8563" y="16275"/>
                    <a:pt x="8640" y="16254"/>
                  </a:cubicBezTo>
                  <a:lnTo>
                    <a:pt x="8795" y="16212"/>
                  </a:lnTo>
                  <a:lnTo>
                    <a:pt x="8780" y="16088"/>
                  </a:lnTo>
                  <a:close/>
                  <a:moveTo>
                    <a:pt x="8110" y="16265"/>
                  </a:moveTo>
                  <a:cubicBezTo>
                    <a:pt x="7981" y="16303"/>
                    <a:pt x="7851" y="16341"/>
                    <a:pt x="7722" y="16380"/>
                  </a:cubicBezTo>
                  <a:lnTo>
                    <a:pt x="7739" y="16503"/>
                  </a:lnTo>
                  <a:cubicBezTo>
                    <a:pt x="7868" y="16464"/>
                    <a:pt x="7997" y="16426"/>
                    <a:pt x="8126" y="16389"/>
                  </a:cubicBezTo>
                  <a:lnTo>
                    <a:pt x="8110" y="16265"/>
                  </a:lnTo>
                  <a:close/>
                  <a:moveTo>
                    <a:pt x="7464" y="16477"/>
                  </a:moveTo>
                  <a:cubicBezTo>
                    <a:pt x="7334" y="16518"/>
                    <a:pt x="7205" y="16561"/>
                    <a:pt x="7077" y="16603"/>
                  </a:cubicBezTo>
                  <a:lnTo>
                    <a:pt x="7095" y="16725"/>
                  </a:lnTo>
                  <a:cubicBezTo>
                    <a:pt x="7224" y="16682"/>
                    <a:pt x="7353" y="16641"/>
                    <a:pt x="7482" y="16600"/>
                  </a:cubicBezTo>
                  <a:lnTo>
                    <a:pt x="7464" y="16477"/>
                  </a:lnTo>
                  <a:close/>
                  <a:moveTo>
                    <a:pt x="6792" y="16690"/>
                  </a:moveTo>
                  <a:cubicBezTo>
                    <a:pt x="6663" y="16734"/>
                    <a:pt x="6535" y="16780"/>
                    <a:pt x="6407" y="16827"/>
                  </a:cubicBezTo>
                  <a:lnTo>
                    <a:pt x="6427" y="16948"/>
                  </a:lnTo>
                  <a:cubicBezTo>
                    <a:pt x="6555" y="16902"/>
                    <a:pt x="6683" y="16857"/>
                    <a:pt x="6811" y="16812"/>
                  </a:cubicBezTo>
                  <a:lnTo>
                    <a:pt x="6792" y="16690"/>
                  </a:lnTo>
                  <a:close/>
                  <a:moveTo>
                    <a:pt x="6120" y="16937"/>
                  </a:moveTo>
                  <a:cubicBezTo>
                    <a:pt x="5992" y="16986"/>
                    <a:pt x="5865" y="17035"/>
                    <a:pt x="5738" y="17085"/>
                  </a:cubicBezTo>
                  <a:lnTo>
                    <a:pt x="5760" y="17207"/>
                  </a:lnTo>
                  <a:cubicBezTo>
                    <a:pt x="5887" y="17156"/>
                    <a:pt x="6013" y="17107"/>
                    <a:pt x="6141" y="17059"/>
                  </a:cubicBezTo>
                  <a:lnTo>
                    <a:pt x="6120" y="16937"/>
                  </a:lnTo>
                  <a:close/>
                  <a:moveTo>
                    <a:pt x="5473" y="17185"/>
                  </a:moveTo>
                  <a:cubicBezTo>
                    <a:pt x="5345" y="17237"/>
                    <a:pt x="5218" y="17291"/>
                    <a:pt x="5092" y="17346"/>
                  </a:cubicBezTo>
                  <a:lnTo>
                    <a:pt x="5116" y="17467"/>
                  </a:lnTo>
                  <a:cubicBezTo>
                    <a:pt x="5242" y="17413"/>
                    <a:pt x="5368" y="17359"/>
                    <a:pt x="5496" y="17306"/>
                  </a:cubicBezTo>
                  <a:lnTo>
                    <a:pt x="5473" y="17185"/>
                  </a:lnTo>
                  <a:close/>
                  <a:moveTo>
                    <a:pt x="4824" y="17467"/>
                  </a:moveTo>
                  <a:cubicBezTo>
                    <a:pt x="4697" y="17525"/>
                    <a:pt x="4571" y="17584"/>
                    <a:pt x="4447" y="17644"/>
                  </a:cubicBezTo>
                  <a:lnTo>
                    <a:pt x="4473" y="17764"/>
                  </a:lnTo>
                  <a:cubicBezTo>
                    <a:pt x="4597" y="17704"/>
                    <a:pt x="4722" y="17646"/>
                    <a:pt x="4849" y="17588"/>
                  </a:cubicBezTo>
                  <a:lnTo>
                    <a:pt x="4824" y="17467"/>
                  </a:lnTo>
                  <a:close/>
                  <a:moveTo>
                    <a:pt x="4175" y="17786"/>
                  </a:moveTo>
                  <a:cubicBezTo>
                    <a:pt x="4049" y="17849"/>
                    <a:pt x="3924" y="17913"/>
                    <a:pt x="3801" y="17979"/>
                  </a:cubicBezTo>
                  <a:lnTo>
                    <a:pt x="3830" y="18097"/>
                  </a:lnTo>
                  <a:cubicBezTo>
                    <a:pt x="3953" y="18032"/>
                    <a:pt x="4077" y="17968"/>
                    <a:pt x="4203" y="17905"/>
                  </a:cubicBezTo>
                  <a:lnTo>
                    <a:pt x="4175" y="17786"/>
                  </a:lnTo>
                  <a:close/>
                  <a:moveTo>
                    <a:pt x="3549" y="18139"/>
                  </a:moveTo>
                  <a:cubicBezTo>
                    <a:pt x="3424" y="18209"/>
                    <a:pt x="3301" y="18280"/>
                    <a:pt x="3180" y="18353"/>
                  </a:cubicBezTo>
                  <a:lnTo>
                    <a:pt x="3212" y="18470"/>
                  </a:lnTo>
                  <a:cubicBezTo>
                    <a:pt x="3332" y="18398"/>
                    <a:pt x="3454" y="18326"/>
                    <a:pt x="3579" y="18256"/>
                  </a:cubicBezTo>
                  <a:lnTo>
                    <a:pt x="3549" y="18139"/>
                  </a:lnTo>
                  <a:close/>
                  <a:moveTo>
                    <a:pt x="2920" y="18493"/>
                  </a:moveTo>
                  <a:cubicBezTo>
                    <a:pt x="2797" y="18571"/>
                    <a:pt x="2676" y="18650"/>
                    <a:pt x="2558" y="18730"/>
                  </a:cubicBezTo>
                  <a:lnTo>
                    <a:pt x="2594" y="18844"/>
                  </a:lnTo>
                  <a:cubicBezTo>
                    <a:pt x="2711" y="18764"/>
                    <a:pt x="2831" y="18686"/>
                    <a:pt x="2954" y="18609"/>
                  </a:cubicBezTo>
                  <a:lnTo>
                    <a:pt x="2920" y="18493"/>
                  </a:lnTo>
                  <a:close/>
                  <a:moveTo>
                    <a:pt x="2290" y="18917"/>
                  </a:moveTo>
                  <a:cubicBezTo>
                    <a:pt x="2169" y="19005"/>
                    <a:pt x="2050" y="19094"/>
                    <a:pt x="1937" y="19184"/>
                  </a:cubicBezTo>
                  <a:lnTo>
                    <a:pt x="1976" y="19294"/>
                  </a:lnTo>
                  <a:cubicBezTo>
                    <a:pt x="2089" y="19205"/>
                    <a:pt x="2207" y="19117"/>
                    <a:pt x="2327" y="19030"/>
                  </a:cubicBezTo>
                  <a:lnTo>
                    <a:pt x="2290" y="18917"/>
                  </a:lnTo>
                  <a:close/>
                  <a:moveTo>
                    <a:pt x="1703" y="19377"/>
                  </a:moveTo>
                  <a:cubicBezTo>
                    <a:pt x="1585" y="19477"/>
                    <a:pt x="1470" y="19579"/>
                    <a:pt x="1363" y="19681"/>
                  </a:cubicBezTo>
                  <a:lnTo>
                    <a:pt x="1408" y="19787"/>
                  </a:lnTo>
                  <a:cubicBezTo>
                    <a:pt x="1515" y="19686"/>
                    <a:pt x="1628" y="19585"/>
                    <a:pt x="1745" y="19486"/>
                  </a:cubicBezTo>
                  <a:lnTo>
                    <a:pt x="1703" y="19377"/>
                  </a:lnTo>
                  <a:close/>
                  <a:moveTo>
                    <a:pt x="1107" y="19907"/>
                  </a:moveTo>
                  <a:cubicBezTo>
                    <a:pt x="995" y="20023"/>
                    <a:pt x="888" y="20142"/>
                    <a:pt x="789" y="20260"/>
                  </a:cubicBezTo>
                  <a:lnTo>
                    <a:pt x="842" y="20358"/>
                  </a:lnTo>
                  <a:cubicBezTo>
                    <a:pt x="939" y="20242"/>
                    <a:pt x="1045" y="20124"/>
                    <a:pt x="1156" y="20010"/>
                  </a:cubicBezTo>
                  <a:lnTo>
                    <a:pt x="1107" y="19907"/>
                  </a:lnTo>
                  <a:close/>
                  <a:moveTo>
                    <a:pt x="592" y="20544"/>
                  </a:moveTo>
                  <a:cubicBezTo>
                    <a:pt x="490" y="20681"/>
                    <a:pt x="395" y="20823"/>
                    <a:pt x="311" y="20964"/>
                  </a:cubicBezTo>
                  <a:lnTo>
                    <a:pt x="374" y="21047"/>
                  </a:lnTo>
                  <a:cubicBezTo>
                    <a:pt x="457" y="20909"/>
                    <a:pt x="549" y="20771"/>
                    <a:pt x="649" y="20637"/>
                  </a:cubicBezTo>
                  <a:lnTo>
                    <a:pt x="592" y="20544"/>
                  </a:lnTo>
                  <a:close/>
                  <a:moveTo>
                    <a:pt x="112" y="21286"/>
                  </a:moveTo>
                  <a:cubicBezTo>
                    <a:pt x="72" y="21368"/>
                    <a:pt x="34" y="21452"/>
                    <a:pt x="0" y="21534"/>
                  </a:cubicBezTo>
                  <a:lnTo>
                    <a:pt x="72" y="21599"/>
                  </a:lnTo>
                  <a:cubicBezTo>
                    <a:pt x="105" y="21520"/>
                    <a:pt x="142" y="21440"/>
                    <a:pt x="181" y="21360"/>
                  </a:cubicBezTo>
                  <a:lnTo>
                    <a:pt x="112" y="21286"/>
                  </a:lnTo>
                  <a:close/>
                </a:path>
              </a:pathLst>
            </a:custGeom>
            <a:solidFill>
              <a:schemeClr val="accent4"/>
            </a:solidFill>
            <a:ln w="12700">
              <a:miter lim="400000"/>
            </a:ln>
          </p:spPr>
          <p:txBody>
            <a:bodyPr lIns="0" tIns="0" rIns="0" bIns="0" anchor="ctr"/>
            <a:lstStyle/>
            <a:p>
              <a:pPr defTabSz="1219170">
                <a:defRPr sz="3000">
                  <a:solidFill>
                    <a:srgbClr val="FFFFFF"/>
                  </a:solidFill>
                  <a:effectLst>
                    <a:outerShdw blurRad="38100" dist="12700" dir="5400000" rotWithShape="0">
                      <a:srgbClr val="000000">
                        <a:alpha val="50000"/>
                      </a:srgbClr>
                    </a:outerShdw>
                  </a:effectLst>
                </a:defRPr>
              </a:pPr>
              <a:endParaRPr sz="4000">
                <a:solidFill>
                  <a:srgbClr val="FFFFFF"/>
                </a:solidFill>
                <a:effectLst>
                  <a:outerShdw blurRad="38100" dist="12700" dir="5400000" rotWithShape="0">
                    <a:srgbClr val="000000">
                      <a:alpha val="50000"/>
                    </a:srgbClr>
                  </a:outerShdw>
                </a:effectLst>
                <a:latin typeface="Marianne" panose="020B0604020202020204" charset="0"/>
              </a:endParaRPr>
            </a:p>
          </p:txBody>
        </p:sp>
      </p:grpSp>
      <p:sp>
        <p:nvSpPr>
          <p:cNvPr id="51" name="Oval Callout 6">
            <a:extLst>
              <a:ext uri="{FF2B5EF4-FFF2-40B4-BE49-F238E27FC236}">
                <a16:creationId xmlns:a16="http://schemas.microsoft.com/office/drawing/2014/main" id="{027EDE60-FEC6-467C-AEE3-EC4BEC8D13A6}"/>
              </a:ext>
            </a:extLst>
          </p:cNvPr>
          <p:cNvSpPr/>
          <p:nvPr/>
        </p:nvSpPr>
        <p:spPr>
          <a:xfrm>
            <a:off x="8787572" y="5870485"/>
            <a:ext cx="2640059" cy="2589560"/>
          </a:xfrm>
          <a:prstGeom prst="wedgeEllipseCallout">
            <a:avLst>
              <a:gd name="adj1" fmla="val -5527"/>
              <a:gd name="adj2" fmla="val 67378"/>
            </a:avLst>
          </a:prstGeom>
          <a:solidFill>
            <a:schemeClr val="bg1"/>
          </a:solidFill>
          <a:ln w="1270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2" name="Oval 51">
            <a:extLst>
              <a:ext uri="{FF2B5EF4-FFF2-40B4-BE49-F238E27FC236}">
                <a16:creationId xmlns:a16="http://schemas.microsoft.com/office/drawing/2014/main" id="{A0F10ADE-8864-445E-8323-9A3FB7E785BC}"/>
              </a:ext>
            </a:extLst>
          </p:cNvPr>
          <p:cNvSpPr/>
          <p:nvPr/>
        </p:nvSpPr>
        <p:spPr>
          <a:xfrm>
            <a:off x="9141588" y="6208069"/>
            <a:ext cx="1932027" cy="1932027"/>
          </a:xfrm>
          <a:prstGeom prst="ellipse">
            <a:avLst/>
          </a:prstGeom>
          <a:gradFill>
            <a:gsLst>
              <a:gs pos="100000">
                <a:schemeClr val="tx2">
                  <a:lumMod val="75000"/>
                </a:schemeClr>
              </a:gs>
              <a:gs pos="0">
                <a:schemeClr val="tx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3" name="Oval Callout 10">
            <a:extLst>
              <a:ext uri="{FF2B5EF4-FFF2-40B4-BE49-F238E27FC236}">
                <a16:creationId xmlns:a16="http://schemas.microsoft.com/office/drawing/2014/main" id="{2F6806CC-F4E1-4E9D-9557-3E119567F2A0}"/>
              </a:ext>
            </a:extLst>
          </p:cNvPr>
          <p:cNvSpPr/>
          <p:nvPr/>
        </p:nvSpPr>
        <p:spPr>
          <a:xfrm>
            <a:off x="3526981" y="5603047"/>
            <a:ext cx="2315787" cy="2271491"/>
          </a:xfrm>
          <a:prstGeom prst="wedgeEllipseCallout">
            <a:avLst>
              <a:gd name="adj1" fmla="val -5527"/>
              <a:gd name="adj2" fmla="val 67378"/>
            </a:avLst>
          </a:prstGeom>
          <a:solidFill>
            <a:srgbClr val="FFC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4" name="Oval 53">
            <a:extLst>
              <a:ext uri="{FF2B5EF4-FFF2-40B4-BE49-F238E27FC236}">
                <a16:creationId xmlns:a16="http://schemas.microsoft.com/office/drawing/2014/main" id="{73E99B8A-78BE-4C9B-ABF2-48374FC48E43}"/>
              </a:ext>
            </a:extLst>
          </p:cNvPr>
          <p:cNvSpPr/>
          <p:nvPr/>
        </p:nvSpPr>
        <p:spPr>
          <a:xfrm>
            <a:off x="3798803" y="5851049"/>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5" name="Oval Callout 14">
            <a:extLst>
              <a:ext uri="{FF2B5EF4-FFF2-40B4-BE49-F238E27FC236}">
                <a16:creationId xmlns:a16="http://schemas.microsoft.com/office/drawing/2014/main" id="{058554E1-35D5-41DF-A9CF-9F5CF652493C}"/>
              </a:ext>
            </a:extLst>
          </p:cNvPr>
          <p:cNvSpPr/>
          <p:nvPr/>
        </p:nvSpPr>
        <p:spPr>
          <a:xfrm>
            <a:off x="6371314" y="3852480"/>
            <a:ext cx="2315787" cy="2271491"/>
          </a:xfrm>
          <a:prstGeom prst="wedgeEllipseCallout">
            <a:avLst>
              <a:gd name="adj1" fmla="val -5527"/>
              <a:gd name="adj2" fmla="val 67378"/>
            </a:avLst>
          </a:prstGeom>
          <a:solidFill>
            <a:srgbClr val="088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6" name="Oval 55">
            <a:extLst>
              <a:ext uri="{FF2B5EF4-FFF2-40B4-BE49-F238E27FC236}">
                <a16:creationId xmlns:a16="http://schemas.microsoft.com/office/drawing/2014/main" id="{EC50795D-2AEE-4669-9E69-BCD340F960F5}"/>
              </a:ext>
            </a:extLst>
          </p:cNvPr>
          <p:cNvSpPr/>
          <p:nvPr/>
        </p:nvSpPr>
        <p:spPr>
          <a:xfrm>
            <a:off x="6643136" y="4100482"/>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7" name="Oval Callout 18">
            <a:extLst>
              <a:ext uri="{FF2B5EF4-FFF2-40B4-BE49-F238E27FC236}">
                <a16:creationId xmlns:a16="http://schemas.microsoft.com/office/drawing/2014/main" id="{AA9AD377-F8C2-47A9-8E12-0DDA2EEABCB5}"/>
              </a:ext>
            </a:extLst>
          </p:cNvPr>
          <p:cNvSpPr/>
          <p:nvPr/>
        </p:nvSpPr>
        <p:spPr>
          <a:xfrm>
            <a:off x="3760052" y="2366086"/>
            <a:ext cx="2013701" cy="1975184"/>
          </a:xfrm>
          <a:prstGeom prst="wedgeEllipseCallout">
            <a:avLst>
              <a:gd name="adj1" fmla="val -5527"/>
              <a:gd name="adj2" fmla="val 67378"/>
            </a:avLst>
          </a:prstGeom>
          <a:solidFill>
            <a:srgbClr val="5E7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2" name="Oval 61">
            <a:extLst>
              <a:ext uri="{FF2B5EF4-FFF2-40B4-BE49-F238E27FC236}">
                <a16:creationId xmlns:a16="http://schemas.microsoft.com/office/drawing/2014/main" id="{9061CC14-6040-4213-BECA-0A67454069F7}"/>
              </a:ext>
            </a:extLst>
          </p:cNvPr>
          <p:cNvSpPr/>
          <p:nvPr/>
        </p:nvSpPr>
        <p:spPr>
          <a:xfrm>
            <a:off x="3993396" y="2601271"/>
            <a:ext cx="1575859" cy="15254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3" name="Oval Callout 22">
            <a:extLst>
              <a:ext uri="{FF2B5EF4-FFF2-40B4-BE49-F238E27FC236}">
                <a16:creationId xmlns:a16="http://schemas.microsoft.com/office/drawing/2014/main" id="{714B0CF0-B274-4839-8152-791224215196}"/>
              </a:ext>
            </a:extLst>
          </p:cNvPr>
          <p:cNvSpPr/>
          <p:nvPr/>
        </p:nvSpPr>
        <p:spPr>
          <a:xfrm>
            <a:off x="689823" y="2291215"/>
            <a:ext cx="1574992" cy="1544867"/>
          </a:xfrm>
          <a:prstGeom prst="wedgeEllipseCallout">
            <a:avLst>
              <a:gd name="adj1" fmla="val -5527"/>
              <a:gd name="adj2" fmla="val 6737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4" name="Oval 63">
            <a:extLst>
              <a:ext uri="{FF2B5EF4-FFF2-40B4-BE49-F238E27FC236}">
                <a16:creationId xmlns:a16="http://schemas.microsoft.com/office/drawing/2014/main" id="{E01BDC2A-E764-4947-98A4-9AD5B916BC11}"/>
              </a:ext>
            </a:extLst>
          </p:cNvPr>
          <p:cNvSpPr/>
          <p:nvPr/>
        </p:nvSpPr>
        <p:spPr>
          <a:xfrm>
            <a:off x="846717" y="2445574"/>
            <a:ext cx="1261202" cy="12232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6" name="TextBox 65">
            <a:extLst>
              <a:ext uri="{FF2B5EF4-FFF2-40B4-BE49-F238E27FC236}">
                <a16:creationId xmlns:a16="http://schemas.microsoft.com/office/drawing/2014/main" id="{F443679C-E965-4A6C-90FB-2ED2F6520D64}"/>
              </a:ext>
            </a:extLst>
          </p:cNvPr>
          <p:cNvSpPr txBox="1"/>
          <p:nvPr/>
        </p:nvSpPr>
        <p:spPr>
          <a:xfrm>
            <a:off x="9377747" y="7185399"/>
            <a:ext cx="1459709" cy="521233"/>
          </a:xfrm>
          <a:prstGeom prst="rect">
            <a:avLst/>
          </a:prstGeom>
          <a:noFill/>
        </p:spPr>
        <p:txBody>
          <a:bodyPr wrap="square" numCol="1" spcCol="0" rtlCol="0" anchor="ctr">
            <a:spAutoFit/>
          </a:bodyPr>
          <a:lstStyle/>
          <a:p>
            <a:pPr algn="ctr" defTabSz="1219170">
              <a:lnSpc>
                <a:spcPts val="1733"/>
              </a:lnSpc>
            </a:pPr>
            <a:r>
              <a:rPr lang="fr-FR" sz="1400" b="1">
                <a:solidFill>
                  <a:srgbClr val="FEFEFE"/>
                </a:solidFill>
                <a:latin typeface="Marianne" panose="020B0604020202020204" charset="0"/>
                <a:ea typeface="Montserrat Light" charset="0"/>
                <a:cs typeface="Montserrat Light" charset="0"/>
              </a:rPr>
              <a:t>Valider la feuille de route NR </a:t>
            </a:r>
          </a:p>
        </p:txBody>
      </p:sp>
      <p:sp>
        <p:nvSpPr>
          <p:cNvPr id="67" name="Rectangle 66">
            <a:extLst>
              <a:ext uri="{FF2B5EF4-FFF2-40B4-BE49-F238E27FC236}">
                <a16:creationId xmlns:a16="http://schemas.microsoft.com/office/drawing/2014/main" id="{AA177F01-0A96-4E26-B70A-716F290077E7}"/>
              </a:ext>
            </a:extLst>
          </p:cNvPr>
          <p:cNvSpPr/>
          <p:nvPr/>
        </p:nvSpPr>
        <p:spPr>
          <a:xfrm>
            <a:off x="4440256" y="5998908"/>
            <a:ext cx="489236" cy="748988"/>
          </a:xfrm>
          <a:prstGeom prst="rect">
            <a:avLst/>
          </a:prstGeom>
        </p:spPr>
        <p:txBody>
          <a:bodyPr wrap="none" anchor="ctr">
            <a:spAutoFit/>
          </a:bodyPr>
          <a:lstStyle/>
          <a:p>
            <a:pPr algn="ctr" defTabSz="1219170"/>
            <a:r>
              <a:rPr lang="en-US" sz="4267">
                <a:solidFill>
                  <a:srgbClr val="FFCA05"/>
                </a:solidFill>
                <a:latin typeface="Marianne" panose="020B0604020202020204" charset="0"/>
              </a:rPr>
              <a:t>4</a:t>
            </a:r>
          </a:p>
        </p:txBody>
      </p:sp>
      <p:sp>
        <p:nvSpPr>
          <p:cNvPr id="68" name="TextBox 67">
            <a:extLst>
              <a:ext uri="{FF2B5EF4-FFF2-40B4-BE49-F238E27FC236}">
                <a16:creationId xmlns:a16="http://schemas.microsoft.com/office/drawing/2014/main" id="{400FE5A0-3279-4779-B564-4A1B957DACF9}"/>
              </a:ext>
            </a:extLst>
          </p:cNvPr>
          <p:cNvSpPr txBox="1"/>
          <p:nvPr/>
        </p:nvSpPr>
        <p:spPr>
          <a:xfrm>
            <a:off x="3856599" y="6716306"/>
            <a:ext cx="1656551" cy="521233"/>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Elaborer la feuille de route NR </a:t>
            </a:r>
          </a:p>
        </p:txBody>
      </p:sp>
      <p:sp>
        <p:nvSpPr>
          <p:cNvPr id="69" name="Rectangle 68">
            <a:extLst>
              <a:ext uri="{FF2B5EF4-FFF2-40B4-BE49-F238E27FC236}">
                <a16:creationId xmlns:a16="http://schemas.microsoft.com/office/drawing/2014/main" id="{6D99F5CE-FF89-4BB8-BEEE-EC0174C75021}"/>
              </a:ext>
            </a:extLst>
          </p:cNvPr>
          <p:cNvSpPr/>
          <p:nvPr/>
        </p:nvSpPr>
        <p:spPr>
          <a:xfrm>
            <a:off x="4536707" y="2638614"/>
            <a:ext cx="489236" cy="748988"/>
          </a:xfrm>
          <a:prstGeom prst="rect">
            <a:avLst/>
          </a:prstGeom>
        </p:spPr>
        <p:txBody>
          <a:bodyPr wrap="none" anchor="ctr">
            <a:spAutoFit/>
          </a:bodyPr>
          <a:lstStyle/>
          <a:p>
            <a:pPr algn="ctr" defTabSz="1219170"/>
            <a:r>
              <a:rPr lang="en-US" sz="4267">
                <a:solidFill>
                  <a:srgbClr val="5E74BA"/>
                </a:solidFill>
                <a:latin typeface="Marianne" panose="020B0604020202020204" charset="0"/>
              </a:rPr>
              <a:t>2</a:t>
            </a:r>
          </a:p>
        </p:txBody>
      </p:sp>
      <p:sp>
        <p:nvSpPr>
          <p:cNvPr id="70" name="TextBox 69">
            <a:extLst>
              <a:ext uri="{FF2B5EF4-FFF2-40B4-BE49-F238E27FC236}">
                <a16:creationId xmlns:a16="http://schemas.microsoft.com/office/drawing/2014/main" id="{D65CA46D-D3E5-4D15-B020-B0C7F42DE89F}"/>
              </a:ext>
            </a:extLst>
          </p:cNvPr>
          <p:cNvSpPr txBox="1"/>
          <p:nvPr/>
        </p:nvSpPr>
        <p:spPr>
          <a:xfrm>
            <a:off x="3990316" y="3191163"/>
            <a:ext cx="1582019" cy="732765"/>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Lancer officiellement la démarche NR</a:t>
            </a:r>
          </a:p>
        </p:txBody>
      </p:sp>
      <p:sp>
        <p:nvSpPr>
          <p:cNvPr id="72" name="Rectangle 71">
            <a:extLst>
              <a:ext uri="{FF2B5EF4-FFF2-40B4-BE49-F238E27FC236}">
                <a16:creationId xmlns:a16="http://schemas.microsoft.com/office/drawing/2014/main" id="{3CAD6A12-7F69-4F84-AB2A-C74F59419336}"/>
              </a:ext>
            </a:extLst>
          </p:cNvPr>
          <p:cNvSpPr/>
          <p:nvPr/>
        </p:nvSpPr>
        <p:spPr>
          <a:xfrm>
            <a:off x="7294207" y="4291510"/>
            <a:ext cx="470000" cy="707886"/>
          </a:xfrm>
          <a:prstGeom prst="rect">
            <a:avLst/>
          </a:prstGeom>
        </p:spPr>
        <p:txBody>
          <a:bodyPr wrap="none" anchor="ctr">
            <a:spAutoFit/>
          </a:bodyPr>
          <a:lstStyle/>
          <a:p>
            <a:pPr algn="ctr" defTabSz="1219170"/>
            <a:r>
              <a:rPr lang="en-US" sz="4000">
                <a:solidFill>
                  <a:srgbClr val="088777"/>
                </a:solidFill>
                <a:latin typeface="Marianne" panose="020B0604020202020204" charset="0"/>
              </a:rPr>
              <a:t>3</a:t>
            </a:r>
          </a:p>
        </p:txBody>
      </p:sp>
      <p:sp>
        <p:nvSpPr>
          <p:cNvPr id="73" name="TextBox 72">
            <a:extLst>
              <a:ext uri="{FF2B5EF4-FFF2-40B4-BE49-F238E27FC236}">
                <a16:creationId xmlns:a16="http://schemas.microsoft.com/office/drawing/2014/main" id="{8D2A9CC2-1BF1-42EA-9766-454FF77A6CEE}"/>
              </a:ext>
            </a:extLst>
          </p:cNvPr>
          <p:cNvSpPr txBox="1"/>
          <p:nvPr/>
        </p:nvSpPr>
        <p:spPr>
          <a:xfrm>
            <a:off x="6837634" y="4934947"/>
            <a:ext cx="1383146" cy="732765"/>
          </a:xfrm>
          <a:prstGeom prst="rect">
            <a:avLst/>
          </a:prstGeom>
          <a:noFill/>
        </p:spPr>
        <p:txBody>
          <a:bodyPr wrap="square" numCol="1" spcCol="0" rtlCol="0" anchor="ctr">
            <a:spAutoFit/>
          </a:bodyPr>
          <a:lstStyle/>
          <a:p>
            <a:pPr algn="ctr" defTabSz="1219170">
              <a:lnSpc>
                <a:spcPts val="1733"/>
              </a:lnSpc>
            </a:pPr>
            <a:r>
              <a:rPr lang="en-US" sz="1400" b="1">
                <a:solidFill>
                  <a:srgbClr val="000000"/>
                </a:solidFill>
                <a:latin typeface="Marianne" panose="020B0604020202020204" charset="0"/>
                <a:ea typeface="Montserrat Light" charset="0"/>
                <a:cs typeface="Montserrat Light" charset="0"/>
              </a:rPr>
              <a:t>Réaliser le diagnostic de maturité NR </a:t>
            </a:r>
          </a:p>
        </p:txBody>
      </p:sp>
      <p:sp>
        <p:nvSpPr>
          <p:cNvPr id="78" name="Rectangle 77">
            <a:extLst>
              <a:ext uri="{FF2B5EF4-FFF2-40B4-BE49-F238E27FC236}">
                <a16:creationId xmlns:a16="http://schemas.microsoft.com/office/drawing/2014/main" id="{1C5E1876-6B39-40BE-85EE-AC4A6B2FDD49}"/>
              </a:ext>
            </a:extLst>
          </p:cNvPr>
          <p:cNvSpPr/>
          <p:nvPr/>
        </p:nvSpPr>
        <p:spPr>
          <a:xfrm>
            <a:off x="1266363" y="2483768"/>
            <a:ext cx="421911" cy="605230"/>
          </a:xfrm>
          <a:prstGeom prst="rect">
            <a:avLst/>
          </a:prstGeom>
        </p:spPr>
        <p:txBody>
          <a:bodyPr wrap="none" anchor="ctr">
            <a:spAutoFit/>
          </a:bodyPr>
          <a:lstStyle/>
          <a:p>
            <a:pPr algn="ctr" defTabSz="1219170"/>
            <a:r>
              <a:rPr lang="en-US" sz="3333">
                <a:solidFill>
                  <a:schemeClr val="accent4"/>
                </a:solidFill>
                <a:latin typeface="Marianne" panose="020B0604020202020204" charset="0"/>
              </a:rPr>
              <a:t>1</a:t>
            </a:r>
          </a:p>
        </p:txBody>
      </p:sp>
      <p:sp>
        <p:nvSpPr>
          <p:cNvPr id="79" name="TextBox 78">
            <a:extLst>
              <a:ext uri="{FF2B5EF4-FFF2-40B4-BE49-F238E27FC236}">
                <a16:creationId xmlns:a16="http://schemas.microsoft.com/office/drawing/2014/main" id="{C057D2D1-ADA0-4E5C-9A4B-8AF5CCF257A6}"/>
              </a:ext>
            </a:extLst>
          </p:cNvPr>
          <p:cNvSpPr txBox="1"/>
          <p:nvPr/>
        </p:nvSpPr>
        <p:spPr>
          <a:xfrm>
            <a:off x="822843" y="3010831"/>
            <a:ext cx="1308951" cy="514756"/>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Sécuriser les prérequis</a:t>
            </a:r>
          </a:p>
        </p:txBody>
      </p:sp>
      <p:sp>
        <p:nvSpPr>
          <p:cNvPr id="47" name="Rectangle 46">
            <a:extLst>
              <a:ext uri="{FF2B5EF4-FFF2-40B4-BE49-F238E27FC236}">
                <a16:creationId xmlns:a16="http://schemas.microsoft.com/office/drawing/2014/main" id="{D8708A37-166C-4ECD-BE72-F15B26178FEC}"/>
              </a:ext>
            </a:extLst>
          </p:cNvPr>
          <p:cNvSpPr/>
          <p:nvPr/>
        </p:nvSpPr>
        <p:spPr>
          <a:xfrm>
            <a:off x="9862983" y="6354568"/>
            <a:ext cx="489236" cy="748988"/>
          </a:xfrm>
          <a:prstGeom prst="rect">
            <a:avLst/>
          </a:prstGeom>
        </p:spPr>
        <p:txBody>
          <a:bodyPr wrap="none" anchor="ctr">
            <a:spAutoFit/>
          </a:bodyPr>
          <a:lstStyle/>
          <a:p>
            <a:pPr algn="ctr" defTabSz="1219170"/>
            <a:r>
              <a:rPr lang="en-US" sz="4267">
                <a:solidFill>
                  <a:srgbClr val="FEFEFE"/>
                </a:solidFill>
                <a:latin typeface="Marianne" panose="020B0604020202020204" charset="0"/>
              </a:rPr>
              <a:t>5</a:t>
            </a:r>
          </a:p>
        </p:txBody>
      </p:sp>
      <p:cxnSp>
        <p:nvCxnSpPr>
          <p:cNvPr id="71" name="Straight Connector 70">
            <a:extLst>
              <a:ext uri="{FF2B5EF4-FFF2-40B4-BE49-F238E27FC236}">
                <a16:creationId xmlns:a16="http://schemas.microsoft.com/office/drawing/2014/main" id="{F2EB5EE2-63CF-4FEE-80B9-DCC73FB84088}"/>
              </a:ext>
            </a:extLst>
          </p:cNvPr>
          <p:cNvCxnSpPr>
            <a:cxnSpLocks/>
          </p:cNvCxnSpPr>
          <p:nvPr/>
        </p:nvCxnSpPr>
        <p:spPr>
          <a:xfrm>
            <a:off x="9029226" y="3358800"/>
            <a:ext cx="1438893"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1" name="Oval 80">
            <a:extLst>
              <a:ext uri="{FF2B5EF4-FFF2-40B4-BE49-F238E27FC236}">
                <a16:creationId xmlns:a16="http://schemas.microsoft.com/office/drawing/2014/main" id="{FA224300-A268-45C8-A02A-5BAF22E3D162}"/>
              </a:ext>
            </a:extLst>
          </p:cNvPr>
          <p:cNvSpPr/>
          <p:nvPr/>
        </p:nvSpPr>
        <p:spPr>
          <a:xfrm>
            <a:off x="9347419" y="3075698"/>
            <a:ext cx="566205" cy="566205"/>
          </a:xfrm>
          <a:prstGeom prst="ellipse">
            <a:avLst/>
          </a:prstGeom>
          <a:solidFill>
            <a:srgbClr val="5E74BA"/>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90" name="TextBox 89">
            <a:extLst>
              <a:ext uri="{FF2B5EF4-FFF2-40B4-BE49-F238E27FC236}">
                <a16:creationId xmlns:a16="http://schemas.microsoft.com/office/drawing/2014/main" id="{879FA33A-8D79-4799-93C5-E82988A839EB}"/>
              </a:ext>
            </a:extLst>
          </p:cNvPr>
          <p:cNvSpPr txBox="1"/>
          <p:nvPr/>
        </p:nvSpPr>
        <p:spPr>
          <a:xfrm flipH="1">
            <a:off x="8562898" y="312922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01</a:t>
            </a:r>
          </a:p>
        </p:txBody>
      </p:sp>
      <p:sp>
        <p:nvSpPr>
          <p:cNvPr id="91" name="TextBox 90">
            <a:extLst>
              <a:ext uri="{FF2B5EF4-FFF2-40B4-BE49-F238E27FC236}">
                <a16:creationId xmlns:a16="http://schemas.microsoft.com/office/drawing/2014/main" id="{6AEB40AD-96F9-44B0-80FF-F8B02DB3B10E}"/>
              </a:ext>
            </a:extLst>
          </p:cNvPr>
          <p:cNvSpPr txBox="1"/>
          <p:nvPr/>
        </p:nvSpPr>
        <p:spPr>
          <a:xfrm flipH="1">
            <a:off x="9354452" y="312922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02</a:t>
            </a:r>
          </a:p>
        </p:txBody>
      </p:sp>
      <p:grpSp>
        <p:nvGrpSpPr>
          <p:cNvPr id="5" name="Groupe 4">
            <a:extLst>
              <a:ext uri="{FF2B5EF4-FFF2-40B4-BE49-F238E27FC236}">
                <a16:creationId xmlns:a16="http://schemas.microsoft.com/office/drawing/2014/main" id="{EBEAC59D-08E7-4994-AF28-D762FBCAE28B}"/>
              </a:ext>
            </a:extLst>
          </p:cNvPr>
          <p:cNvGrpSpPr/>
          <p:nvPr/>
        </p:nvGrpSpPr>
        <p:grpSpPr>
          <a:xfrm>
            <a:off x="10126273" y="3075698"/>
            <a:ext cx="566205" cy="566205"/>
            <a:chOff x="10126273" y="3075698"/>
            <a:chExt cx="566205" cy="566205"/>
          </a:xfrm>
        </p:grpSpPr>
        <p:sp>
          <p:nvSpPr>
            <p:cNvPr id="82" name="Oval 81">
              <a:extLst>
                <a:ext uri="{FF2B5EF4-FFF2-40B4-BE49-F238E27FC236}">
                  <a16:creationId xmlns:a16="http://schemas.microsoft.com/office/drawing/2014/main" id="{488EDC1D-5927-4686-B368-7D8389A30E89}"/>
                </a:ext>
              </a:extLst>
            </p:cNvPr>
            <p:cNvSpPr/>
            <p:nvPr/>
          </p:nvSpPr>
          <p:spPr>
            <a:xfrm>
              <a:off x="10126273" y="3075698"/>
              <a:ext cx="566205" cy="566205"/>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92" name="TextBox 91">
              <a:extLst>
                <a:ext uri="{FF2B5EF4-FFF2-40B4-BE49-F238E27FC236}">
                  <a16:creationId xmlns:a16="http://schemas.microsoft.com/office/drawing/2014/main" id="{6BE1BAB6-B671-49B9-9393-61EB7B52690A}"/>
                </a:ext>
              </a:extLst>
            </p:cNvPr>
            <p:cNvSpPr txBox="1"/>
            <p:nvPr/>
          </p:nvSpPr>
          <p:spPr>
            <a:xfrm flipH="1">
              <a:off x="10133306" y="312922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03</a:t>
              </a:r>
            </a:p>
          </p:txBody>
        </p:sp>
      </p:grpSp>
      <p:sp>
        <p:nvSpPr>
          <p:cNvPr id="101" name="ZoneTexte 2">
            <a:extLst>
              <a:ext uri="{FF2B5EF4-FFF2-40B4-BE49-F238E27FC236}">
                <a16:creationId xmlns:a16="http://schemas.microsoft.com/office/drawing/2014/main" id="{CEB12C27-95DD-439F-8235-6B46E669CEBB}"/>
              </a:ext>
            </a:extLst>
          </p:cNvPr>
          <p:cNvSpPr txBox="1"/>
          <p:nvPr/>
        </p:nvSpPr>
        <p:spPr>
          <a:xfrm>
            <a:off x="10884004" y="3093266"/>
            <a:ext cx="5376411" cy="400110"/>
          </a:xfrm>
          <a:prstGeom prst="rect">
            <a:avLst/>
          </a:prstGeom>
          <a:noFill/>
        </p:spPr>
        <p:txBody>
          <a:bodyPr wrap="square" rtlCol="0">
            <a:spAutoFit/>
          </a:bodyPr>
          <a:lstStyle/>
          <a:p>
            <a:r>
              <a:rPr lang="fr-FR" sz="2000" b="1">
                <a:solidFill>
                  <a:srgbClr val="284186"/>
                </a:solidFill>
                <a:latin typeface="Marianne" panose="020B0604020202020204" charset="0"/>
              </a:rPr>
              <a:t>Phase de diagnostic </a:t>
            </a:r>
          </a:p>
        </p:txBody>
      </p:sp>
      <p:sp>
        <p:nvSpPr>
          <p:cNvPr id="102" name="ZoneTexte 47">
            <a:extLst>
              <a:ext uri="{FF2B5EF4-FFF2-40B4-BE49-F238E27FC236}">
                <a16:creationId xmlns:a16="http://schemas.microsoft.com/office/drawing/2014/main" id="{14DBBF9E-140D-4F2C-9494-381F5A4ED86B}"/>
              </a:ext>
            </a:extLst>
          </p:cNvPr>
          <p:cNvSpPr txBox="1"/>
          <p:nvPr/>
        </p:nvSpPr>
        <p:spPr>
          <a:xfrm>
            <a:off x="10884005" y="3929216"/>
            <a:ext cx="5252727" cy="403508"/>
          </a:xfrm>
          <a:prstGeom prst="rect">
            <a:avLst/>
          </a:prstGeom>
          <a:noFill/>
        </p:spPr>
        <p:txBody>
          <a:bodyPr wrap="square" rtlCol="0">
            <a:spAutoFit/>
          </a:bodyPr>
          <a:lstStyle/>
          <a:p>
            <a:r>
              <a:rPr lang="fr-FR" sz="2000" b="1">
                <a:solidFill>
                  <a:srgbClr val="284186"/>
                </a:solidFill>
                <a:latin typeface="Marianne" panose="020B0604020202020204" charset="0"/>
              </a:rPr>
              <a:t>Phase de feuille de route</a:t>
            </a:r>
          </a:p>
        </p:txBody>
      </p:sp>
      <p:cxnSp>
        <p:nvCxnSpPr>
          <p:cNvPr id="103" name="Straight Connector 102">
            <a:extLst>
              <a:ext uri="{FF2B5EF4-FFF2-40B4-BE49-F238E27FC236}">
                <a16:creationId xmlns:a16="http://schemas.microsoft.com/office/drawing/2014/main" id="{FF32E575-6A88-4DD8-A2B3-2D0391169FDC}"/>
              </a:ext>
            </a:extLst>
          </p:cNvPr>
          <p:cNvCxnSpPr>
            <a:cxnSpLocks/>
          </p:cNvCxnSpPr>
          <p:nvPr/>
        </p:nvCxnSpPr>
        <p:spPr>
          <a:xfrm flipV="1">
            <a:off x="9144072" y="4125983"/>
            <a:ext cx="1042522" cy="657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04" name="Group 103">
            <a:extLst>
              <a:ext uri="{FF2B5EF4-FFF2-40B4-BE49-F238E27FC236}">
                <a16:creationId xmlns:a16="http://schemas.microsoft.com/office/drawing/2014/main" id="{42071AE1-131C-487C-8452-F7E886FE1529}"/>
              </a:ext>
            </a:extLst>
          </p:cNvPr>
          <p:cNvGrpSpPr/>
          <p:nvPr/>
        </p:nvGrpSpPr>
        <p:grpSpPr>
          <a:xfrm>
            <a:off x="8943169" y="3846169"/>
            <a:ext cx="572335" cy="566205"/>
            <a:chOff x="-815306" y="4069717"/>
            <a:chExt cx="572335" cy="566205"/>
          </a:xfrm>
          <a:solidFill>
            <a:srgbClr val="FFCA05"/>
          </a:solidFill>
        </p:grpSpPr>
        <p:sp>
          <p:nvSpPr>
            <p:cNvPr id="105" name="Oval 104">
              <a:extLst>
                <a:ext uri="{FF2B5EF4-FFF2-40B4-BE49-F238E27FC236}">
                  <a16:creationId xmlns:a16="http://schemas.microsoft.com/office/drawing/2014/main" id="{FB885AB4-D326-4A49-9CF1-E19BEF918D2B}"/>
                </a:ext>
              </a:extLst>
            </p:cNvPr>
            <p:cNvSpPr/>
            <p:nvPr/>
          </p:nvSpPr>
          <p:spPr>
            <a:xfrm>
              <a:off x="-809176" y="4069717"/>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106" name="TextBox 105">
              <a:extLst>
                <a:ext uri="{FF2B5EF4-FFF2-40B4-BE49-F238E27FC236}">
                  <a16:creationId xmlns:a16="http://schemas.microsoft.com/office/drawing/2014/main" id="{DBA7259E-7C07-49A6-A373-72BEFABC8186}"/>
                </a:ext>
              </a:extLst>
            </p:cNvPr>
            <p:cNvSpPr txBox="1"/>
            <p:nvPr/>
          </p:nvSpPr>
          <p:spPr>
            <a:xfrm flipH="1">
              <a:off x="-815306" y="4149366"/>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04</a:t>
              </a:r>
            </a:p>
          </p:txBody>
        </p:sp>
      </p:grpSp>
      <p:grpSp>
        <p:nvGrpSpPr>
          <p:cNvPr id="107" name="Group 106">
            <a:extLst>
              <a:ext uri="{FF2B5EF4-FFF2-40B4-BE49-F238E27FC236}">
                <a16:creationId xmlns:a16="http://schemas.microsoft.com/office/drawing/2014/main" id="{21D11878-C4E7-4C6F-AC56-8671F252A346}"/>
              </a:ext>
            </a:extLst>
          </p:cNvPr>
          <p:cNvGrpSpPr/>
          <p:nvPr/>
        </p:nvGrpSpPr>
        <p:grpSpPr>
          <a:xfrm>
            <a:off x="9728218" y="3846169"/>
            <a:ext cx="572335" cy="566205"/>
            <a:chOff x="-815306" y="4879805"/>
            <a:chExt cx="572335" cy="566205"/>
          </a:xfrm>
          <a:solidFill>
            <a:srgbClr val="1D4474"/>
          </a:solidFill>
        </p:grpSpPr>
        <p:sp>
          <p:nvSpPr>
            <p:cNvPr id="108" name="Oval 107">
              <a:extLst>
                <a:ext uri="{FF2B5EF4-FFF2-40B4-BE49-F238E27FC236}">
                  <a16:creationId xmlns:a16="http://schemas.microsoft.com/office/drawing/2014/main" id="{BB06F538-2311-40C1-B9B9-5887C914F47A}"/>
                </a:ext>
              </a:extLst>
            </p:cNvPr>
            <p:cNvSpPr/>
            <p:nvPr/>
          </p:nvSpPr>
          <p:spPr>
            <a:xfrm>
              <a:off x="-809176" y="4879805"/>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109" name="TextBox 108">
              <a:extLst>
                <a:ext uri="{FF2B5EF4-FFF2-40B4-BE49-F238E27FC236}">
                  <a16:creationId xmlns:a16="http://schemas.microsoft.com/office/drawing/2014/main" id="{C8991460-E111-4A44-9C88-65CD3345A470}"/>
                </a:ext>
              </a:extLst>
            </p:cNvPr>
            <p:cNvSpPr txBox="1"/>
            <p:nvPr/>
          </p:nvSpPr>
          <p:spPr>
            <a:xfrm flipH="1">
              <a:off x="-815306" y="4962166"/>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05</a:t>
              </a:r>
            </a:p>
          </p:txBody>
        </p:sp>
      </p:grpSp>
      <p:sp>
        <p:nvSpPr>
          <p:cNvPr id="2" name="Title 1">
            <a:extLst>
              <a:ext uri="{FF2B5EF4-FFF2-40B4-BE49-F238E27FC236}">
                <a16:creationId xmlns:a16="http://schemas.microsoft.com/office/drawing/2014/main" id="{DBCC7081-3771-419D-8F75-D26B8AA8433D}"/>
              </a:ext>
            </a:extLst>
          </p:cNvPr>
          <p:cNvSpPr>
            <a:spLocks noGrp="1"/>
          </p:cNvSpPr>
          <p:nvPr>
            <p:ph type="title"/>
          </p:nvPr>
        </p:nvSpPr>
        <p:spPr>
          <a:xfrm>
            <a:off x="1000516" y="1014432"/>
            <a:ext cx="14254967" cy="615553"/>
          </a:xfrm>
        </p:spPr>
        <p:txBody>
          <a:bodyPr/>
          <a:lstStyle/>
          <a:p>
            <a:r>
              <a:rPr lang="fr-FR" sz="4000"/>
              <a:t>Rappel du pas à pas méthodologique </a:t>
            </a:r>
            <a:endParaRPr lang="en-GB" sz="4000"/>
          </a:p>
        </p:txBody>
      </p:sp>
      <p:sp>
        <p:nvSpPr>
          <p:cNvPr id="3" name="Rectangle 2">
            <a:extLst>
              <a:ext uri="{FF2B5EF4-FFF2-40B4-BE49-F238E27FC236}">
                <a16:creationId xmlns:a16="http://schemas.microsoft.com/office/drawing/2014/main" id="{60BC221C-EBEA-7CC3-9AB2-6F74C20B3395}"/>
              </a:ext>
            </a:extLst>
          </p:cNvPr>
          <p:cNvSpPr/>
          <p:nvPr/>
        </p:nvSpPr>
        <p:spPr>
          <a:xfrm>
            <a:off x="11324309" y="5031635"/>
            <a:ext cx="4495800" cy="990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a:solidFill>
                  <a:srgbClr val="1D4575"/>
                </a:solidFill>
              </a:rPr>
              <a:t>La </a:t>
            </a:r>
            <a:r>
              <a:rPr lang="fr-FR" sz="2000" b="1">
                <a:solidFill>
                  <a:srgbClr val="1D4575"/>
                </a:solidFill>
              </a:rPr>
              <a:t>durée recommandée </a:t>
            </a:r>
            <a:r>
              <a:rPr lang="fr-FR" sz="2000">
                <a:solidFill>
                  <a:srgbClr val="1D4575"/>
                </a:solidFill>
              </a:rPr>
              <a:t>pour réaliser l’ensemble des 5 étapes est de </a:t>
            </a:r>
            <a:r>
              <a:rPr lang="fr-FR" sz="2000" b="1">
                <a:solidFill>
                  <a:srgbClr val="1D4575"/>
                </a:solidFill>
              </a:rPr>
              <a:t>6 mois*</a:t>
            </a:r>
          </a:p>
        </p:txBody>
      </p:sp>
      <p:sp>
        <p:nvSpPr>
          <p:cNvPr id="4" name="TextBox 3">
            <a:extLst>
              <a:ext uri="{FF2B5EF4-FFF2-40B4-BE49-F238E27FC236}">
                <a16:creationId xmlns:a16="http://schemas.microsoft.com/office/drawing/2014/main" id="{EE6EE3D0-2C30-36A4-C744-927FB0A43D2B}"/>
              </a:ext>
            </a:extLst>
          </p:cNvPr>
          <p:cNvSpPr txBox="1"/>
          <p:nvPr/>
        </p:nvSpPr>
        <p:spPr>
          <a:xfrm>
            <a:off x="12547600" y="8610600"/>
            <a:ext cx="3708400" cy="523220"/>
          </a:xfrm>
          <a:prstGeom prst="rect">
            <a:avLst/>
          </a:prstGeom>
          <a:noFill/>
        </p:spPr>
        <p:txBody>
          <a:bodyPr wrap="square" rtlCol="0">
            <a:spAutoFit/>
          </a:bodyPr>
          <a:lstStyle/>
          <a:p>
            <a:r>
              <a:rPr lang="fr-FR" sz="1400"/>
              <a:t>*Les durées recommandées ici et dans les pages suivantes sont </a:t>
            </a:r>
            <a:r>
              <a:rPr lang="fr-FR" sz="1400" b="1"/>
              <a:t>à titre indicatif uniquement</a:t>
            </a:r>
          </a:p>
        </p:txBody>
      </p:sp>
    </p:spTree>
    <p:extLst>
      <p:ext uri="{BB962C8B-B14F-4D97-AF65-F5344CB8AC3E}">
        <p14:creationId xmlns:p14="http://schemas.microsoft.com/office/powerpoint/2010/main" val="418002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Oval Callout 27">
            <a:extLst>
              <a:ext uri="{FF2B5EF4-FFF2-40B4-BE49-F238E27FC236}">
                <a16:creationId xmlns:a16="http://schemas.microsoft.com/office/drawing/2014/main" id="{B8BEA851-FD24-4571-9EAF-8C551E65ECEB}"/>
              </a:ext>
            </a:extLst>
          </p:cNvPr>
          <p:cNvSpPr/>
          <p:nvPr/>
        </p:nvSpPr>
        <p:spPr>
          <a:xfrm>
            <a:off x="6440329" y="3518211"/>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5" name="Oval Callout 28">
            <a:extLst>
              <a:ext uri="{FF2B5EF4-FFF2-40B4-BE49-F238E27FC236}">
                <a16:creationId xmlns:a16="http://schemas.microsoft.com/office/drawing/2014/main" id="{2206CB19-257D-4909-91C6-8AA4BDE87EAF}"/>
              </a:ext>
            </a:extLst>
          </p:cNvPr>
          <p:cNvSpPr/>
          <p:nvPr/>
        </p:nvSpPr>
        <p:spPr>
          <a:xfrm>
            <a:off x="3829067" y="2556328"/>
            <a:ext cx="2013701" cy="1975184"/>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6" name="Oval Callout 29">
            <a:extLst>
              <a:ext uri="{FF2B5EF4-FFF2-40B4-BE49-F238E27FC236}">
                <a16:creationId xmlns:a16="http://schemas.microsoft.com/office/drawing/2014/main" id="{4EC84C99-0338-4356-B4E5-9D87F2C79196}"/>
              </a:ext>
            </a:extLst>
          </p:cNvPr>
          <p:cNvSpPr/>
          <p:nvPr/>
        </p:nvSpPr>
        <p:spPr>
          <a:xfrm>
            <a:off x="758838" y="2451069"/>
            <a:ext cx="1574992" cy="1544867"/>
          </a:xfrm>
          <a:prstGeom prst="wedgeEllipseCallout">
            <a:avLst>
              <a:gd name="adj1" fmla="val -5527"/>
              <a:gd name="adj2" fmla="val 67378"/>
            </a:avLst>
          </a:prstGeom>
          <a:solidFill>
            <a:srgbClr val="010101">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grpSp>
        <p:nvGrpSpPr>
          <p:cNvPr id="37" name="Group 36">
            <a:extLst>
              <a:ext uri="{FF2B5EF4-FFF2-40B4-BE49-F238E27FC236}">
                <a16:creationId xmlns:a16="http://schemas.microsoft.com/office/drawing/2014/main" id="{E85E3BF1-5CC3-47FA-9B66-BADCA1E05C45}"/>
              </a:ext>
            </a:extLst>
          </p:cNvPr>
          <p:cNvGrpSpPr/>
          <p:nvPr/>
        </p:nvGrpSpPr>
        <p:grpSpPr>
          <a:xfrm flipH="1">
            <a:off x="-5372" y="4115946"/>
            <a:ext cx="13712045" cy="4566853"/>
            <a:chOff x="1881960" y="978195"/>
            <a:chExt cx="10345480" cy="5901071"/>
          </a:xfrm>
        </p:grpSpPr>
        <p:sp>
          <p:nvSpPr>
            <p:cNvPr id="38" name="Shape 6">
              <a:extLst>
                <a:ext uri="{FF2B5EF4-FFF2-40B4-BE49-F238E27FC236}">
                  <a16:creationId xmlns:a16="http://schemas.microsoft.com/office/drawing/2014/main" id="{224D1116-DA16-4310-9D8B-39F58F5AD879}"/>
                </a:ext>
              </a:extLst>
            </p:cNvPr>
            <p:cNvSpPr/>
            <p:nvPr/>
          </p:nvSpPr>
          <p:spPr>
            <a:xfrm>
              <a:off x="1881960" y="978195"/>
              <a:ext cx="10342564" cy="58969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527"/>
                  </a:lnTo>
                  <a:cubicBezTo>
                    <a:pt x="17455" y="721"/>
                    <a:pt x="14337" y="2052"/>
                    <a:pt x="14423" y="2967"/>
                  </a:cubicBezTo>
                  <a:cubicBezTo>
                    <a:pt x="14508" y="3882"/>
                    <a:pt x="16650" y="5157"/>
                    <a:pt x="16547" y="6932"/>
                  </a:cubicBezTo>
                  <a:cubicBezTo>
                    <a:pt x="16444" y="8707"/>
                    <a:pt x="14800" y="9002"/>
                    <a:pt x="13172" y="8868"/>
                  </a:cubicBezTo>
                  <a:cubicBezTo>
                    <a:pt x="11545" y="8734"/>
                    <a:pt x="10877" y="9039"/>
                    <a:pt x="10877" y="9511"/>
                  </a:cubicBezTo>
                  <a:cubicBezTo>
                    <a:pt x="10877" y="9982"/>
                    <a:pt x="13001" y="10620"/>
                    <a:pt x="15245" y="11008"/>
                  </a:cubicBezTo>
                  <a:cubicBezTo>
                    <a:pt x="17489" y="11396"/>
                    <a:pt x="17455" y="14280"/>
                    <a:pt x="15433" y="15444"/>
                  </a:cubicBezTo>
                  <a:cubicBezTo>
                    <a:pt x="13412" y="16609"/>
                    <a:pt x="6869" y="18318"/>
                    <a:pt x="4282" y="21600"/>
                  </a:cubicBezTo>
                  <a:lnTo>
                    <a:pt x="0" y="21600"/>
                  </a:lnTo>
                  <a:cubicBezTo>
                    <a:pt x="1867" y="17208"/>
                    <a:pt x="6184" y="15722"/>
                    <a:pt x="9644" y="15056"/>
                  </a:cubicBezTo>
                  <a:cubicBezTo>
                    <a:pt x="13104" y="14391"/>
                    <a:pt x="14971" y="13753"/>
                    <a:pt x="14680" y="13143"/>
                  </a:cubicBezTo>
                  <a:cubicBezTo>
                    <a:pt x="14389" y="12533"/>
                    <a:pt x="9457" y="12470"/>
                    <a:pt x="9115" y="10196"/>
                  </a:cubicBezTo>
                  <a:cubicBezTo>
                    <a:pt x="8752" y="7787"/>
                    <a:pt x="10861" y="6973"/>
                    <a:pt x="12659" y="7232"/>
                  </a:cubicBezTo>
                  <a:cubicBezTo>
                    <a:pt x="14356" y="7476"/>
                    <a:pt x="15742" y="7292"/>
                    <a:pt x="15314" y="6377"/>
                  </a:cubicBezTo>
                  <a:cubicBezTo>
                    <a:pt x="14885" y="5462"/>
                    <a:pt x="13118" y="3639"/>
                    <a:pt x="13668" y="2443"/>
                  </a:cubicBezTo>
                  <a:cubicBezTo>
                    <a:pt x="14217" y="1248"/>
                    <a:pt x="16633" y="0"/>
                    <a:pt x="21600" y="0"/>
                  </a:cubicBezTo>
                  <a:close/>
                </a:path>
              </a:pathLst>
            </a:custGeom>
            <a:gradFill>
              <a:gsLst>
                <a:gs pos="87000">
                  <a:schemeClr val="tx1">
                    <a:alpha val="40000"/>
                  </a:schemeClr>
                </a:gs>
                <a:gs pos="36000">
                  <a:schemeClr val="bg2">
                    <a:alpha val="15000"/>
                  </a:schemeClr>
                </a:gs>
              </a:gsLst>
              <a:lin ang="0" scaled="0"/>
            </a:gradFill>
            <a:ln w="12700">
              <a:miter lim="400000"/>
            </a:ln>
          </p:spPr>
          <p:txBody>
            <a:bodyPr lIns="0" tIns="0" rIns="0" bIns="0" anchor="ctr"/>
            <a:lstStyle/>
            <a:p>
              <a:pPr defTabSz="1219170">
                <a:defRPr sz="3000">
                  <a:solidFill>
                    <a:srgbClr val="FFFFFF"/>
                  </a:solidFill>
                  <a:effectLst>
                    <a:outerShdw blurRad="38100" dist="12700" dir="5400000" rotWithShape="0">
                      <a:srgbClr val="000000">
                        <a:alpha val="50000"/>
                      </a:srgbClr>
                    </a:outerShdw>
                  </a:effectLst>
                </a:defRPr>
              </a:pPr>
              <a:endParaRPr sz="4000">
                <a:solidFill>
                  <a:srgbClr val="FFFFFF"/>
                </a:solidFill>
                <a:effectLst>
                  <a:outerShdw blurRad="38100" dist="12700" dir="5400000" rotWithShape="0">
                    <a:srgbClr val="000000">
                      <a:alpha val="50000"/>
                    </a:srgbClr>
                  </a:outerShdw>
                </a:effectLst>
                <a:latin typeface="Marianne" panose="020B0604020202020204" charset="0"/>
              </a:endParaRPr>
            </a:p>
          </p:txBody>
        </p:sp>
        <p:sp>
          <p:nvSpPr>
            <p:cNvPr id="50" name="Shape 7">
              <a:extLst>
                <a:ext uri="{FF2B5EF4-FFF2-40B4-BE49-F238E27FC236}">
                  <a16:creationId xmlns:a16="http://schemas.microsoft.com/office/drawing/2014/main" id="{AFABD587-B037-4E70-9680-8242F4BA639E}"/>
                </a:ext>
              </a:extLst>
            </p:cNvPr>
            <p:cNvSpPr/>
            <p:nvPr/>
          </p:nvSpPr>
          <p:spPr>
            <a:xfrm>
              <a:off x="2847500" y="1026110"/>
              <a:ext cx="9379940" cy="5853156"/>
            </a:xfrm>
            <a:custGeom>
              <a:avLst/>
              <a:gdLst/>
              <a:ahLst/>
              <a:cxnLst>
                <a:cxn ang="0">
                  <a:pos x="wd2" y="hd2"/>
                </a:cxn>
                <a:cxn ang="5400000">
                  <a:pos x="wd2" y="hd2"/>
                </a:cxn>
                <a:cxn ang="10800000">
                  <a:pos x="wd2" y="hd2"/>
                </a:cxn>
                <a:cxn ang="16200000">
                  <a:pos x="wd2" y="hd2"/>
                </a:cxn>
              </a:cxnLst>
              <a:rect l="0" t="0" r="r" b="b"/>
              <a:pathLst>
                <a:path w="21600" h="21599" extrusionOk="0">
                  <a:moveTo>
                    <a:pt x="21101" y="1"/>
                  </a:moveTo>
                  <a:cubicBezTo>
                    <a:pt x="20976" y="-1"/>
                    <a:pt x="20843" y="0"/>
                    <a:pt x="20704" y="3"/>
                  </a:cubicBezTo>
                  <a:lnTo>
                    <a:pt x="20706" y="129"/>
                  </a:lnTo>
                  <a:cubicBezTo>
                    <a:pt x="20844" y="126"/>
                    <a:pt x="20976" y="125"/>
                    <a:pt x="21100" y="127"/>
                  </a:cubicBezTo>
                  <a:lnTo>
                    <a:pt x="21101" y="1"/>
                  </a:lnTo>
                  <a:close/>
                  <a:moveTo>
                    <a:pt x="20431" y="35"/>
                  </a:moveTo>
                  <a:cubicBezTo>
                    <a:pt x="20303" y="41"/>
                    <a:pt x="20171" y="49"/>
                    <a:pt x="20035" y="59"/>
                  </a:cubicBezTo>
                  <a:lnTo>
                    <a:pt x="20039" y="184"/>
                  </a:lnTo>
                  <a:cubicBezTo>
                    <a:pt x="20175" y="175"/>
                    <a:pt x="20306" y="167"/>
                    <a:pt x="20434" y="161"/>
                  </a:cubicBezTo>
                  <a:lnTo>
                    <a:pt x="20431" y="35"/>
                  </a:lnTo>
                  <a:close/>
                  <a:moveTo>
                    <a:pt x="21401" y="35"/>
                  </a:moveTo>
                  <a:lnTo>
                    <a:pt x="21398" y="161"/>
                  </a:lnTo>
                  <a:cubicBezTo>
                    <a:pt x="21466" y="165"/>
                    <a:pt x="21532" y="170"/>
                    <a:pt x="21594" y="176"/>
                  </a:cubicBezTo>
                  <a:lnTo>
                    <a:pt x="21600" y="50"/>
                  </a:lnTo>
                  <a:cubicBezTo>
                    <a:pt x="21537" y="44"/>
                    <a:pt x="21470" y="39"/>
                    <a:pt x="21401" y="35"/>
                  </a:cubicBezTo>
                  <a:close/>
                  <a:moveTo>
                    <a:pt x="19761" y="71"/>
                  </a:moveTo>
                  <a:cubicBezTo>
                    <a:pt x="19631" y="82"/>
                    <a:pt x="19499" y="95"/>
                    <a:pt x="19365" y="109"/>
                  </a:cubicBezTo>
                  <a:lnTo>
                    <a:pt x="19371" y="235"/>
                  </a:lnTo>
                  <a:cubicBezTo>
                    <a:pt x="19505" y="221"/>
                    <a:pt x="19637" y="208"/>
                    <a:pt x="19766" y="197"/>
                  </a:cubicBezTo>
                  <a:lnTo>
                    <a:pt x="19761" y="71"/>
                  </a:lnTo>
                  <a:close/>
                  <a:moveTo>
                    <a:pt x="19067" y="141"/>
                  </a:moveTo>
                  <a:cubicBezTo>
                    <a:pt x="18936" y="157"/>
                    <a:pt x="18805" y="174"/>
                    <a:pt x="18672" y="193"/>
                  </a:cubicBezTo>
                  <a:lnTo>
                    <a:pt x="18680" y="318"/>
                  </a:lnTo>
                  <a:cubicBezTo>
                    <a:pt x="18813" y="299"/>
                    <a:pt x="18943" y="282"/>
                    <a:pt x="19073" y="266"/>
                  </a:cubicBezTo>
                  <a:lnTo>
                    <a:pt x="19067" y="141"/>
                  </a:lnTo>
                  <a:close/>
                  <a:moveTo>
                    <a:pt x="18396" y="247"/>
                  </a:moveTo>
                  <a:cubicBezTo>
                    <a:pt x="18266" y="268"/>
                    <a:pt x="18134" y="289"/>
                    <a:pt x="18003" y="312"/>
                  </a:cubicBezTo>
                  <a:lnTo>
                    <a:pt x="18012" y="436"/>
                  </a:lnTo>
                  <a:cubicBezTo>
                    <a:pt x="18144" y="414"/>
                    <a:pt x="18275" y="392"/>
                    <a:pt x="18405" y="372"/>
                  </a:cubicBezTo>
                  <a:lnTo>
                    <a:pt x="18396" y="247"/>
                  </a:lnTo>
                  <a:close/>
                  <a:moveTo>
                    <a:pt x="17726" y="354"/>
                  </a:moveTo>
                  <a:cubicBezTo>
                    <a:pt x="17595" y="378"/>
                    <a:pt x="17464" y="404"/>
                    <a:pt x="17333" y="431"/>
                  </a:cubicBezTo>
                  <a:lnTo>
                    <a:pt x="17345" y="556"/>
                  </a:lnTo>
                  <a:cubicBezTo>
                    <a:pt x="17476" y="529"/>
                    <a:pt x="17607" y="503"/>
                    <a:pt x="17737" y="478"/>
                  </a:cubicBezTo>
                  <a:lnTo>
                    <a:pt x="17726" y="354"/>
                  </a:lnTo>
                  <a:close/>
                  <a:moveTo>
                    <a:pt x="17055" y="495"/>
                  </a:moveTo>
                  <a:cubicBezTo>
                    <a:pt x="16924" y="524"/>
                    <a:pt x="16793" y="554"/>
                    <a:pt x="16664" y="586"/>
                  </a:cubicBezTo>
                  <a:lnTo>
                    <a:pt x="16678" y="710"/>
                  </a:lnTo>
                  <a:cubicBezTo>
                    <a:pt x="16807" y="679"/>
                    <a:pt x="16937" y="649"/>
                    <a:pt x="17068" y="620"/>
                  </a:cubicBezTo>
                  <a:lnTo>
                    <a:pt x="17055" y="495"/>
                  </a:lnTo>
                  <a:close/>
                  <a:moveTo>
                    <a:pt x="16384" y="672"/>
                  </a:moveTo>
                  <a:cubicBezTo>
                    <a:pt x="16252" y="706"/>
                    <a:pt x="16122" y="742"/>
                    <a:pt x="15994" y="779"/>
                  </a:cubicBezTo>
                  <a:lnTo>
                    <a:pt x="16011" y="903"/>
                  </a:lnTo>
                  <a:cubicBezTo>
                    <a:pt x="16138" y="866"/>
                    <a:pt x="16267" y="830"/>
                    <a:pt x="16399" y="796"/>
                  </a:cubicBezTo>
                  <a:lnTo>
                    <a:pt x="16384" y="672"/>
                  </a:lnTo>
                  <a:close/>
                  <a:moveTo>
                    <a:pt x="15712" y="849"/>
                  </a:moveTo>
                  <a:cubicBezTo>
                    <a:pt x="15580" y="890"/>
                    <a:pt x="15451" y="933"/>
                    <a:pt x="15325" y="977"/>
                  </a:cubicBezTo>
                  <a:lnTo>
                    <a:pt x="15344" y="1099"/>
                  </a:lnTo>
                  <a:cubicBezTo>
                    <a:pt x="15469" y="1056"/>
                    <a:pt x="15598" y="1012"/>
                    <a:pt x="15730" y="971"/>
                  </a:cubicBezTo>
                  <a:lnTo>
                    <a:pt x="15712" y="849"/>
                  </a:lnTo>
                  <a:close/>
                  <a:moveTo>
                    <a:pt x="15062" y="1061"/>
                  </a:moveTo>
                  <a:cubicBezTo>
                    <a:pt x="14928" y="1112"/>
                    <a:pt x="14800" y="1165"/>
                    <a:pt x="14679" y="1219"/>
                  </a:cubicBezTo>
                  <a:lnTo>
                    <a:pt x="14704" y="1339"/>
                  </a:lnTo>
                  <a:cubicBezTo>
                    <a:pt x="14823" y="1286"/>
                    <a:pt x="14951" y="1233"/>
                    <a:pt x="15084" y="1182"/>
                  </a:cubicBezTo>
                  <a:lnTo>
                    <a:pt x="15062" y="1061"/>
                  </a:lnTo>
                  <a:close/>
                  <a:moveTo>
                    <a:pt x="14407" y="1344"/>
                  </a:moveTo>
                  <a:cubicBezTo>
                    <a:pt x="14272" y="1411"/>
                    <a:pt x="14147" y="1480"/>
                    <a:pt x="14034" y="1550"/>
                  </a:cubicBezTo>
                  <a:lnTo>
                    <a:pt x="14067" y="1666"/>
                  </a:lnTo>
                  <a:cubicBezTo>
                    <a:pt x="14178" y="1598"/>
                    <a:pt x="14301" y="1530"/>
                    <a:pt x="14434" y="1463"/>
                  </a:cubicBezTo>
                  <a:lnTo>
                    <a:pt x="14407" y="1344"/>
                  </a:lnTo>
                  <a:close/>
                  <a:moveTo>
                    <a:pt x="13775" y="1733"/>
                  </a:moveTo>
                  <a:cubicBezTo>
                    <a:pt x="13638" y="1838"/>
                    <a:pt x="13524" y="1947"/>
                    <a:pt x="13436" y="2056"/>
                  </a:cubicBezTo>
                  <a:lnTo>
                    <a:pt x="13491" y="2152"/>
                  </a:lnTo>
                  <a:cubicBezTo>
                    <a:pt x="13573" y="2049"/>
                    <a:pt x="13682" y="1945"/>
                    <a:pt x="13814" y="1844"/>
                  </a:cubicBezTo>
                  <a:lnTo>
                    <a:pt x="13775" y="1733"/>
                  </a:lnTo>
                  <a:close/>
                  <a:moveTo>
                    <a:pt x="13240" y="2404"/>
                  </a:moveTo>
                  <a:cubicBezTo>
                    <a:pt x="13212" y="2490"/>
                    <a:pt x="13197" y="2577"/>
                    <a:pt x="13197" y="2664"/>
                  </a:cubicBezTo>
                  <a:cubicBezTo>
                    <a:pt x="13197" y="2694"/>
                    <a:pt x="13199" y="2723"/>
                    <a:pt x="13202" y="2754"/>
                  </a:cubicBezTo>
                  <a:cubicBezTo>
                    <a:pt x="13212" y="2842"/>
                    <a:pt x="13226" y="2930"/>
                    <a:pt x="13246" y="3014"/>
                  </a:cubicBezTo>
                  <a:lnTo>
                    <a:pt x="13326" y="2973"/>
                  </a:lnTo>
                  <a:cubicBezTo>
                    <a:pt x="13309" y="2895"/>
                    <a:pt x="13295" y="2815"/>
                    <a:pt x="13286" y="2734"/>
                  </a:cubicBezTo>
                  <a:cubicBezTo>
                    <a:pt x="13283" y="2710"/>
                    <a:pt x="13282" y="2687"/>
                    <a:pt x="13282" y="2664"/>
                  </a:cubicBezTo>
                  <a:cubicBezTo>
                    <a:pt x="13282" y="2596"/>
                    <a:pt x="13294" y="2528"/>
                    <a:pt x="13316" y="2460"/>
                  </a:cubicBezTo>
                  <a:lnTo>
                    <a:pt x="13240" y="2404"/>
                  </a:lnTo>
                  <a:close/>
                  <a:moveTo>
                    <a:pt x="13436" y="3324"/>
                  </a:moveTo>
                  <a:lnTo>
                    <a:pt x="13364" y="3392"/>
                  </a:lnTo>
                  <a:cubicBezTo>
                    <a:pt x="13432" y="3547"/>
                    <a:pt x="13518" y="3696"/>
                    <a:pt x="13626" y="3847"/>
                  </a:cubicBezTo>
                  <a:lnTo>
                    <a:pt x="13684" y="3756"/>
                  </a:lnTo>
                  <a:cubicBezTo>
                    <a:pt x="13581" y="3611"/>
                    <a:pt x="13500" y="3470"/>
                    <a:pt x="13436" y="3324"/>
                  </a:cubicBezTo>
                  <a:close/>
                  <a:moveTo>
                    <a:pt x="13895" y="4031"/>
                  </a:moveTo>
                  <a:lnTo>
                    <a:pt x="13843" y="4130"/>
                  </a:lnTo>
                  <a:cubicBezTo>
                    <a:pt x="13952" y="4255"/>
                    <a:pt x="14067" y="4374"/>
                    <a:pt x="14166" y="4473"/>
                  </a:cubicBezTo>
                  <a:cubicBezTo>
                    <a:pt x="14166" y="4473"/>
                    <a:pt x="14214" y="4369"/>
                    <a:pt x="14214" y="4369"/>
                  </a:cubicBezTo>
                  <a:cubicBezTo>
                    <a:pt x="14116" y="4271"/>
                    <a:pt x="14002" y="4154"/>
                    <a:pt x="13895" y="4031"/>
                  </a:cubicBezTo>
                  <a:close/>
                  <a:moveTo>
                    <a:pt x="14464" y="4597"/>
                  </a:moveTo>
                  <a:lnTo>
                    <a:pt x="14416" y="4701"/>
                  </a:lnTo>
                  <a:cubicBezTo>
                    <a:pt x="14514" y="4799"/>
                    <a:pt x="14627" y="4917"/>
                    <a:pt x="14733" y="5042"/>
                  </a:cubicBezTo>
                  <a:lnTo>
                    <a:pt x="14786" y="4944"/>
                  </a:lnTo>
                  <a:cubicBezTo>
                    <a:pt x="14678" y="4816"/>
                    <a:pt x="14563" y="4696"/>
                    <a:pt x="14464" y="4597"/>
                  </a:cubicBezTo>
                  <a:close/>
                  <a:moveTo>
                    <a:pt x="15004" y="5233"/>
                  </a:moveTo>
                  <a:cubicBezTo>
                    <a:pt x="15004" y="5233"/>
                    <a:pt x="14942" y="5320"/>
                    <a:pt x="14942" y="5320"/>
                  </a:cubicBezTo>
                  <a:cubicBezTo>
                    <a:pt x="15041" y="5473"/>
                    <a:pt x="15112" y="5622"/>
                    <a:pt x="15158" y="5778"/>
                  </a:cubicBezTo>
                  <a:lnTo>
                    <a:pt x="15236" y="5727"/>
                  </a:lnTo>
                  <a:cubicBezTo>
                    <a:pt x="15186" y="5557"/>
                    <a:pt x="15109" y="5396"/>
                    <a:pt x="15004" y="5233"/>
                  </a:cubicBezTo>
                  <a:close/>
                  <a:moveTo>
                    <a:pt x="15294" y="6152"/>
                  </a:moveTo>
                  <a:lnTo>
                    <a:pt x="15210" y="6161"/>
                  </a:lnTo>
                  <a:cubicBezTo>
                    <a:pt x="15211" y="6190"/>
                    <a:pt x="15211" y="6219"/>
                    <a:pt x="15211" y="6249"/>
                  </a:cubicBezTo>
                  <a:cubicBezTo>
                    <a:pt x="15211" y="6356"/>
                    <a:pt x="15202" y="6470"/>
                    <a:pt x="15183" y="6586"/>
                  </a:cubicBezTo>
                  <a:cubicBezTo>
                    <a:pt x="15176" y="6628"/>
                    <a:pt x="15167" y="6669"/>
                    <a:pt x="15158" y="6709"/>
                  </a:cubicBezTo>
                  <a:lnTo>
                    <a:pt x="15238" y="6752"/>
                  </a:lnTo>
                  <a:cubicBezTo>
                    <a:pt x="15248" y="6708"/>
                    <a:pt x="15257" y="6663"/>
                    <a:pt x="15265" y="6615"/>
                  </a:cubicBezTo>
                  <a:cubicBezTo>
                    <a:pt x="15286" y="6490"/>
                    <a:pt x="15297" y="6366"/>
                    <a:pt x="15297" y="6249"/>
                  </a:cubicBezTo>
                  <a:cubicBezTo>
                    <a:pt x="15297" y="6216"/>
                    <a:pt x="15296" y="6184"/>
                    <a:pt x="15294" y="6152"/>
                  </a:cubicBezTo>
                  <a:close/>
                  <a:moveTo>
                    <a:pt x="15037" y="7036"/>
                  </a:moveTo>
                  <a:cubicBezTo>
                    <a:pt x="14965" y="7172"/>
                    <a:pt x="14868" y="7295"/>
                    <a:pt x="14751" y="7400"/>
                  </a:cubicBezTo>
                  <a:lnTo>
                    <a:pt x="14795" y="7507"/>
                  </a:lnTo>
                  <a:cubicBezTo>
                    <a:pt x="14921" y="7394"/>
                    <a:pt x="15025" y="7262"/>
                    <a:pt x="15104" y="7115"/>
                  </a:cubicBezTo>
                  <a:lnTo>
                    <a:pt x="15037" y="7036"/>
                  </a:lnTo>
                  <a:close/>
                  <a:moveTo>
                    <a:pt x="14500" y="7602"/>
                  </a:moveTo>
                  <a:cubicBezTo>
                    <a:pt x="14390" y="7668"/>
                    <a:pt x="14265" y="7726"/>
                    <a:pt x="14130" y="7775"/>
                  </a:cubicBezTo>
                  <a:lnTo>
                    <a:pt x="14150" y="7897"/>
                  </a:lnTo>
                  <a:cubicBezTo>
                    <a:pt x="14290" y="7847"/>
                    <a:pt x="14418" y="7786"/>
                    <a:pt x="14531" y="7718"/>
                  </a:cubicBezTo>
                  <a:cubicBezTo>
                    <a:pt x="14531" y="7718"/>
                    <a:pt x="14500" y="7602"/>
                    <a:pt x="14500" y="7602"/>
                  </a:cubicBezTo>
                  <a:close/>
                  <a:moveTo>
                    <a:pt x="10089" y="7821"/>
                  </a:moveTo>
                  <a:lnTo>
                    <a:pt x="10094" y="7946"/>
                  </a:lnTo>
                  <a:cubicBezTo>
                    <a:pt x="10204" y="7937"/>
                    <a:pt x="10320" y="7938"/>
                    <a:pt x="10440" y="7949"/>
                  </a:cubicBezTo>
                  <a:lnTo>
                    <a:pt x="10484" y="7954"/>
                  </a:lnTo>
                  <a:lnTo>
                    <a:pt x="10489" y="7828"/>
                  </a:lnTo>
                  <a:lnTo>
                    <a:pt x="10445" y="7824"/>
                  </a:lnTo>
                  <a:cubicBezTo>
                    <a:pt x="10322" y="7813"/>
                    <a:pt x="10203" y="7812"/>
                    <a:pt x="10089" y="7821"/>
                  </a:cubicBezTo>
                  <a:close/>
                  <a:moveTo>
                    <a:pt x="10765" y="7850"/>
                  </a:moveTo>
                  <a:lnTo>
                    <a:pt x="10759" y="7975"/>
                  </a:lnTo>
                  <a:lnTo>
                    <a:pt x="10784" y="7978"/>
                  </a:lnTo>
                  <a:cubicBezTo>
                    <a:pt x="10904" y="7990"/>
                    <a:pt x="11028" y="8002"/>
                    <a:pt x="11153" y="8013"/>
                  </a:cubicBezTo>
                  <a:lnTo>
                    <a:pt x="11158" y="7887"/>
                  </a:lnTo>
                  <a:cubicBezTo>
                    <a:pt x="11033" y="7876"/>
                    <a:pt x="10910" y="7864"/>
                    <a:pt x="10790" y="7852"/>
                  </a:cubicBezTo>
                  <a:lnTo>
                    <a:pt x="10765" y="7850"/>
                  </a:lnTo>
                  <a:close/>
                  <a:moveTo>
                    <a:pt x="13849" y="7850"/>
                  </a:moveTo>
                  <a:cubicBezTo>
                    <a:pt x="13728" y="7880"/>
                    <a:pt x="13597" y="7905"/>
                    <a:pt x="13460" y="7925"/>
                  </a:cubicBezTo>
                  <a:cubicBezTo>
                    <a:pt x="13460" y="7925"/>
                    <a:pt x="13468" y="8050"/>
                    <a:pt x="13468" y="8050"/>
                  </a:cubicBezTo>
                  <a:cubicBezTo>
                    <a:pt x="13608" y="8030"/>
                    <a:pt x="13740" y="8004"/>
                    <a:pt x="13863" y="7973"/>
                  </a:cubicBezTo>
                  <a:lnTo>
                    <a:pt x="13849" y="7850"/>
                  </a:lnTo>
                  <a:close/>
                  <a:moveTo>
                    <a:pt x="9810" y="7885"/>
                  </a:moveTo>
                  <a:cubicBezTo>
                    <a:pt x="9673" y="7918"/>
                    <a:pt x="9542" y="7967"/>
                    <a:pt x="9420" y="8030"/>
                  </a:cubicBezTo>
                  <a:lnTo>
                    <a:pt x="9448" y="8149"/>
                  </a:lnTo>
                  <a:cubicBezTo>
                    <a:pt x="9565" y="8088"/>
                    <a:pt x="9691" y="8041"/>
                    <a:pt x="9823" y="8009"/>
                  </a:cubicBezTo>
                  <a:lnTo>
                    <a:pt x="9810" y="7885"/>
                  </a:lnTo>
                  <a:close/>
                  <a:moveTo>
                    <a:pt x="11432" y="7920"/>
                  </a:moveTo>
                  <a:lnTo>
                    <a:pt x="11428" y="8046"/>
                  </a:lnTo>
                  <a:cubicBezTo>
                    <a:pt x="11558" y="8057"/>
                    <a:pt x="11691" y="8067"/>
                    <a:pt x="11823" y="8075"/>
                  </a:cubicBezTo>
                  <a:cubicBezTo>
                    <a:pt x="11823" y="8075"/>
                    <a:pt x="11827" y="7949"/>
                    <a:pt x="11827" y="7949"/>
                  </a:cubicBezTo>
                  <a:cubicBezTo>
                    <a:pt x="11695" y="7941"/>
                    <a:pt x="11563" y="7931"/>
                    <a:pt x="11432" y="7920"/>
                  </a:cubicBezTo>
                  <a:close/>
                  <a:moveTo>
                    <a:pt x="12124" y="7956"/>
                  </a:moveTo>
                  <a:lnTo>
                    <a:pt x="12121" y="8082"/>
                  </a:lnTo>
                  <a:cubicBezTo>
                    <a:pt x="12254" y="8087"/>
                    <a:pt x="12386" y="8091"/>
                    <a:pt x="12517" y="8092"/>
                  </a:cubicBezTo>
                  <a:cubicBezTo>
                    <a:pt x="12517" y="8092"/>
                    <a:pt x="12517" y="7966"/>
                    <a:pt x="12517" y="7966"/>
                  </a:cubicBezTo>
                  <a:cubicBezTo>
                    <a:pt x="12387" y="7965"/>
                    <a:pt x="12255" y="7961"/>
                    <a:pt x="12124" y="7956"/>
                  </a:cubicBezTo>
                  <a:close/>
                  <a:moveTo>
                    <a:pt x="13184" y="7956"/>
                  </a:moveTo>
                  <a:cubicBezTo>
                    <a:pt x="13059" y="7967"/>
                    <a:pt x="12927" y="7974"/>
                    <a:pt x="12791" y="7978"/>
                  </a:cubicBezTo>
                  <a:lnTo>
                    <a:pt x="12792" y="8103"/>
                  </a:lnTo>
                  <a:cubicBezTo>
                    <a:pt x="12930" y="8099"/>
                    <a:pt x="13064" y="8093"/>
                    <a:pt x="13189" y="8082"/>
                  </a:cubicBezTo>
                  <a:lnTo>
                    <a:pt x="13184" y="7956"/>
                  </a:lnTo>
                  <a:close/>
                  <a:moveTo>
                    <a:pt x="9148" y="8203"/>
                  </a:moveTo>
                  <a:cubicBezTo>
                    <a:pt x="9019" y="8306"/>
                    <a:pt x="8910" y="8427"/>
                    <a:pt x="8822" y="8562"/>
                  </a:cubicBezTo>
                  <a:lnTo>
                    <a:pt x="8883" y="8649"/>
                  </a:lnTo>
                  <a:cubicBezTo>
                    <a:pt x="8965" y="8523"/>
                    <a:pt x="9068" y="8411"/>
                    <a:pt x="9189" y="8314"/>
                  </a:cubicBezTo>
                  <a:lnTo>
                    <a:pt x="9148" y="8203"/>
                  </a:lnTo>
                  <a:close/>
                  <a:moveTo>
                    <a:pt x="8643" y="8911"/>
                  </a:moveTo>
                  <a:cubicBezTo>
                    <a:pt x="8604" y="9040"/>
                    <a:pt x="8583" y="9173"/>
                    <a:pt x="8583" y="9306"/>
                  </a:cubicBezTo>
                  <a:cubicBezTo>
                    <a:pt x="8583" y="9378"/>
                    <a:pt x="8589" y="9451"/>
                    <a:pt x="8601" y="9522"/>
                  </a:cubicBezTo>
                  <a:cubicBezTo>
                    <a:pt x="8601" y="9522"/>
                    <a:pt x="8683" y="9491"/>
                    <a:pt x="8683" y="9491"/>
                  </a:cubicBezTo>
                  <a:cubicBezTo>
                    <a:pt x="8673" y="9430"/>
                    <a:pt x="8668" y="9368"/>
                    <a:pt x="8668" y="9306"/>
                  </a:cubicBezTo>
                  <a:cubicBezTo>
                    <a:pt x="8668" y="9191"/>
                    <a:pt x="8686" y="9075"/>
                    <a:pt x="8720" y="8962"/>
                  </a:cubicBezTo>
                  <a:lnTo>
                    <a:pt x="8643" y="8911"/>
                  </a:lnTo>
                  <a:close/>
                  <a:moveTo>
                    <a:pt x="8818" y="9830"/>
                  </a:moveTo>
                  <a:lnTo>
                    <a:pt x="8750" y="9907"/>
                  </a:lnTo>
                  <a:cubicBezTo>
                    <a:pt x="8826" y="10051"/>
                    <a:pt x="8930" y="10183"/>
                    <a:pt x="9058" y="10302"/>
                  </a:cubicBezTo>
                  <a:lnTo>
                    <a:pt x="9103" y="10196"/>
                  </a:lnTo>
                  <a:cubicBezTo>
                    <a:pt x="8983" y="10085"/>
                    <a:pt x="8887" y="9962"/>
                    <a:pt x="8818" y="9830"/>
                  </a:cubicBezTo>
                  <a:close/>
                  <a:moveTo>
                    <a:pt x="9334" y="10396"/>
                  </a:moveTo>
                  <a:lnTo>
                    <a:pt x="9300" y="10511"/>
                  </a:lnTo>
                  <a:cubicBezTo>
                    <a:pt x="9409" y="10581"/>
                    <a:pt x="9531" y="10644"/>
                    <a:pt x="9662" y="10699"/>
                  </a:cubicBezTo>
                  <a:lnTo>
                    <a:pt x="9678" y="10706"/>
                  </a:lnTo>
                  <a:lnTo>
                    <a:pt x="9701" y="10586"/>
                  </a:lnTo>
                  <a:lnTo>
                    <a:pt x="9686" y="10579"/>
                  </a:lnTo>
                  <a:cubicBezTo>
                    <a:pt x="9558" y="10525"/>
                    <a:pt x="9439" y="10463"/>
                    <a:pt x="9334" y="10396"/>
                  </a:cubicBezTo>
                  <a:close/>
                  <a:moveTo>
                    <a:pt x="9989" y="10678"/>
                  </a:moveTo>
                  <a:cubicBezTo>
                    <a:pt x="9989" y="10678"/>
                    <a:pt x="9970" y="10801"/>
                    <a:pt x="9970" y="10801"/>
                  </a:cubicBezTo>
                  <a:cubicBezTo>
                    <a:pt x="10088" y="10842"/>
                    <a:pt x="10219" y="10882"/>
                    <a:pt x="10359" y="10922"/>
                  </a:cubicBezTo>
                  <a:lnTo>
                    <a:pt x="10375" y="10798"/>
                  </a:lnTo>
                  <a:cubicBezTo>
                    <a:pt x="10236" y="10759"/>
                    <a:pt x="10106" y="10719"/>
                    <a:pt x="9989" y="10678"/>
                  </a:cubicBezTo>
                  <a:close/>
                  <a:moveTo>
                    <a:pt x="10653" y="10891"/>
                  </a:moveTo>
                  <a:cubicBezTo>
                    <a:pt x="10653" y="10891"/>
                    <a:pt x="10639" y="11014"/>
                    <a:pt x="10639" y="11014"/>
                  </a:cubicBezTo>
                  <a:cubicBezTo>
                    <a:pt x="10766" y="11046"/>
                    <a:pt x="10897" y="11076"/>
                    <a:pt x="11030" y="11106"/>
                  </a:cubicBezTo>
                  <a:lnTo>
                    <a:pt x="11043" y="10982"/>
                  </a:lnTo>
                  <a:cubicBezTo>
                    <a:pt x="10910" y="10953"/>
                    <a:pt x="10780" y="10922"/>
                    <a:pt x="10653" y="10891"/>
                  </a:cubicBezTo>
                  <a:close/>
                  <a:moveTo>
                    <a:pt x="11320" y="11032"/>
                  </a:moveTo>
                  <a:cubicBezTo>
                    <a:pt x="11320" y="11032"/>
                    <a:pt x="11308" y="11157"/>
                    <a:pt x="11308" y="11157"/>
                  </a:cubicBezTo>
                  <a:cubicBezTo>
                    <a:pt x="11438" y="11184"/>
                    <a:pt x="11569" y="11209"/>
                    <a:pt x="11701" y="11235"/>
                  </a:cubicBezTo>
                  <a:lnTo>
                    <a:pt x="11712" y="11112"/>
                  </a:lnTo>
                  <a:cubicBezTo>
                    <a:pt x="11580" y="11086"/>
                    <a:pt x="11450" y="11059"/>
                    <a:pt x="11320" y="11032"/>
                  </a:cubicBezTo>
                  <a:close/>
                  <a:moveTo>
                    <a:pt x="11989" y="11174"/>
                  </a:moveTo>
                  <a:cubicBezTo>
                    <a:pt x="11989" y="11174"/>
                    <a:pt x="11978" y="11298"/>
                    <a:pt x="11978" y="11298"/>
                  </a:cubicBezTo>
                  <a:lnTo>
                    <a:pt x="12370" y="11375"/>
                  </a:lnTo>
                  <a:lnTo>
                    <a:pt x="12381" y="11251"/>
                  </a:lnTo>
                  <a:lnTo>
                    <a:pt x="11989" y="11174"/>
                  </a:lnTo>
                  <a:close/>
                  <a:moveTo>
                    <a:pt x="12659" y="11280"/>
                  </a:moveTo>
                  <a:lnTo>
                    <a:pt x="12647" y="11404"/>
                  </a:lnTo>
                  <a:cubicBezTo>
                    <a:pt x="12779" y="11431"/>
                    <a:pt x="12910" y="11459"/>
                    <a:pt x="13039" y="11487"/>
                  </a:cubicBezTo>
                  <a:lnTo>
                    <a:pt x="13051" y="11362"/>
                  </a:lnTo>
                  <a:cubicBezTo>
                    <a:pt x="12922" y="11334"/>
                    <a:pt x="12792" y="11307"/>
                    <a:pt x="12659" y="11280"/>
                  </a:cubicBezTo>
                  <a:close/>
                  <a:moveTo>
                    <a:pt x="13330" y="11456"/>
                  </a:moveTo>
                  <a:lnTo>
                    <a:pt x="13317" y="11580"/>
                  </a:lnTo>
                  <a:cubicBezTo>
                    <a:pt x="13450" y="11612"/>
                    <a:pt x="13580" y="11645"/>
                    <a:pt x="13705" y="11680"/>
                  </a:cubicBezTo>
                  <a:lnTo>
                    <a:pt x="13721" y="11556"/>
                  </a:lnTo>
                  <a:cubicBezTo>
                    <a:pt x="13595" y="11521"/>
                    <a:pt x="13464" y="11488"/>
                    <a:pt x="13330" y="11456"/>
                  </a:cubicBezTo>
                  <a:close/>
                  <a:moveTo>
                    <a:pt x="14004" y="11633"/>
                  </a:moveTo>
                  <a:cubicBezTo>
                    <a:pt x="14004" y="11633"/>
                    <a:pt x="13986" y="11756"/>
                    <a:pt x="13986" y="11756"/>
                  </a:cubicBezTo>
                  <a:cubicBezTo>
                    <a:pt x="14125" y="11800"/>
                    <a:pt x="14253" y="11846"/>
                    <a:pt x="14368" y="11893"/>
                  </a:cubicBezTo>
                  <a:lnTo>
                    <a:pt x="14391" y="11771"/>
                  </a:lnTo>
                  <a:cubicBezTo>
                    <a:pt x="14275" y="11724"/>
                    <a:pt x="14145" y="11678"/>
                    <a:pt x="14004" y="11633"/>
                  </a:cubicBezTo>
                  <a:close/>
                  <a:moveTo>
                    <a:pt x="14659" y="11881"/>
                  </a:moveTo>
                  <a:cubicBezTo>
                    <a:pt x="14659" y="11881"/>
                    <a:pt x="14632" y="11999"/>
                    <a:pt x="14632" y="11999"/>
                  </a:cubicBezTo>
                  <a:cubicBezTo>
                    <a:pt x="14772" y="12071"/>
                    <a:pt x="14890" y="12149"/>
                    <a:pt x="14985" y="12230"/>
                  </a:cubicBezTo>
                  <a:lnTo>
                    <a:pt x="15028" y="12122"/>
                  </a:lnTo>
                  <a:cubicBezTo>
                    <a:pt x="14928" y="12037"/>
                    <a:pt x="14804" y="11956"/>
                    <a:pt x="14659" y="11881"/>
                  </a:cubicBezTo>
                  <a:close/>
                  <a:moveTo>
                    <a:pt x="15246" y="12411"/>
                  </a:moveTo>
                  <a:cubicBezTo>
                    <a:pt x="15246" y="12411"/>
                    <a:pt x="15181" y="12494"/>
                    <a:pt x="15181" y="12494"/>
                  </a:cubicBezTo>
                  <a:cubicBezTo>
                    <a:pt x="15243" y="12600"/>
                    <a:pt x="15273" y="12709"/>
                    <a:pt x="15273" y="12830"/>
                  </a:cubicBezTo>
                  <a:cubicBezTo>
                    <a:pt x="15273" y="12874"/>
                    <a:pt x="15270" y="12921"/>
                    <a:pt x="15260" y="12976"/>
                  </a:cubicBezTo>
                  <a:lnTo>
                    <a:pt x="15343" y="13001"/>
                  </a:lnTo>
                  <a:cubicBezTo>
                    <a:pt x="15353" y="12943"/>
                    <a:pt x="15359" y="12885"/>
                    <a:pt x="15359" y="12830"/>
                  </a:cubicBezTo>
                  <a:cubicBezTo>
                    <a:pt x="15359" y="12680"/>
                    <a:pt x="15321" y="12539"/>
                    <a:pt x="15246" y="12411"/>
                  </a:cubicBezTo>
                  <a:close/>
                  <a:moveTo>
                    <a:pt x="15159" y="13295"/>
                  </a:moveTo>
                  <a:cubicBezTo>
                    <a:pt x="15095" y="13434"/>
                    <a:pt x="15006" y="13569"/>
                    <a:pt x="14895" y="13696"/>
                  </a:cubicBezTo>
                  <a:lnTo>
                    <a:pt x="14947" y="13796"/>
                  </a:lnTo>
                  <a:cubicBezTo>
                    <a:pt x="15065" y="13660"/>
                    <a:pt x="15160" y="13515"/>
                    <a:pt x="15229" y="13366"/>
                  </a:cubicBezTo>
                  <a:lnTo>
                    <a:pt x="15159" y="13295"/>
                  </a:lnTo>
                  <a:close/>
                  <a:moveTo>
                    <a:pt x="14668" y="13932"/>
                  </a:moveTo>
                  <a:cubicBezTo>
                    <a:pt x="14566" y="14020"/>
                    <a:pt x="14449" y="14109"/>
                    <a:pt x="14321" y="14193"/>
                  </a:cubicBezTo>
                  <a:lnTo>
                    <a:pt x="14355" y="14308"/>
                  </a:lnTo>
                  <a:cubicBezTo>
                    <a:pt x="14486" y="14222"/>
                    <a:pt x="14607" y="14131"/>
                    <a:pt x="14712" y="14040"/>
                  </a:cubicBezTo>
                  <a:lnTo>
                    <a:pt x="14668" y="13932"/>
                  </a:lnTo>
                  <a:close/>
                  <a:moveTo>
                    <a:pt x="14070" y="14356"/>
                  </a:moveTo>
                  <a:cubicBezTo>
                    <a:pt x="13956" y="14420"/>
                    <a:pt x="13831" y="14485"/>
                    <a:pt x="13699" y="14548"/>
                  </a:cubicBezTo>
                  <a:lnTo>
                    <a:pt x="13725" y="14669"/>
                  </a:lnTo>
                  <a:cubicBezTo>
                    <a:pt x="13859" y="14605"/>
                    <a:pt x="13985" y="14538"/>
                    <a:pt x="14100" y="14473"/>
                  </a:cubicBezTo>
                  <a:lnTo>
                    <a:pt x="14070" y="14356"/>
                  </a:lnTo>
                  <a:close/>
                  <a:moveTo>
                    <a:pt x="13409" y="14674"/>
                  </a:moveTo>
                  <a:cubicBezTo>
                    <a:pt x="13288" y="14727"/>
                    <a:pt x="13161" y="14779"/>
                    <a:pt x="13030" y="14830"/>
                  </a:cubicBezTo>
                  <a:lnTo>
                    <a:pt x="13051" y="14951"/>
                  </a:lnTo>
                  <a:cubicBezTo>
                    <a:pt x="13184" y="14900"/>
                    <a:pt x="13311" y="14848"/>
                    <a:pt x="13433" y="14795"/>
                  </a:cubicBezTo>
                  <a:lnTo>
                    <a:pt x="13409" y="14674"/>
                  </a:lnTo>
                  <a:close/>
                  <a:moveTo>
                    <a:pt x="12768" y="14922"/>
                  </a:moveTo>
                  <a:cubicBezTo>
                    <a:pt x="12644" y="14967"/>
                    <a:pt x="12516" y="15011"/>
                    <a:pt x="12384" y="15055"/>
                  </a:cubicBezTo>
                  <a:lnTo>
                    <a:pt x="12403" y="15178"/>
                  </a:lnTo>
                  <a:cubicBezTo>
                    <a:pt x="12535" y="15133"/>
                    <a:pt x="12664" y="15090"/>
                    <a:pt x="12788" y="15044"/>
                  </a:cubicBezTo>
                  <a:lnTo>
                    <a:pt x="12768" y="14922"/>
                  </a:lnTo>
                  <a:close/>
                  <a:moveTo>
                    <a:pt x="12101" y="15169"/>
                  </a:moveTo>
                  <a:cubicBezTo>
                    <a:pt x="11976" y="15209"/>
                    <a:pt x="11846" y="15249"/>
                    <a:pt x="11715" y="15290"/>
                  </a:cubicBezTo>
                  <a:lnTo>
                    <a:pt x="11732" y="15413"/>
                  </a:lnTo>
                  <a:cubicBezTo>
                    <a:pt x="11864" y="15373"/>
                    <a:pt x="11993" y="15332"/>
                    <a:pt x="12119" y="15292"/>
                  </a:cubicBezTo>
                  <a:lnTo>
                    <a:pt x="12101" y="15169"/>
                  </a:lnTo>
                  <a:close/>
                  <a:moveTo>
                    <a:pt x="11456" y="15346"/>
                  </a:moveTo>
                  <a:cubicBezTo>
                    <a:pt x="11330" y="15383"/>
                    <a:pt x="11201" y="15421"/>
                    <a:pt x="11069" y="15459"/>
                  </a:cubicBezTo>
                  <a:lnTo>
                    <a:pt x="11085" y="15581"/>
                  </a:lnTo>
                  <a:cubicBezTo>
                    <a:pt x="11217" y="15544"/>
                    <a:pt x="11347" y="15507"/>
                    <a:pt x="11474" y="15470"/>
                  </a:cubicBezTo>
                  <a:lnTo>
                    <a:pt x="11456" y="15346"/>
                  </a:lnTo>
                  <a:close/>
                  <a:moveTo>
                    <a:pt x="10788" y="15558"/>
                  </a:moveTo>
                  <a:cubicBezTo>
                    <a:pt x="10661" y="15594"/>
                    <a:pt x="10531" y="15629"/>
                    <a:pt x="10400" y="15665"/>
                  </a:cubicBezTo>
                  <a:lnTo>
                    <a:pt x="10416" y="15789"/>
                  </a:lnTo>
                  <a:cubicBezTo>
                    <a:pt x="10547" y="15753"/>
                    <a:pt x="10677" y="15717"/>
                    <a:pt x="10804" y="15682"/>
                  </a:cubicBezTo>
                  <a:lnTo>
                    <a:pt x="10788" y="15558"/>
                  </a:lnTo>
                  <a:close/>
                  <a:moveTo>
                    <a:pt x="10119" y="15735"/>
                  </a:moveTo>
                  <a:cubicBezTo>
                    <a:pt x="10119" y="15735"/>
                    <a:pt x="9730" y="15840"/>
                    <a:pt x="9730" y="15840"/>
                  </a:cubicBezTo>
                  <a:lnTo>
                    <a:pt x="9745" y="15964"/>
                  </a:lnTo>
                  <a:lnTo>
                    <a:pt x="10135" y="15859"/>
                  </a:lnTo>
                  <a:lnTo>
                    <a:pt x="10119" y="15735"/>
                  </a:lnTo>
                  <a:close/>
                  <a:moveTo>
                    <a:pt x="9450" y="15912"/>
                  </a:moveTo>
                  <a:cubicBezTo>
                    <a:pt x="9450" y="15912"/>
                    <a:pt x="9061" y="16016"/>
                    <a:pt x="9061" y="16016"/>
                  </a:cubicBezTo>
                  <a:lnTo>
                    <a:pt x="9076" y="16139"/>
                  </a:lnTo>
                  <a:lnTo>
                    <a:pt x="9465" y="16035"/>
                  </a:lnTo>
                  <a:lnTo>
                    <a:pt x="9450" y="15912"/>
                  </a:lnTo>
                  <a:close/>
                  <a:moveTo>
                    <a:pt x="8780" y="16088"/>
                  </a:moveTo>
                  <a:cubicBezTo>
                    <a:pt x="8780" y="16088"/>
                    <a:pt x="8626" y="16130"/>
                    <a:pt x="8626" y="16130"/>
                  </a:cubicBezTo>
                  <a:cubicBezTo>
                    <a:pt x="8548" y="16151"/>
                    <a:pt x="8470" y="16172"/>
                    <a:pt x="8392" y="16193"/>
                  </a:cubicBezTo>
                  <a:lnTo>
                    <a:pt x="8407" y="16317"/>
                  </a:lnTo>
                  <a:cubicBezTo>
                    <a:pt x="8485" y="16296"/>
                    <a:pt x="8563" y="16275"/>
                    <a:pt x="8640" y="16254"/>
                  </a:cubicBezTo>
                  <a:lnTo>
                    <a:pt x="8795" y="16212"/>
                  </a:lnTo>
                  <a:lnTo>
                    <a:pt x="8780" y="16088"/>
                  </a:lnTo>
                  <a:close/>
                  <a:moveTo>
                    <a:pt x="8110" y="16265"/>
                  </a:moveTo>
                  <a:cubicBezTo>
                    <a:pt x="7981" y="16303"/>
                    <a:pt x="7851" y="16341"/>
                    <a:pt x="7722" y="16380"/>
                  </a:cubicBezTo>
                  <a:lnTo>
                    <a:pt x="7739" y="16503"/>
                  </a:lnTo>
                  <a:cubicBezTo>
                    <a:pt x="7868" y="16464"/>
                    <a:pt x="7997" y="16426"/>
                    <a:pt x="8126" y="16389"/>
                  </a:cubicBezTo>
                  <a:lnTo>
                    <a:pt x="8110" y="16265"/>
                  </a:lnTo>
                  <a:close/>
                  <a:moveTo>
                    <a:pt x="7464" y="16477"/>
                  </a:moveTo>
                  <a:cubicBezTo>
                    <a:pt x="7334" y="16518"/>
                    <a:pt x="7205" y="16561"/>
                    <a:pt x="7077" y="16603"/>
                  </a:cubicBezTo>
                  <a:lnTo>
                    <a:pt x="7095" y="16725"/>
                  </a:lnTo>
                  <a:cubicBezTo>
                    <a:pt x="7224" y="16682"/>
                    <a:pt x="7353" y="16641"/>
                    <a:pt x="7482" y="16600"/>
                  </a:cubicBezTo>
                  <a:lnTo>
                    <a:pt x="7464" y="16477"/>
                  </a:lnTo>
                  <a:close/>
                  <a:moveTo>
                    <a:pt x="6792" y="16690"/>
                  </a:moveTo>
                  <a:cubicBezTo>
                    <a:pt x="6663" y="16734"/>
                    <a:pt x="6535" y="16780"/>
                    <a:pt x="6407" y="16827"/>
                  </a:cubicBezTo>
                  <a:lnTo>
                    <a:pt x="6427" y="16948"/>
                  </a:lnTo>
                  <a:cubicBezTo>
                    <a:pt x="6555" y="16902"/>
                    <a:pt x="6683" y="16857"/>
                    <a:pt x="6811" y="16812"/>
                  </a:cubicBezTo>
                  <a:lnTo>
                    <a:pt x="6792" y="16690"/>
                  </a:lnTo>
                  <a:close/>
                  <a:moveTo>
                    <a:pt x="6120" y="16937"/>
                  </a:moveTo>
                  <a:cubicBezTo>
                    <a:pt x="5992" y="16986"/>
                    <a:pt x="5865" y="17035"/>
                    <a:pt x="5738" y="17085"/>
                  </a:cubicBezTo>
                  <a:lnTo>
                    <a:pt x="5760" y="17207"/>
                  </a:lnTo>
                  <a:cubicBezTo>
                    <a:pt x="5887" y="17156"/>
                    <a:pt x="6013" y="17107"/>
                    <a:pt x="6141" y="17059"/>
                  </a:cubicBezTo>
                  <a:lnTo>
                    <a:pt x="6120" y="16937"/>
                  </a:lnTo>
                  <a:close/>
                  <a:moveTo>
                    <a:pt x="5473" y="17185"/>
                  </a:moveTo>
                  <a:cubicBezTo>
                    <a:pt x="5345" y="17237"/>
                    <a:pt x="5218" y="17291"/>
                    <a:pt x="5092" y="17346"/>
                  </a:cubicBezTo>
                  <a:lnTo>
                    <a:pt x="5116" y="17467"/>
                  </a:lnTo>
                  <a:cubicBezTo>
                    <a:pt x="5242" y="17413"/>
                    <a:pt x="5368" y="17359"/>
                    <a:pt x="5496" y="17306"/>
                  </a:cubicBezTo>
                  <a:lnTo>
                    <a:pt x="5473" y="17185"/>
                  </a:lnTo>
                  <a:close/>
                  <a:moveTo>
                    <a:pt x="4824" y="17467"/>
                  </a:moveTo>
                  <a:cubicBezTo>
                    <a:pt x="4697" y="17525"/>
                    <a:pt x="4571" y="17584"/>
                    <a:pt x="4447" y="17644"/>
                  </a:cubicBezTo>
                  <a:lnTo>
                    <a:pt x="4473" y="17764"/>
                  </a:lnTo>
                  <a:cubicBezTo>
                    <a:pt x="4597" y="17704"/>
                    <a:pt x="4722" y="17646"/>
                    <a:pt x="4849" y="17588"/>
                  </a:cubicBezTo>
                  <a:lnTo>
                    <a:pt x="4824" y="17467"/>
                  </a:lnTo>
                  <a:close/>
                  <a:moveTo>
                    <a:pt x="4175" y="17786"/>
                  </a:moveTo>
                  <a:cubicBezTo>
                    <a:pt x="4049" y="17849"/>
                    <a:pt x="3924" y="17913"/>
                    <a:pt x="3801" y="17979"/>
                  </a:cubicBezTo>
                  <a:lnTo>
                    <a:pt x="3830" y="18097"/>
                  </a:lnTo>
                  <a:cubicBezTo>
                    <a:pt x="3953" y="18032"/>
                    <a:pt x="4077" y="17968"/>
                    <a:pt x="4203" y="17905"/>
                  </a:cubicBezTo>
                  <a:lnTo>
                    <a:pt x="4175" y="17786"/>
                  </a:lnTo>
                  <a:close/>
                  <a:moveTo>
                    <a:pt x="3549" y="18139"/>
                  </a:moveTo>
                  <a:cubicBezTo>
                    <a:pt x="3424" y="18209"/>
                    <a:pt x="3301" y="18280"/>
                    <a:pt x="3180" y="18353"/>
                  </a:cubicBezTo>
                  <a:lnTo>
                    <a:pt x="3212" y="18470"/>
                  </a:lnTo>
                  <a:cubicBezTo>
                    <a:pt x="3332" y="18398"/>
                    <a:pt x="3454" y="18326"/>
                    <a:pt x="3579" y="18256"/>
                  </a:cubicBezTo>
                  <a:lnTo>
                    <a:pt x="3549" y="18139"/>
                  </a:lnTo>
                  <a:close/>
                  <a:moveTo>
                    <a:pt x="2920" y="18493"/>
                  </a:moveTo>
                  <a:cubicBezTo>
                    <a:pt x="2797" y="18571"/>
                    <a:pt x="2676" y="18650"/>
                    <a:pt x="2558" y="18730"/>
                  </a:cubicBezTo>
                  <a:lnTo>
                    <a:pt x="2594" y="18844"/>
                  </a:lnTo>
                  <a:cubicBezTo>
                    <a:pt x="2711" y="18764"/>
                    <a:pt x="2831" y="18686"/>
                    <a:pt x="2954" y="18609"/>
                  </a:cubicBezTo>
                  <a:lnTo>
                    <a:pt x="2920" y="18493"/>
                  </a:lnTo>
                  <a:close/>
                  <a:moveTo>
                    <a:pt x="2290" y="18917"/>
                  </a:moveTo>
                  <a:cubicBezTo>
                    <a:pt x="2169" y="19005"/>
                    <a:pt x="2050" y="19094"/>
                    <a:pt x="1937" y="19184"/>
                  </a:cubicBezTo>
                  <a:lnTo>
                    <a:pt x="1976" y="19294"/>
                  </a:lnTo>
                  <a:cubicBezTo>
                    <a:pt x="2089" y="19205"/>
                    <a:pt x="2207" y="19117"/>
                    <a:pt x="2327" y="19030"/>
                  </a:cubicBezTo>
                  <a:lnTo>
                    <a:pt x="2290" y="18917"/>
                  </a:lnTo>
                  <a:close/>
                  <a:moveTo>
                    <a:pt x="1703" y="19377"/>
                  </a:moveTo>
                  <a:cubicBezTo>
                    <a:pt x="1585" y="19477"/>
                    <a:pt x="1470" y="19579"/>
                    <a:pt x="1363" y="19681"/>
                  </a:cubicBezTo>
                  <a:lnTo>
                    <a:pt x="1408" y="19787"/>
                  </a:lnTo>
                  <a:cubicBezTo>
                    <a:pt x="1515" y="19686"/>
                    <a:pt x="1628" y="19585"/>
                    <a:pt x="1745" y="19486"/>
                  </a:cubicBezTo>
                  <a:lnTo>
                    <a:pt x="1703" y="19377"/>
                  </a:lnTo>
                  <a:close/>
                  <a:moveTo>
                    <a:pt x="1107" y="19907"/>
                  </a:moveTo>
                  <a:cubicBezTo>
                    <a:pt x="995" y="20023"/>
                    <a:pt x="888" y="20142"/>
                    <a:pt x="789" y="20260"/>
                  </a:cubicBezTo>
                  <a:lnTo>
                    <a:pt x="842" y="20358"/>
                  </a:lnTo>
                  <a:cubicBezTo>
                    <a:pt x="939" y="20242"/>
                    <a:pt x="1045" y="20124"/>
                    <a:pt x="1156" y="20010"/>
                  </a:cubicBezTo>
                  <a:lnTo>
                    <a:pt x="1107" y="19907"/>
                  </a:lnTo>
                  <a:close/>
                  <a:moveTo>
                    <a:pt x="592" y="20544"/>
                  </a:moveTo>
                  <a:cubicBezTo>
                    <a:pt x="490" y="20681"/>
                    <a:pt x="395" y="20823"/>
                    <a:pt x="311" y="20964"/>
                  </a:cubicBezTo>
                  <a:lnTo>
                    <a:pt x="374" y="21047"/>
                  </a:lnTo>
                  <a:cubicBezTo>
                    <a:pt x="457" y="20909"/>
                    <a:pt x="549" y="20771"/>
                    <a:pt x="649" y="20637"/>
                  </a:cubicBezTo>
                  <a:lnTo>
                    <a:pt x="592" y="20544"/>
                  </a:lnTo>
                  <a:close/>
                  <a:moveTo>
                    <a:pt x="112" y="21286"/>
                  </a:moveTo>
                  <a:cubicBezTo>
                    <a:pt x="72" y="21368"/>
                    <a:pt x="34" y="21452"/>
                    <a:pt x="0" y="21534"/>
                  </a:cubicBezTo>
                  <a:lnTo>
                    <a:pt x="72" y="21599"/>
                  </a:lnTo>
                  <a:cubicBezTo>
                    <a:pt x="105" y="21520"/>
                    <a:pt x="142" y="21440"/>
                    <a:pt x="181" y="21360"/>
                  </a:cubicBezTo>
                  <a:lnTo>
                    <a:pt x="112" y="21286"/>
                  </a:lnTo>
                  <a:close/>
                </a:path>
              </a:pathLst>
            </a:custGeom>
            <a:solidFill>
              <a:schemeClr val="accent4"/>
            </a:solidFill>
            <a:ln w="12700">
              <a:miter lim="400000"/>
            </a:ln>
          </p:spPr>
          <p:txBody>
            <a:bodyPr lIns="0" tIns="0" rIns="0" bIns="0" anchor="ctr"/>
            <a:lstStyle/>
            <a:p>
              <a:pPr defTabSz="1219170">
                <a:defRPr sz="3000">
                  <a:solidFill>
                    <a:srgbClr val="FFFFFF"/>
                  </a:solidFill>
                  <a:effectLst>
                    <a:outerShdw blurRad="38100" dist="12700" dir="5400000" rotWithShape="0">
                      <a:srgbClr val="000000">
                        <a:alpha val="50000"/>
                      </a:srgbClr>
                    </a:outerShdw>
                  </a:effectLst>
                </a:defRPr>
              </a:pPr>
              <a:endParaRPr sz="4000">
                <a:solidFill>
                  <a:srgbClr val="FFFFFF"/>
                </a:solidFill>
                <a:effectLst>
                  <a:outerShdw blurRad="38100" dist="12700" dir="5400000" rotWithShape="0">
                    <a:srgbClr val="000000">
                      <a:alpha val="50000"/>
                    </a:srgbClr>
                  </a:outerShdw>
                </a:effectLst>
                <a:latin typeface="Marianne" panose="020B0604020202020204" charset="0"/>
              </a:endParaRPr>
            </a:p>
          </p:txBody>
        </p:sp>
      </p:grpSp>
      <p:sp>
        <p:nvSpPr>
          <p:cNvPr id="55" name="Oval Callout 14">
            <a:extLst>
              <a:ext uri="{FF2B5EF4-FFF2-40B4-BE49-F238E27FC236}">
                <a16:creationId xmlns:a16="http://schemas.microsoft.com/office/drawing/2014/main" id="{058554E1-35D5-41DF-A9CF-9F5CF652493C}"/>
              </a:ext>
            </a:extLst>
          </p:cNvPr>
          <p:cNvSpPr/>
          <p:nvPr/>
        </p:nvSpPr>
        <p:spPr>
          <a:xfrm>
            <a:off x="6371314" y="3448514"/>
            <a:ext cx="2315787" cy="2271491"/>
          </a:xfrm>
          <a:prstGeom prst="wedgeEllipseCallout">
            <a:avLst>
              <a:gd name="adj1" fmla="val -5527"/>
              <a:gd name="adj2" fmla="val 67378"/>
            </a:avLst>
          </a:prstGeom>
          <a:solidFill>
            <a:srgbClr val="088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6" name="Oval 55">
            <a:extLst>
              <a:ext uri="{FF2B5EF4-FFF2-40B4-BE49-F238E27FC236}">
                <a16:creationId xmlns:a16="http://schemas.microsoft.com/office/drawing/2014/main" id="{EC50795D-2AEE-4669-9E69-BCD340F960F5}"/>
              </a:ext>
            </a:extLst>
          </p:cNvPr>
          <p:cNvSpPr/>
          <p:nvPr/>
        </p:nvSpPr>
        <p:spPr>
          <a:xfrm>
            <a:off x="6643136" y="3696516"/>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7" name="Oval Callout 18">
            <a:extLst>
              <a:ext uri="{FF2B5EF4-FFF2-40B4-BE49-F238E27FC236}">
                <a16:creationId xmlns:a16="http://schemas.microsoft.com/office/drawing/2014/main" id="{AA9AD377-F8C2-47A9-8E12-0DDA2EEABCB5}"/>
              </a:ext>
            </a:extLst>
          </p:cNvPr>
          <p:cNvSpPr/>
          <p:nvPr/>
        </p:nvSpPr>
        <p:spPr>
          <a:xfrm>
            <a:off x="3760052" y="2486631"/>
            <a:ext cx="2013701" cy="1975184"/>
          </a:xfrm>
          <a:prstGeom prst="wedgeEllipseCallout">
            <a:avLst>
              <a:gd name="adj1" fmla="val -5527"/>
              <a:gd name="adj2" fmla="val 67378"/>
            </a:avLst>
          </a:prstGeom>
          <a:solidFill>
            <a:srgbClr val="5E74BA">
              <a:alpha val="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2" name="Oval 61">
            <a:extLst>
              <a:ext uri="{FF2B5EF4-FFF2-40B4-BE49-F238E27FC236}">
                <a16:creationId xmlns:a16="http://schemas.microsoft.com/office/drawing/2014/main" id="{9061CC14-6040-4213-BECA-0A67454069F7}"/>
              </a:ext>
            </a:extLst>
          </p:cNvPr>
          <p:cNvSpPr/>
          <p:nvPr/>
        </p:nvSpPr>
        <p:spPr>
          <a:xfrm>
            <a:off x="3993396" y="2721816"/>
            <a:ext cx="1575859" cy="15254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3" name="Oval Callout 22">
            <a:extLst>
              <a:ext uri="{FF2B5EF4-FFF2-40B4-BE49-F238E27FC236}">
                <a16:creationId xmlns:a16="http://schemas.microsoft.com/office/drawing/2014/main" id="{714B0CF0-B274-4839-8152-791224215196}"/>
              </a:ext>
            </a:extLst>
          </p:cNvPr>
          <p:cNvSpPr/>
          <p:nvPr/>
        </p:nvSpPr>
        <p:spPr>
          <a:xfrm>
            <a:off x="689823" y="2381372"/>
            <a:ext cx="1574992" cy="1544867"/>
          </a:xfrm>
          <a:prstGeom prst="wedgeEllipseCallout">
            <a:avLst>
              <a:gd name="adj1" fmla="val -5527"/>
              <a:gd name="adj2" fmla="val 67378"/>
            </a:avLst>
          </a:prstGeom>
          <a:solidFill>
            <a:schemeClr val="accent4">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4" name="Oval 63">
            <a:extLst>
              <a:ext uri="{FF2B5EF4-FFF2-40B4-BE49-F238E27FC236}">
                <a16:creationId xmlns:a16="http://schemas.microsoft.com/office/drawing/2014/main" id="{E01BDC2A-E764-4947-98A4-9AD5B916BC11}"/>
              </a:ext>
            </a:extLst>
          </p:cNvPr>
          <p:cNvSpPr/>
          <p:nvPr/>
        </p:nvSpPr>
        <p:spPr>
          <a:xfrm>
            <a:off x="846717" y="2535731"/>
            <a:ext cx="1261202" cy="12232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9" name="Rectangle 68">
            <a:extLst>
              <a:ext uri="{FF2B5EF4-FFF2-40B4-BE49-F238E27FC236}">
                <a16:creationId xmlns:a16="http://schemas.microsoft.com/office/drawing/2014/main" id="{6D99F5CE-FF89-4BB8-BEEE-EC0174C75021}"/>
              </a:ext>
            </a:extLst>
          </p:cNvPr>
          <p:cNvSpPr/>
          <p:nvPr/>
        </p:nvSpPr>
        <p:spPr>
          <a:xfrm>
            <a:off x="4536707" y="2759159"/>
            <a:ext cx="489236" cy="748988"/>
          </a:xfrm>
          <a:prstGeom prst="rect">
            <a:avLst/>
          </a:prstGeom>
        </p:spPr>
        <p:txBody>
          <a:bodyPr wrap="none" anchor="ctr">
            <a:spAutoFit/>
          </a:bodyPr>
          <a:lstStyle/>
          <a:p>
            <a:pPr algn="ctr" defTabSz="1219170"/>
            <a:r>
              <a:rPr lang="en-US" sz="4267">
                <a:solidFill>
                  <a:srgbClr val="5E74BA"/>
                </a:solidFill>
                <a:latin typeface="Marianne" panose="020B0604020202020204" charset="0"/>
              </a:rPr>
              <a:t>2</a:t>
            </a:r>
          </a:p>
        </p:txBody>
      </p:sp>
      <p:sp>
        <p:nvSpPr>
          <p:cNvPr id="70" name="TextBox 69">
            <a:extLst>
              <a:ext uri="{FF2B5EF4-FFF2-40B4-BE49-F238E27FC236}">
                <a16:creationId xmlns:a16="http://schemas.microsoft.com/office/drawing/2014/main" id="{D65CA46D-D3E5-4D15-B020-B0C7F42DE89F}"/>
              </a:ext>
            </a:extLst>
          </p:cNvPr>
          <p:cNvSpPr txBox="1"/>
          <p:nvPr/>
        </p:nvSpPr>
        <p:spPr>
          <a:xfrm>
            <a:off x="3990316" y="3361288"/>
            <a:ext cx="1582019" cy="732765"/>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Lancer officiellement la démarche </a:t>
            </a:r>
          </a:p>
        </p:txBody>
      </p:sp>
      <p:sp>
        <p:nvSpPr>
          <p:cNvPr id="72" name="Rectangle 71">
            <a:extLst>
              <a:ext uri="{FF2B5EF4-FFF2-40B4-BE49-F238E27FC236}">
                <a16:creationId xmlns:a16="http://schemas.microsoft.com/office/drawing/2014/main" id="{3CAD6A12-7F69-4F84-AB2A-C74F59419336}"/>
              </a:ext>
            </a:extLst>
          </p:cNvPr>
          <p:cNvSpPr/>
          <p:nvPr/>
        </p:nvSpPr>
        <p:spPr>
          <a:xfrm>
            <a:off x="7294207" y="3887544"/>
            <a:ext cx="470000" cy="707886"/>
          </a:xfrm>
          <a:prstGeom prst="rect">
            <a:avLst/>
          </a:prstGeom>
        </p:spPr>
        <p:txBody>
          <a:bodyPr wrap="none" anchor="ctr">
            <a:spAutoFit/>
          </a:bodyPr>
          <a:lstStyle/>
          <a:p>
            <a:pPr algn="ctr" defTabSz="1219170"/>
            <a:r>
              <a:rPr lang="en-US" sz="4000">
                <a:solidFill>
                  <a:srgbClr val="088777"/>
                </a:solidFill>
                <a:latin typeface="Marianne" panose="020B0604020202020204" charset="0"/>
              </a:rPr>
              <a:t>3</a:t>
            </a:r>
          </a:p>
        </p:txBody>
      </p:sp>
      <p:sp>
        <p:nvSpPr>
          <p:cNvPr id="73" name="TextBox 72">
            <a:extLst>
              <a:ext uri="{FF2B5EF4-FFF2-40B4-BE49-F238E27FC236}">
                <a16:creationId xmlns:a16="http://schemas.microsoft.com/office/drawing/2014/main" id="{8D2A9CC2-1BF1-42EA-9766-454FF77A6CEE}"/>
              </a:ext>
            </a:extLst>
          </p:cNvPr>
          <p:cNvSpPr txBox="1"/>
          <p:nvPr/>
        </p:nvSpPr>
        <p:spPr>
          <a:xfrm>
            <a:off x="6955501" y="4577814"/>
            <a:ext cx="1135177" cy="514756"/>
          </a:xfrm>
          <a:prstGeom prst="rect">
            <a:avLst/>
          </a:prstGeom>
          <a:noFill/>
        </p:spPr>
        <p:txBody>
          <a:bodyPr wrap="square" numCol="1" spcCol="0" rtlCol="0" anchor="ctr">
            <a:spAutoFit/>
          </a:bodyPr>
          <a:lstStyle/>
          <a:p>
            <a:pPr algn="ctr" defTabSz="1219170">
              <a:lnSpc>
                <a:spcPts val="1733"/>
              </a:lnSpc>
            </a:pPr>
            <a:r>
              <a:rPr lang="en-US" sz="1400" b="1" err="1">
                <a:solidFill>
                  <a:srgbClr val="000000"/>
                </a:solidFill>
                <a:latin typeface="Marianne" panose="020B0604020202020204" charset="0"/>
                <a:ea typeface="Montserrat Light" charset="0"/>
                <a:cs typeface="Montserrat Light" charset="0"/>
              </a:rPr>
              <a:t>Réaliser</a:t>
            </a:r>
            <a:r>
              <a:rPr lang="en-US" sz="1400" b="1">
                <a:solidFill>
                  <a:srgbClr val="000000"/>
                </a:solidFill>
                <a:latin typeface="Marianne" panose="020B0604020202020204" charset="0"/>
                <a:ea typeface="Montserrat Light" charset="0"/>
                <a:cs typeface="Montserrat Light" charset="0"/>
              </a:rPr>
              <a:t> le diagnostic </a:t>
            </a:r>
          </a:p>
        </p:txBody>
      </p:sp>
      <p:sp>
        <p:nvSpPr>
          <p:cNvPr id="78" name="Rectangle 77">
            <a:extLst>
              <a:ext uri="{FF2B5EF4-FFF2-40B4-BE49-F238E27FC236}">
                <a16:creationId xmlns:a16="http://schemas.microsoft.com/office/drawing/2014/main" id="{1C5E1876-6B39-40BE-85EE-AC4A6B2FDD49}"/>
              </a:ext>
            </a:extLst>
          </p:cNvPr>
          <p:cNvSpPr/>
          <p:nvPr/>
        </p:nvSpPr>
        <p:spPr>
          <a:xfrm>
            <a:off x="1266363" y="2598295"/>
            <a:ext cx="421911" cy="605230"/>
          </a:xfrm>
          <a:prstGeom prst="rect">
            <a:avLst/>
          </a:prstGeom>
        </p:spPr>
        <p:txBody>
          <a:bodyPr wrap="none" anchor="ctr">
            <a:spAutoFit/>
          </a:bodyPr>
          <a:lstStyle/>
          <a:p>
            <a:pPr algn="ctr" defTabSz="1219170"/>
            <a:r>
              <a:rPr lang="en-US" sz="3333">
                <a:solidFill>
                  <a:schemeClr val="accent4"/>
                </a:solidFill>
                <a:latin typeface="Marianne" panose="020B0604020202020204" charset="0"/>
              </a:rPr>
              <a:t>1</a:t>
            </a:r>
          </a:p>
        </p:txBody>
      </p:sp>
      <p:sp>
        <p:nvSpPr>
          <p:cNvPr id="79" name="TextBox 78">
            <a:extLst>
              <a:ext uri="{FF2B5EF4-FFF2-40B4-BE49-F238E27FC236}">
                <a16:creationId xmlns:a16="http://schemas.microsoft.com/office/drawing/2014/main" id="{C057D2D1-ADA0-4E5C-9A4B-8AF5CCF257A6}"/>
              </a:ext>
            </a:extLst>
          </p:cNvPr>
          <p:cNvSpPr txBox="1"/>
          <p:nvPr/>
        </p:nvSpPr>
        <p:spPr>
          <a:xfrm>
            <a:off x="822843" y="3100988"/>
            <a:ext cx="1308951" cy="514756"/>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Sécuriser les prérequis</a:t>
            </a:r>
          </a:p>
        </p:txBody>
      </p:sp>
      <p:grpSp>
        <p:nvGrpSpPr>
          <p:cNvPr id="74" name="Group 73">
            <a:extLst>
              <a:ext uri="{FF2B5EF4-FFF2-40B4-BE49-F238E27FC236}">
                <a16:creationId xmlns:a16="http://schemas.microsoft.com/office/drawing/2014/main" id="{63EA6DEF-1C77-4C54-8248-11D92BE62DAD}"/>
              </a:ext>
            </a:extLst>
          </p:cNvPr>
          <p:cNvGrpSpPr/>
          <p:nvPr/>
        </p:nvGrpSpPr>
        <p:grpSpPr>
          <a:xfrm>
            <a:off x="9455812" y="3321138"/>
            <a:ext cx="572335" cy="566205"/>
            <a:chOff x="-815306" y="1689357"/>
            <a:chExt cx="572335" cy="566205"/>
          </a:xfrm>
          <a:solidFill>
            <a:srgbClr val="088777"/>
          </a:solidFill>
        </p:grpSpPr>
        <p:sp>
          <p:nvSpPr>
            <p:cNvPr id="75" name="Oval 74">
              <a:extLst>
                <a:ext uri="{FF2B5EF4-FFF2-40B4-BE49-F238E27FC236}">
                  <a16:creationId xmlns:a16="http://schemas.microsoft.com/office/drawing/2014/main" id="{6CB13945-EEA7-49AA-A766-F6D6A0C50A18}"/>
                </a:ext>
              </a:extLst>
            </p:cNvPr>
            <p:cNvSpPr/>
            <p:nvPr/>
          </p:nvSpPr>
          <p:spPr>
            <a:xfrm>
              <a:off x="-809176" y="1689357"/>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76" name="TextBox 75">
              <a:extLst>
                <a:ext uri="{FF2B5EF4-FFF2-40B4-BE49-F238E27FC236}">
                  <a16:creationId xmlns:a16="http://schemas.microsoft.com/office/drawing/2014/main" id="{7A1371FD-E860-4CBC-A1F7-4BC4B6CEF26F}"/>
                </a:ext>
              </a:extLst>
            </p:cNvPr>
            <p:cNvSpPr txBox="1"/>
            <p:nvPr/>
          </p:nvSpPr>
          <p:spPr>
            <a:xfrm flipH="1">
              <a:off x="-815306" y="1752996"/>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3.1</a:t>
              </a:r>
            </a:p>
          </p:txBody>
        </p:sp>
      </p:grpSp>
      <p:grpSp>
        <p:nvGrpSpPr>
          <p:cNvPr id="77" name="Group 76">
            <a:extLst>
              <a:ext uri="{FF2B5EF4-FFF2-40B4-BE49-F238E27FC236}">
                <a16:creationId xmlns:a16="http://schemas.microsoft.com/office/drawing/2014/main" id="{2E5EECE3-7E63-40F0-BE37-5D7B42A82A9A}"/>
              </a:ext>
            </a:extLst>
          </p:cNvPr>
          <p:cNvGrpSpPr/>
          <p:nvPr/>
        </p:nvGrpSpPr>
        <p:grpSpPr>
          <a:xfrm>
            <a:off x="9455812" y="4384050"/>
            <a:ext cx="572335" cy="566205"/>
            <a:chOff x="-815306" y="2479430"/>
            <a:chExt cx="572335" cy="566205"/>
          </a:xfrm>
          <a:solidFill>
            <a:srgbClr val="088777"/>
          </a:solidFill>
        </p:grpSpPr>
        <p:sp>
          <p:nvSpPr>
            <p:cNvPr id="96" name="Oval 95">
              <a:extLst>
                <a:ext uri="{FF2B5EF4-FFF2-40B4-BE49-F238E27FC236}">
                  <a16:creationId xmlns:a16="http://schemas.microsoft.com/office/drawing/2014/main" id="{6F2468B1-0635-48C0-B51C-60F888A87241}"/>
                </a:ext>
              </a:extLst>
            </p:cNvPr>
            <p:cNvSpPr/>
            <p:nvPr/>
          </p:nvSpPr>
          <p:spPr>
            <a:xfrm>
              <a:off x="-809176" y="2479430"/>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97" name="TextBox 96">
              <a:extLst>
                <a:ext uri="{FF2B5EF4-FFF2-40B4-BE49-F238E27FC236}">
                  <a16:creationId xmlns:a16="http://schemas.microsoft.com/office/drawing/2014/main" id="{86A6AAB6-AC05-426D-BBBD-28C5F8C2E37F}"/>
                </a:ext>
              </a:extLst>
            </p:cNvPr>
            <p:cNvSpPr txBox="1"/>
            <p:nvPr/>
          </p:nvSpPr>
          <p:spPr>
            <a:xfrm flipH="1">
              <a:off x="-815306" y="255081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3.2</a:t>
              </a:r>
            </a:p>
          </p:txBody>
        </p:sp>
      </p:grpSp>
      <p:grpSp>
        <p:nvGrpSpPr>
          <p:cNvPr id="98" name="Group 97">
            <a:extLst>
              <a:ext uri="{FF2B5EF4-FFF2-40B4-BE49-F238E27FC236}">
                <a16:creationId xmlns:a16="http://schemas.microsoft.com/office/drawing/2014/main" id="{1D3047A4-6C62-47F2-9DFE-6681BEE5C241}"/>
              </a:ext>
            </a:extLst>
          </p:cNvPr>
          <p:cNvGrpSpPr/>
          <p:nvPr/>
        </p:nvGrpSpPr>
        <p:grpSpPr>
          <a:xfrm>
            <a:off x="9455812" y="5446961"/>
            <a:ext cx="572335" cy="566205"/>
            <a:chOff x="-815306" y="3273517"/>
            <a:chExt cx="572335" cy="566205"/>
          </a:xfrm>
        </p:grpSpPr>
        <p:sp>
          <p:nvSpPr>
            <p:cNvPr id="99" name="Oval 98">
              <a:extLst>
                <a:ext uri="{FF2B5EF4-FFF2-40B4-BE49-F238E27FC236}">
                  <a16:creationId xmlns:a16="http://schemas.microsoft.com/office/drawing/2014/main" id="{56C6C230-B549-4370-AF5B-5E1E23C66BB5}"/>
                </a:ext>
              </a:extLst>
            </p:cNvPr>
            <p:cNvSpPr/>
            <p:nvPr/>
          </p:nvSpPr>
          <p:spPr>
            <a:xfrm>
              <a:off x="-809176" y="3273517"/>
              <a:ext cx="566205" cy="566205"/>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100" name="TextBox 99">
              <a:extLst>
                <a:ext uri="{FF2B5EF4-FFF2-40B4-BE49-F238E27FC236}">
                  <a16:creationId xmlns:a16="http://schemas.microsoft.com/office/drawing/2014/main" id="{AEAA7C06-54F7-482D-BEA1-EF967A4BBA6E}"/>
                </a:ext>
              </a:extLst>
            </p:cNvPr>
            <p:cNvSpPr txBox="1"/>
            <p:nvPr/>
          </p:nvSpPr>
          <p:spPr>
            <a:xfrm flipH="1">
              <a:off x="-815306" y="334436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3.3</a:t>
              </a:r>
            </a:p>
          </p:txBody>
        </p:sp>
      </p:grpSp>
      <p:sp>
        <p:nvSpPr>
          <p:cNvPr id="101" name="ZoneTexte 2">
            <a:extLst>
              <a:ext uri="{FF2B5EF4-FFF2-40B4-BE49-F238E27FC236}">
                <a16:creationId xmlns:a16="http://schemas.microsoft.com/office/drawing/2014/main" id="{CEB12C27-95DD-439F-8235-6B46E669CEBB}"/>
              </a:ext>
            </a:extLst>
          </p:cNvPr>
          <p:cNvSpPr txBox="1"/>
          <p:nvPr/>
        </p:nvSpPr>
        <p:spPr>
          <a:xfrm>
            <a:off x="10154787" y="3429312"/>
            <a:ext cx="4271080" cy="369332"/>
          </a:xfrm>
          <a:prstGeom prst="rect">
            <a:avLst/>
          </a:prstGeom>
          <a:noFill/>
        </p:spPr>
        <p:txBody>
          <a:bodyPr wrap="square" rtlCol="0">
            <a:spAutoFit/>
          </a:bodyPr>
          <a:lstStyle/>
          <a:p>
            <a:r>
              <a:rPr lang="fr-FR" b="1">
                <a:solidFill>
                  <a:srgbClr val="284186"/>
                </a:solidFill>
                <a:latin typeface="Marianne" panose="020B0604020202020204" charset="0"/>
              </a:rPr>
              <a:t>Analyse qualitative </a:t>
            </a:r>
          </a:p>
        </p:txBody>
      </p:sp>
      <p:sp>
        <p:nvSpPr>
          <p:cNvPr id="102" name="ZoneTexte 47">
            <a:extLst>
              <a:ext uri="{FF2B5EF4-FFF2-40B4-BE49-F238E27FC236}">
                <a16:creationId xmlns:a16="http://schemas.microsoft.com/office/drawing/2014/main" id="{14DBBF9E-140D-4F2C-9494-381F5A4ED86B}"/>
              </a:ext>
            </a:extLst>
          </p:cNvPr>
          <p:cNvSpPr txBox="1"/>
          <p:nvPr/>
        </p:nvSpPr>
        <p:spPr>
          <a:xfrm>
            <a:off x="10154585" y="4482486"/>
            <a:ext cx="4696927" cy="369332"/>
          </a:xfrm>
          <a:prstGeom prst="rect">
            <a:avLst/>
          </a:prstGeom>
          <a:noFill/>
        </p:spPr>
        <p:txBody>
          <a:bodyPr wrap="square" rtlCol="0">
            <a:spAutoFit/>
          </a:bodyPr>
          <a:lstStyle/>
          <a:p>
            <a:r>
              <a:rPr lang="fr-FR" b="1">
                <a:solidFill>
                  <a:srgbClr val="284186"/>
                </a:solidFill>
                <a:latin typeface="Marianne" panose="020B0604020202020204" charset="0"/>
              </a:rPr>
              <a:t>Analyse quantitative</a:t>
            </a:r>
          </a:p>
        </p:txBody>
      </p:sp>
      <p:sp>
        <p:nvSpPr>
          <p:cNvPr id="2" name="Left Brace 1">
            <a:extLst>
              <a:ext uri="{FF2B5EF4-FFF2-40B4-BE49-F238E27FC236}">
                <a16:creationId xmlns:a16="http://schemas.microsoft.com/office/drawing/2014/main" id="{751B4790-6DEA-4635-8706-CD2FC3CFDED8}"/>
              </a:ext>
            </a:extLst>
          </p:cNvPr>
          <p:cNvSpPr/>
          <p:nvPr/>
        </p:nvSpPr>
        <p:spPr>
          <a:xfrm>
            <a:off x="8855105" y="3059832"/>
            <a:ext cx="605207" cy="3248637"/>
          </a:xfrm>
          <a:prstGeom prst="leftBrace">
            <a:avLst/>
          </a:prstGeom>
          <a:ln w="19050">
            <a:solidFill>
              <a:srgbClr val="00837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0" name="ZoneTexte 47">
            <a:extLst>
              <a:ext uri="{FF2B5EF4-FFF2-40B4-BE49-F238E27FC236}">
                <a16:creationId xmlns:a16="http://schemas.microsoft.com/office/drawing/2014/main" id="{05E8A759-BECA-4031-8E51-7038201B0A13}"/>
              </a:ext>
            </a:extLst>
          </p:cNvPr>
          <p:cNvSpPr txBox="1"/>
          <p:nvPr/>
        </p:nvSpPr>
        <p:spPr>
          <a:xfrm>
            <a:off x="10154585" y="5532876"/>
            <a:ext cx="4696927" cy="369332"/>
          </a:xfrm>
          <a:prstGeom prst="rect">
            <a:avLst/>
          </a:prstGeom>
          <a:noFill/>
        </p:spPr>
        <p:txBody>
          <a:bodyPr wrap="square" rtlCol="0">
            <a:spAutoFit/>
          </a:bodyPr>
          <a:lstStyle/>
          <a:p>
            <a:r>
              <a:rPr lang="fr-FR" b="1">
                <a:solidFill>
                  <a:srgbClr val="284186"/>
                </a:solidFill>
                <a:latin typeface="Marianne" panose="020B0604020202020204" charset="0"/>
              </a:rPr>
              <a:t>Restituer les conclusions </a:t>
            </a:r>
          </a:p>
        </p:txBody>
      </p:sp>
      <p:sp>
        <p:nvSpPr>
          <p:cNvPr id="113" name="Rectangle 112">
            <a:extLst>
              <a:ext uri="{FF2B5EF4-FFF2-40B4-BE49-F238E27FC236}">
                <a16:creationId xmlns:a16="http://schemas.microsoft.com/office/drawing/2014/main" id="{F5EF3A08-BDF4-42D8-B9E8-B9D52014AF7A}"/>
              </a:ext>
            </a:extLst>
          </p:cNvPr>
          <p:cNvSpPr/>
          <p:nvPr/>
        </p:nvSpPr>
        <p:spPr>
          <a:xfrm>
            <a:off x="758838" y="7932252"/>
            <a:ext cx="14449226" cy="8475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solidFill>
                  <a:srgbClr val="1D4575"/>
                </a:solidFill>
              </a:rPr>
              <a:t>La </a:t>
            </a:r>
            <a:r>
              <a:rPr lang="fr-FR" b="1">
                <a:solidFill>
                  <a:srgbClr val="1D4575"/>
                </a:solidFill>
              </a:rPr>
              <a:t>durée recommandée </a:t>
            </a:r>
            <a:r>
              <a:rPr lang="fr-FR">
                <a:solidFill>
                  <a:srgbClr val="1D4575"/>
                </a:solidFill>
              </a:rPr>
              <a:t>pour effectuer ces 3 étapes de la démarche est d’</a:t>
            </a:r>
            <a:r>
              <a:rPr lang="fr-FR" b="1">
                <a:solidFill>
                  <a:srgbClr val="1D4575"/>
                </a:solidFill>
              </a:rPr>
              <a:t>un trimestre</a:t>
            </a:r>
          </a:p>
        </p:txBody>
      </p:sp>
      <p:pic>
        <p:nvPicPr>
          <p:cNvPr id="114" name="Graphic 113" descr="Daily calendar with solid fill">
            <a:extLst>
              <a:ext uri="{FF2B5EF4-FFF2-40B4-BE49-F238E27FC236}">
                <a16:creationId xmlns:a16="http://schemas.microsoft.com/office/drawing/2014/main" id="{1C72CC85-6A28-423B-A26D-8F7E1DF2D2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3020" y="7883478"/>
            <a:ext cx="914400" cy="914400"/>
          </a:xfrm>
          <a:prstGeom prst="rect">
            <a:avLst/>
          </a:prstGeom>
        </p:spPr>
      </p:pic>
      <p:sp>
        <p:nvSpPr>
          <p:cNvPr id="3" name="Title 2">
            <a:extLst>
              <a:ext uri="{FF2B5EF4-FFF2-40B4-BE49-F238E27FC236}">
                <a16:creationId xmlns:a16="http://schemas.microsoft.com/office/drawing/2014/main" id="{DF12E44F-08E7-4514-BDFC-49004C7CE458}"/>
              </a:ext>
            </a:extLst>
          </p:cNvPr>
          <p:cNvSpPr>
            <a:spLocks noGrp="1"/>
          </p:cNvSpPr>
          <p:nvPr>
            <p:ph type="title"/>
          </p:nvPr>
        </p:nvSpPr>
        <p:spPr>
          <a:xfrm>
            <a:off x="1000517" y="471574"/>
            <a:ext cx="14254967" cy="1231106"/>
          </a:xfrm>
        </p:spPr>
        <p:txBody>
          <a:bodyPr/>
          <a:lstStyle/>
          <a:p>
            <a:r>
              <a:rPr lang="fr-FR" sz="4000"/>
              <a:t>Détail de la phase de diagnostic </a:t>
            </a:r>
            <a:br>
              <a:rPr lang="fr-FR" sz="4000"/>
            </a:br>
            <a:r>
              <a:rPr lang="fr-FR" sz="4000"/>
              <a:t>du pas à pas méthodologique</a:t>
            </a:r>
          </a:p>
        </p:txBody>
      </p:sp>
    </p:spTree>
    <p:extLst>
      <p:ext uri="{BB962C8B-B14F-4D97-AF65-F5344CB8AC3E}">
        <p14:creationId xmlns:p14="http://schemas.microsoft.com/office/powerpoint/2010/main" val="1401839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61C0A0AA-A37D-4DF9-8484-88534EE7D578}"/>
              </a:ext>
            </a:extLst>
          </p:cNvPr>
          <p:cNvSpPr txBox="1">
            <a:spLocks/>
          </p:cNvSpPr>
          <p:nvPr/>
        </p:nvSpPr>
        <p:spPr>
          <a:xfrm>
            <a:off x="564886" y="2031134"/>
            <a:ext cx="9387447" cy="3024336"/>
          </a:xfrm>
          <a:prstGeom prst="rect">
            <a:avLst/>
          </a:prstGeom>
          <a:solidFill>
            <a:srgbClr val="EEF0F8"/>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Prendre connaissance de l’outil de diagnostic </a:t>
            </a:r>
            <a:r>
              <a:rPr lang="fr-FR" sz="1400" dirty="0">
                <a:latin typeface="Marianne" panose="020B0604020202020204"/>
                <a:ea typeface="Malgun Gothic Semilight" panose="020B0502040204020203" pitchFamily="34" charset="-128"/>
                <a:cs typeface="Malgun Gothic Semilight" panose="020B0502040204020203" pitchFamily="34" charset="-128"/>
              </a:rPr>
              <a:t>fourni et de son mode d’emploi, bien comprendre les questions et se familiariser avec les réponses dans la grille de notation</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Identifier les </a:t>
            </a:r>
            <a:r>
              <a:rPr lang="fr-FR" sz="1400" b="1" dirty="0">
                <a:latin typeface="Marianne" panose="020B0604020202020204"/>
                <a:ea typeface="Malgun Gothic Semilight" panose="020B0502040204020203" pitchFamily="34" charset="-128"/>
                <a:cs typeface="Malgun Gothic Semilight" panose="020B0502040204020203" pitchFamily="34" charset="-128"/>
              </a:rPr>
              <a:t>interlocuteurs pertinents à interroger </a:t>
            </a:r>
            <a:r>
              <a:rPr lang="fr-FR" sz="1400" dirty="0">
                <a:latin typeface="Marianne" panose="020B0604020202020204"/>
                <a:ea typeface="Malgun Gothic Semilight" panose="020B0502040204020203" pitchFamily="34" charset="-128"/>
                <a:cs typeface="Malgun Gothic Semilight" panose="020B0502040204020203" pitchFamily="34" charset="-128"/>
              </a:rPr>
              <a:t>et les renseigner dans l’outil </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Transmettre les questions à chaque interlocuteur pour l’aider à s’y familiariser</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Planifier les </a:t>
            </a:r>
            <a:r>
              <a:rPr lang="fr-FR" sz="1400" b="1" dirty="0">
                <a:latin typeface="Marianne" panose="020B0604020202020204"/>
                <a:ea typeface="Malgun Gothic Semilight" panose="020B0502040204020203" pitchFamily="34" charset="-128"/>
                <a:cs typeface="Malgun Gothic Semilight" panose="020B0502040204020203" pitchFamily="34" charset="-128"/>
              </a:rPr>
              <a:t>entretiens bilatéraux </a:t>
            </a:r>
            <a:r>
              <a:rPr lang="fr-FR" sz="1400" dirty="0">
                <a:latin typeface="Marianne" panose="020B0604020202020204"/>
                <a:ea typeface="Malgun Gothic Semilight" panose="020B0502040204020203" pitchFamily="34" charset="-128"/>
                <a:cs typeface="Malgun Gothic Semilight" panose="020B0502040204020203" pitchFamily="34" charset="-128"/>
              </a:rPr>
              <a:t>avec les interlocuteurs identifiés et confirmer leur présence</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Préparer une </a:t>
            </a:r>
            <a:r>
              <a:rPr lang="fr-FR" sz="1400" b="1" dirty="0">
                <a:latin typeface="Marianne" panose="020B0604020202020204"/>
                <a:ea typeface="Malgun Gothic Semilight" panose="020B0502040204020203" pitchFamily="34" charset="-128"/>
                <a:cs typeface="Malgun Gothic Semilight" panose="020B0502040204020203" pitchFamily="34" charset="-128"/>
              </a:rPr>
              <a:t>courte introduction </a:t>
            </a:r>
            <a:r>
              <a:rPr lang="fr-FR" sz="1400" dirty="0">
                <a:latin typeface="Marianne" panose="020B0604020202020204"/>
                <a:ea typeface="Malgun Gothic Semilight" panose="020B0502040204020203" pitchFamily="34" charset="-128"/>
                <a:cs typeface="Malgun Gothic Semilight" panose="020B0502040204020203" pitchFamily="34" charset="-128"/>
              </a:rPr>
              <a:t>pour les interlocuteurs n’ayant pas pu assister au comité de lancement</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Animer </a:t>
            </a:r>
            <a:r>
              <a:rPr lang="fr-FR" sz="1400" dirty="0">
                <a:latin typeface="Marianne" panose="020B0604020202020204"/>
                <a:ea typeface="Malgun Gothic Semilight" panose="020B0502040204020203" pitchFamily="34" charset="-128"/>
                <a:cs typeface="Malgun Gothic Semilight" panose="020B0502040204020203" pitchFamily="34" charset="-128"/>
              </a:rPr>
              <a:t>les entretiens et </a:t>
            </a:r>
            <a:r>
              <a:rPr lang="fr-FR" sz="1400" b="1" dirty="0">
                <a:latin typeface="Marianne" panose="020B0604020202020204"/>
                <a:ea typeface="Malgun Gothic Semilight" panose="020B0502040204020203" pitchFamily="34" charset="-128"/>
                <a:cs typeface="Malgun Gothic Semilight" panose="020B0502040204020203" pitchFamily="34" charset="-128"/>
              </a:rPr>
              <a:t>reporter les réponses </a:t>
            </a:r>
            <a:r>
              <a:rPr lang="fr-FR" sz="1400" dirty="0">
                <a:latin typeface="Marianne" panose="020B0604020202020204"/>
                <a:ea typeface="Malgun Gothic Semilight" panose="020B0502040204020203" pitchFamily="34" charset="-128"/>
                <a:cs typeface="Malgun Gothic Semilight" panose="020B0502040204020203" pitchFamily="34" charset="-128"/>
              </a:rPr>
              <a:t>dans l’outil</a:t>
            </a:r>
          </a:p>
          <a:p>
            <a:pPr marL="285750" indent="-285750">
              <a:spcBef>
                <a:spcPts val="600"/>
              </a:spcBef>
              <a:buFont typeface="Wingdings" panose="05000000000000000000" pitchFamily="2" charset="2"/>
              <a:buChar char="§"/>
            </a:pPr>
            <a:endParaRPr lang="fr-FR" sz="1400" dirty="0">
              <a:latin typeface="Marianne" panose="020B0604020202020204"/>
              <a:ea typeface="Malgun Gothic Semilight" panose="020B0502040204020203" pitchFamily="34" charset="-128"/>
              <a:cs typeface="Malgun Gothic Semilight" panose="020B0502040204020203" pitchFamily="34" charset="-128"/>
            </a:endParaRPr>
          </a:p>
        </p:txBody>
      </p:sp>
      <p:sp>
        <p:nvSpPr>
          <p:cNvPr id="26" name="Forme libre : forme 142">
            <a:extLst>
              <a:ext uri="{FF2B5EF4-FFF2-40B4-BE49-F238E27FC236}">
                <a16:creationId xmlns:a16="http://schemas.microsoft.com/office/drawing/2014/main" id="{7D98019D-2206-4BE4-9392-F1700BA8AD3C}"/>
              </a:ext>
            </a:extLst>
          </p:cNvPr>
          <p:cNvSpPr/>
          <p:nvPr/>
        </p:nvSpPr>
        <p:spPr>
          <a:xfrm>
            <a:off x="1068943" y="1815110"/>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C72B6"/>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Activités à mener </a:t>
            </a:r>
          </a:p>
        </p:txBody>
      </p:sp>
      <p:sp>
        <p:nvSpPr>
          <p:cNvPr id="35" name="TextBox 34">
            <a:extLst>
              <a:ext uri="{FF2B5EF4-FFF2-40B4-BE49-F238E27FC236}">
                <a16:creationId xmlns:a16="http://schemas.microsoft.com/office/drawing/2014/main" id="{09BAE7FD-AA2F-4D4A-9E90-675465233A5D}"/>
              </a:ext>
            </a:extLst>
          </p:cNvPr>
          <p:cNvSpPr txBox="1">
            <a:spLocks/>
          </p:cNvSpPr>
          <p:nvPr/>
        </p:nvSpPr>
        <p:spPr>
          <a:xfrm>
            <a:off x="564886" y="5852826"/>
            <a:ext cx="9387447" cy="2952328"/>
          </a:xfrm>
          <a:prstGeom prst="rect">
            <a:avLst/>
          </a:prstGeom>
          <a:solidFill>
            <a:srgbClr val="F3FFFE"/>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Envoyer en amont aux interlocuteurs un </a:t>
            </a:r>
            <a:r>
              <a:rPr lang="fr-FR" sz="1400" b="1" dirty="0">
                <a:latin typeface="Marianne" panose="020B0604020202020204"/>
                <a:ea typeface="Malgun Gothic Semilight" panose="020B0502040204020203" pitchFamily="34" charset="-128"/>
                <a:cs typeface="Malgun Gothic Semilight" panose="020B0502040204020203" pitchFamily="34" charset="-128"/>
              </a:rPr>
              <a:t>extrait des questions </a:t>
            </a:r>
            <a:r>
              <a:rPr lang="fr-FR" sz="1400" dirty="0">
                <a:latin typeface="Marianne" panose="020B0604020202020204"/>
                <a:ea typeface="Malgun Gothic Semilight" panose="020B0502040204020203" pitchFamily="34" charset="-128"/>
                <a:cs typeface="Malgun Gothic Semilight" panose="020B0502040204020203" pitchFamily="34" charset="-128"/>
              </a:rPr>
              <a:t>qui les concerne sous la forme d’une trame d’entretiens</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Pendant les entretiens, renseigner les réponses directement dans l’outil si possible (en fonction de si </a:t>
            </a:r>
            <a:r>
              <a:rPr lang="fr-FR" sz="1400" b="1" dirty="0">
                <a:latin typeface="Marianne" panose="020B0604020202020204"/>
                <a:ea typeface="Malgun Gothic Semilight" panose="020B0502040204020203" pitchFamily="34" charset="-128"/>
                <a:cs typeface="Malgun Gothic Semilight" panose="020B0502040204020203" pitchFamily="34" charset="-128"/>
              </a:rPr>
              <a:t>vous êtes à l’aise avec l’outil Excel)</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Prendre 15min après chaque entretien pour noter les pistes de réflexion qui ressortent de l’échange, </a:t>
            </a:r>
            <a:r>
              <a:rPr lang="fr-FR" sz="1400" b="1" dirty="0">
                <a:latin typeface="Marianne" panose="020B0604020202020204"/>
                <a:ea typeface="Malgun Gothic Semilight" panose="020B0502040204020203" pitchFamily="34" charset="-128"/>
                <a:cs typeface="Malgun Gothic Semilight" panose="020B0502040204020203" pitchFamily="34" charset="-128"/>
              </a:rPr>
              <a:t>compléter les réponses</a:t>
            </a:r>
            <a:r>
              <a:rPr lang="fr-FR" sz="1400" dirty="0">
                <a:latin typeface="Marianne" panose="020B0604020202020204"/>
                <a:ea typeface="Malgun Gothic Semilight" panose="020B0502040204020203" pitchFamily="34" charset="-128"/>
                <a:cs typeface="Malgun Gothic Semilight" panose="020B0502040204020203" pitchFamily="34" charset="-128"/>
              </a:rPr>
              <a:t>, </a:t>
            </a:r>
            <a:r>
              <a:rPr lang="fr-FR" sz="1400" b="1" dirty="0">
                <a:latin typeface="Marianne" panose="020B0604020202020204"/>
                <a:ea typeface="Malgun Gothic Semilight" panose="020B0502040204020203" pitchFamily="34" charset="-128"/>
                <a:cs typeface="Malgun Gothic Semilight" panose="020B0502040204020203" pitchFamily="34" charset="-128"/>
              </a:rPr>
              <a:t>noter les enseignements clés</a:t>
            </a:r>
            <a:r>
              <a:rPr lang="fr-FR" sz="1400" dirty="0">
                <a:latin typeface="Marianne" panose="020B0604020202020204"/>
                <a:ea typeface="Malgun Gothic Semilight" panose="020B0502040204020203" pitchFamily="34" charset="-128"/>
                <a:cs typeface="Malgun Gothic Semilight" panose="020B0502040204020203" pitchFamily="34" charset="-128"/>
              </a:rPr>
              <a:t> et réaliser un résumé. Cela facilitera votre restitution par la suite.</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Revenir vers les interlocuteurs </a:t>
            </a:r>
            <a:r>
              <a:rPr lang="fr-FR" sz="1400" dirty="0">
                <a:latin typeface="Marianne" panose="020B0604020202020204"/>
                <a:ea typeface="Malgun Gothic Semilight" panose="020B0502040204020203" pitchFamily="34" charset="-128"/>
                <a:cs typeface="Malgun Gothic Semilight" panose="020B0502040204020203" pitchFamily="34" charset="-128"/>
              </a:rPr>
              <a:t>par mail au besoin pour </a:t>
            </a:r>
            <a:r>
              <a:rPr lang="fr-FR" sz="1400" b="1" dirty="0">
                <a:latin typeface="Marianne" panose="020B0604020202020204"/>
                <a:ea typeface="Malgun Gothic Semilight" panose="020B0502040204020203" pitchFamily="34" charset="-128"/>
                <a:cs typeface="Malgun Gothic Semilight" panose="020B0502040204020203" pitchFamily="34" charset="-128"/>
              </a:rPr>
              <a:t>compléter les informations manquantes </a:t>
            </a:r>
            <a:endParaRPr lang="fr-FR" sz="1400" b="1" strike="sngStrike" dirty="0">
              <a:latin typeface="Marianne" panose="020B0604020202020204"/>
              <a:ea typeface="Malgun Gothic Semilight" panose="020B0502040204020203" pitchFamily="34" charset="-128"/>
              <a:cs typeface="Malgun Gothic Semilight" panose="020B0502040204020203" pitchFamily="34" charset="-128"/>
            </a:endParaRP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Les questions 1 à 124 sont dédiées aux parties prenantes internes de la collectivité. Les questions 125 à 193 concernent la conception de services numériques - il peut donc être pertinent de </a:t>
            </a:r>
            <a:r>
              <a:rPr lang="fr-FR" sz="1400" b="1" dirty="0">
                <a:latin typeface="Marianne" panose="020B0604020202020204"/>
                <a:ea typeface="Malgun Gothic Semilight" panose="020B0502040204020203" pitchFamily="34" charset="-128"/>
                <a:cs typeface="Malgun Gothic Semilight" panose="020B0502040204020203" pitchFamily="34" charset="-128"/>
              </a:rPr>
              <a:t>les poser directement au(x) prestataire(s) / sous-traitant(s) de la collectivité</a:t>
            </a:r>
          </a:p>
          <a:p>
            <a:pPr marL="171450" lvl="0" indent="-171450" defTabSz="839876">
              <a:spcBef>
                <a:spcPts val="600"/>
              </a:spcBef>
              <a:buFont typeface="Wingdings" panose="05000000000000000000" pitchFamily="2" charset="2"/>
              <a:buChar char="§"/>
              <a:defRPr/>
            </a:pPr>
            <a:endParaRPr lang="fr-FR" sz="1400" kern="0" dirty="0">
              <a:latin typeface="Marianne" panose="020B0604020202020204"/>
              <a:cs typeface="Arial" panose="020B0604020202020204" pitchFamily="34" charset="0"/>
            </a:endParaRPr>
          </a:p>
        </p:txBody>
      </p:sp>
      <p:sp>
        <p:nvSpPr>
          <p:cNvPr id="36" name="Forme libre : forme 142">
            <a:extLst>
              <a:ext uri="{FF2B5EF4-FFF2-40B4-BE49-F238E27FC236}">
                <a16:creationId xmlns:a16="http://schemas.microsoft.com/office/drawing/2014/main" id="{10BDA087-E83F-4879-AF1C-9A50E3A321E0}"/>
              </a:ext>
            </a:extLst>
          </p:cNvPr>
          <p:cNvSpPr/>
          <p:nvPr/>
        </p:nvSpPr>
        <p:spPr>
          <a:xfrm>
            <a:off x="1068943" y="5636802"/>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08373"/>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Nos recommandations</a:t>
            </a:r>
          </a:p>
        </p:txBody>
      </p:sp>
      <p:sp>
        <p:nvSpPr>
          <p:cNvPr id="37" name="TextBox 36">
            <a:extLst>
              <a:ext uri="{FF2B5EF4-FFF2-40B4-BE49-F238E27FC236}">
                <a16:creationId xmlns:a16="http://schemas.microsoft.com/office/drawing/2014/main" id="{96A29F4E-26D8-402C-9344-8BE43E8E4AA0}"/>
              </a:ext>
            </a:extLst>
          </p:cNvPr>
          <p:cNvSpPr txBox="1">
            <a:spLocks/>
          </p:cNvSpPr>
          <p:nvPr/>
        </p:nvSpPr>
        <p:spPr>
          <a:xfrm>
            <a:off x="10647557" y="2031134"/>
            <a:ext cx="5184576" cy="3024336"/>
          </a:xfrm>
          <a:prstGeom prst="rect">
            <a:avLst/>
          </a:prstGeom>
          <a:solidFill>
            <a:srgbClr val="FFFDF3"/>
          </a:solidFill>
          <a:ln w="12700">
            <a:solidFill>
              <a:srgbClr val="274084"/>
            </a:solidFill>
            <a:prstDash val="dashDot"/>
          </a:ln>
        </p:spPr>
        <p:txBody>
          <a:bodyPr vert="horz" wrap="square" lIns="91440" tIns="360000" rIns="91440" bIns="45720" rtlCol="0" anchor="t" anchorCtr="0">
            <a:noAutofit/>
          </a:bodyPr>
          <a:lstStyle/>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pPr algn="ctr"/>
            <a:endParaRPr lang="fr-FR" sz="1600">
              <a:latin typeface="Marianne" panose="020B0604020202020204"/>
            </a:endParaRPr>
          </a:p>
          <a:p>
            <a:pPr algn="ctr"/>
            <a:r>
              <a:rPr lang="fr-FR" sz="1600" b="1">
                <a:latin typeface="Marianne" panose="020B0604020202020204"/>
              </a:rPr>
              <a:t>Outil de diagnostic</a:t>
            </a:r>
          </a:p>
          <a:p>
            <a:pPr algn="ctr"/>
            <a:r>
              <a:rPr lang="fr-FR" sz="1200">
                <a:latin typeface="Marianne" panose="020B0604020202020204"/>
              </a:rPr>
              <a:t>(sous format </a:t>
            </a:r>
            <a:r>
              <a:rPr lang="fr-FR" sz="1200" err="1">
                <a:latin typeface="Marianne" panose="020B0604020202020204"/>
              </a:rPr>
              <a:t>excel</a:t>
            </a:r>
            <a:r>
              <a:rPr lang="fr-FR" sz="1200">
                <a:latin typeface="Marianne" panose="020B0604020202020204"/>
              </a:rPr>
              <a:t>)</a:t>
            </a:r>
          </a:p>
        </p:txBody>
      </p:sp>
      <p:sp>
        <p:nvSpPr>
          <p:cNvPr id="108" name="TextBox 107">
            <a:extLst>
              <a:ext uri="{FF2B5EF4-FFF2-40B4-BE49-F238E27FC236}">
                <a16:creationId xmlns:a16="http://schemas.microsoft.com/office/drawing/2014/main" id="{296C4BB5-43A8-4F8D-BE6C-ECA865343DED}"/>
              </a:ext>
            </a:extLst>
          </p:cNvPr>
          <p:cNvSpPr txBox="1">
            <a:spLocks/>
          </p:cNvSpPr>
          <p:nvPr/>
        </p:nvSpPr>
        <p:spPr>
          <a:xfrm>
            <a:off x="11429691" y="5363812"/>
            <a:ext cx="4427192" cy="1719471"/>
          </a:xfrm>
          <a:prstGeom prst="wedgeRoundRectCallout">
            <a:avLst>
              <a:gd name="adj1" fmla="val -58718"/>
              <a:gd name="adj2" fmla="val 46632"/>
              <a:gd name="adj3" fmla="val 16667"/>
            </a:avLst>
          </a:prstGeom>
          <a:solidFill>
            <a:schemeClr val="bg1">
              <a:lumMod val="95000"/>
            </a:schemeClr>
          </a:solidFill>
          <a:ln w="12700">
            <a:noFill/>
            <a:prstDash val="dashDot"/>
          </a:ln>
        </p:spPr>
        <p:txBody>
          <a:bodyPr vert="horz" wrap="square" lIns="36000" tIns="0" rIns="36000" bIns="0" rtlCol="0" anchor="ctr" anchorCtr="0">
            <a:noAutofit/>
          </a:bodyPr>
          <a:lstStyle/>
          <a:p>
            <a:pPr lvl="0" algn="ctr" defTabSz="839876">
              <a:spcBef>
                <a:spcPts val="600"/>
              </a:spcBef>
              <a:defRPr/>
            </a:pPr>
            <a:r>
              <a:rPr lang="en-US" sz="1600" b="1" kern="0" dirty="0">
                <a:solidFill>
                  <a:srgbClr val="2C3176"/>
                </a:solidFill>
                <a:latin typeface="Marianne" panose="020B0604020202020204"/>
                <a:cs typeface="Arial" panose="020B0604020202020204" pitchFamily="34" charset="0"/>
              </a:rPr>
              <a:t>Le mot des </a:t>
            </a:r>
            <a:r>
              <a:rPr lang="en-US" sz="1600" b="1" kern="0" dirty="0" err="1">
                <a:solidFill>
                  <a:srgbClr val="2C3176"/>
                </a:solidFill>
                <a:latin typeface="Marianne" panose="020B0604020202020204"/>
                <a:cs typeface="Arial" panose="020B0604020202020204" pitchFamily="34" charset="0"/>
              </a:rPr>
              <a:t>pilotes</a:t>
            </a:r>
            <a:endParaRPr lang="en-US" sz="1600" b="1" kern="0" dirty="0">
              <a:solidFill>
                <a:srgbClr val="2C3176"/>
              </a:solidFill>
              <a:latin typeface="Marianne" panose="020B0604020202020204"/>
              <a:cs typeface="Arial" panose="020B0604020202020204" pitchFamily="34" charset="0"/>
            </a:endParaRPr>
          </a:p>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 Le diagnostic qualitatif permet d'élargir la réflexion, aller au-delà du périmètre DSI, associer davantage de directions et interroger des métiers directement concernés par les objectifs de réduction d'impacts du numérique </a:t>
            </a:r>
            <a:r>
              <a:rPr lang="fr-FR" sz="1200" b="1" i="1" kern="0" dirty="0">
                <a:solidFill>
                  <a:srgbClr val="2C3176"/>
                </a:solidFill>
                <a:latin typeface="Marianne" panose="020B0604020202020204"/>
                <a:cs typeface="Arial" panose="020B0604020202020204" pitchFamily="34" charset="0"/>
              </a:rPr>
              <a:t>(</a:t>
            </a: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achats, DEEE..) » </a:t>
            </a:r>
          </a:p>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G. Décréau- DSIN – Grand Chambéry</a:t>
            </a:r>
            <a:endParaRPr kumimoji="0" lang="en-US"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endParaRPr>
          </a:p>
        </p:txBody>
      </p:sp>
      <p:grpSp>
        <p:nvGrpSpPr>
          <p:cNvPr id="69" name="Group 68">
            <a:extLst>
              <a:ext uri="{FF2B5EF4-FFF2-40B4-BE49-F238E27FC236}">
                <a16:creationId xmlns:a16="http://schemas.microsoft.com/office/drawing/2014/main" id="{587ACE45-789C-40C5-B140-9F64161F8ECF}"/>
              </a:ext>
            </a:extLst>
          </p:cNvPr>
          <p:cNvGrpSpPr/>
          <p:nvPr/>
        </p:nvGrpSpPr>
        <p:grpSpPr>
          <a:xfrm>
            <a:off x="9590887" y="1767261"/>
            <a:ext cx="731128" cy="636507"/>
            <a:chOff x="7683245" y="177803"/>
            <a:chExt cx="1848326" cy="1609120"/>
          </a:xfrm>
        </p:grpSpPr>
        <p:sp>
          <p:nvSpPr>
            <p:cNvPr id="75" name="Shape 6">
              <a:extLst>
                <a:ext uri="{FF2B5EF4-FFF2-40B4-BE49-F238E27FC236}">
                  <a16:creationId xmlns:a16="http://schemas.microsoft.com/office/drawing/2014/main" id="{6E94D77A-BC6C-4D3B-97DD-4B74D9104EB0}"/>
                </a:ext>
              </a:extLst>
            </p:cNvPr>
            <p:cNvSpPr/>
            <p:nvPr/>
          </p:nvSpPr>
          <p:spPr>
            <a:xfrm>
              <a:off x="7831769" y="177803"/>
              <a:ext cx="1072626" cy="1436548"/>
            </a:xfrm>
            <a:custGeom>
              <a:avLst/>
              <a:gdLst/>
              <a:ahLst/>
              <a:cxnLst>
                <a:cxn ang="0">
                  <a:pos x="wd2" y="hd2"/>
                </a:cxn>
                <a:cxn ang="5400000">
                  <a:pos x="wd2" y="hd2"/>
                </a:cxn>
                <a:cxn ang="10800000">
                  <a:pos x="wd2" y="hd2"/>
                </a:cxn>
                <a:cxn ang="16200000">
                  <a:pos x="wd2" y="hd2"/>
                </a:cxn>
              </a:cxnLst>
              <a:rect l="0" t="0" r="r" b="b"/>
              <a:pathLst>
                <a:path w="21600" h="21600" extrusionOk="0">
                  <a:moveTo>
                    <a:pt x="738" y="0"/>
                  </a:moveTo>
                  <a:cubicBezTo>
                    <a:pt x="332" y="0"/>
                    <a:pt x="0" y="235"/>
                    <a:pt x="0" y="522"/>
                  </a:cubicBezTo>
                  <a:lnTo>
                    <a:pt x="0" y="21078"/>
                  </a:lnTo>
                  <a:cubicBezTo>
                    <a:pt x="0" y="21365"/>
                    <a:pt x="332" y="21600"/>
                    <a:pt x="738" y="21600"/>
                  </a:cubicBezTo>
                  <a:lnTo>
                    <a:pt x="20861" y="21600"/>
                  </a:lnTo>
                  <a:cubicBezTo>
                    <a:pt x="21268" y="21600"/>
                    <a:pt x="21600" y="21365"/>
                    <a:pt x="21600" y="21078"/>
                  </a:cubicBezTo>
                  <a:lnTo>
                    <a:pt x="21600" y="522"/>
                  </a:lnTo>
                  <a:cubicBezTo>
                    <a:pt x="21600" y="235"/>
                    <a:pt x="21268" y="0"/>
                    <a:pt x="20861" y="0"/>
                  </a:cubicBezTo>
                  <a:cubicBezTo>
                    <a:pt x="20861" y="0"/>
                    <a:pt x="738" y="0"/>
                    <a:pt x="738" y="0"/>
                  </a:cubicBezTo>
                  <a:close/>
                </a:path>
              </a:pathLst>
            </a:custGeom>
            <a:solidFill>
              <a:srgbClr val="000000">
                <a:alpha val="7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6" name="Shape 7">
              <a:extLst>
                <a:ext uri="{FF2B5EF4-FFF2-40B4-BE49-F238E27FC236}">
                  <a16:creationId xmlns:a16="http://schemas.microsoft.com/office/drawing/2014/main" id="{6AC20837-675D-4474-8173-B5F8FB8C6DA3}"/>
                </a:ext>
              </a:extLst>
            </p:cNvPr>
            <p:cNvSpPr/>
            <p:nvPr/>
          </p:nvSpPr>
          <p:spPr>
            <a:xfrm>
              <a:off x="7918945" y="258522"/>
              <a:ext cx="900399" cy="12734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7" name="Freeform 246">
              <a:extLst>
                <a:ext uri="{FF2B5EF4-FFF2-40B4-BE49-F238E27FC236}">
                  <a16:creationId xmlns:a16="http://schemas.microsoft.com/office/drawing/2014/main" id="{745B2044-ECF4-4416-8728-8A6C30B7DB01}"/>
                </a:ext>
              </a:extLst>
            </p:cNvPr>
            <p:cNvSpPr/>
            <p:nvPr/>
          </p:nvSpPr>
          <p:spPr>
            <a:xfrm>
              <a:off x="8031952" y="1107689"/>
              <a:ext cx="671284" cy="271785"/>
            </a:xfrm>
            <a:custGeom>
              <a:avLst/>
              <a:gdLst>
                <a:gd name="connsiteX0" fmla="*/ 0 w 671284"/>
                <a:gd name="connsiteY0" fmla="*/ 251844 h 271785"/>
                <a:gd name="connsiteX1" fmla="*/ 335653 w 671284"/>
                <a:gd name="connsiteY1" fmla="*/ 251844 h 271785"/>
                <a:gd name="connsiteX2" fmla="*/ 335653 w 671284"/>
                <a:gd name="connsiteY2" fmla="*/ 271785 h 271785"/>
                <a:gd name="connsiteX3" fmla="*/ 0 w 671284"/>
                <a:gd name="connsiteY3" fmla="*/ 271785 h 271785"/>
                <a:gd name="connsiteX4" fmla="*/ 0 w 671284"/>
                <a:gd name="connsiteY4" fmla="*/ 251844 h 271785"/>
                <a:gd name="connsiteX5" fmla="*/ 0 w 671284"/>
                <a:gd name="connsiteY5" fmla="*/ 200184 h 271785"/>
                <a:gd name="connsiteX6" fmla="*/ 671284 w 671284"/>
                <a:gd name="connsiteY6" fmla="*/ 200184 h 271785"/>
                <a:gd name="connsiteX7" fmla="*/ 671284 w 671284"/>
                <a:gd name="connsiteY7" fmla="*/ 220141 h 271785"/>
                <a:gd name="connsiteX8" fmla="*/ 0 w 671284"/>
                <a:gd name="connsiteY8" fmla="*/ 220141 h 271785"/>
                <a:gd name="connsiteX9" fmla="*/ 0 w 671284"/>
                <a:gd name="connsiteY9" fmla="*/ 200184 h 271785"/>
                <a:gd name="connsiteX10" fmla="*/ 0 w 671284"/>
                <a:gd name="connsiteY10" fmla="*/ 151752 h 271785"/>
                <a:gd name="connsiteX11" fmla="*/ 671284 w 671284"/>
                <a:gd name="connsiteY11" fmla="*/ 151752 h 271785"/>
                <a:gd name="connsiteX12" fmla="*/ 671284 w 671284"/>
                <a:gd name="connsiteY12" fmla="*/ 171693 h 271785"/>
                <a:gd name="connsiteX13" fmla="*/ 0 w 671284"/>
                <a:gd name="connsiteY13" fmla="*/ 171693 h 271785"/>
                <a:gd name="connsiteX14" fmla="*/ 0 w 671284"/>
                <a:gd name="connsiteY14" fmla="*/ 151752 h 271785"/>
                <a:gd name="connsiteX15" fmla="*/ 0 w 671284"/>
                <a:gd name="connsiteY15" fmla="*/ 100092 h 271785"/>
                <a:gd name="connsiteX16" fmla="*/ 668729 w 671284"/>
                <a:gd name="connsiteY16" fmla="*/ 100092 h 271785"/>
                <a:gd name="connsiteX17" fmla="*/ 668729 w 671284"/>
                <a:gd name="connsiteY17" fmla="*/ 120034 h 271785"/>
                <a:gd name="connsiteX18" fmla="*/ 0 w 671284"/>
                <a:gd name="connsiteY18" fmla="*/ 120034 h 271785"/>
                <a:gd name="connsiteX19" fmla="*/ 0 w 671284"/>
                <a:gd name="connsiteY19" fmla="*/ 51660 h 271785"/>
                <a:gd name="connsiteX20" fmla="*/ 671284 w 671284"/>
                <a:gd name="connsiteY20" fmla="*/ 51660 h 271785"/>
                <a:gd name="connsiteX21" fmla="*/ 671284 w 671284"/>
                <a:gd name="connsiteY21" fmla="*/ 71616 h 271785"/>
                <a:gd name="connsiteX22" fmla="*/ 0 w 671284"/>
                <a:gd name="connsiteY22" fmla="*/ 71616 h 271785"/>
                <a:gd name="connsiteX23" fmla="*/ 0 w 671284"/>
                <a:gd name="connsiteY23" fmla="*/ 51660 h 271785"/>
                <a:gd name="connsiteX24" fmla="*/ 0 w 671284"/>
                <a:gd name="connsiteY24" fmla="*/ 0 h 271785"/>
                <a:gd name="connsiteX25" fmla="*/ 671284 w 671284"/>
                <a:gd name="connsiteY25" fmla="*/ 0 h 271785"/>
                <a:gd name="connsiteX26" fmla="*/ 671284 w 671284"/>
                <a:gd name="connsiteY26" fmla="*/ 19941 h 271785"/>
                <a:gd name="connsiteX27" fmla="*/ 0 w 671284"/>
                <a:gd name="connsiteY27" fmla="*/ 19941 h 271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71284" h="271785">
                  <a:moveTo>
                    <a:pt x="0" y="251844"/>
                  </a:moveTo>
                  <a:lnTo>
                    <a:pt x="335653" y="251844"/>
                  </a:lnTo>
                  <a:lnTo>
                    <a:pt x="335653" y="271785"/>
                  </a:lnTo>
                  <a:lnTo>
                    <a:pt x="0" y="271785"/>
                  </a:lnTo>
                  <a:cubicBezTo>
                    <a:pt x="0" y="271785"/>
                    <a:pt x="0" y="251844"/>
                    <a:pt x="0" y="251844"/>
                  </a:cubicBezTo>
                  <a:close/>
                  <a:moveTo>
                    <a:pt x="0" y="200184"/>
                  </a:moveTo>
                  <a:lnTo>
                    <a:pt x="671284" y="200184"/>
                  </a:lnTo>
                  <a:lnTo>
                    <a:pt x="671284" y="220141"/>
                  </a:lnTo>
                  <a:lnTo>
                    <a:pt x="0" y="220141"/>
                  </a:lnTo>
                  <a:cubicBezTo>
                    <a:pt x="0" y="220141"/>
                    <a:pt x="0" y="200184"/>
                    <a:pt x="0" y="200184"/>
                  </a:cubicBezTo>
                  <a:close/>
                  <a:moveTo>
                    <a:pt x="0" y="151752"/>
                  </a:moveTo>
                  <a:lnTo>
                    <a:pt x="671284" y="151752"/>
                  </a:lnTo>
                  <a:lnTo>
                    <a:pt x="671284" y="171693"/>
                  </a:lnTo>
                  <a:lnTo>
                    <a:pt x="0" y="171693"/>
                  </a:lnTo>
                  <a:cubicBezTo>
                    <a:pt x="0" y="171693"/>
                    <a:pt x="0" y="151752"/>
                    <a:pt x="0" y="151752"/>
                  </a:cubicBezTo>
                  <a:close/>
                  <a:moveTo>
                    <a:pt x="0" y="100092"/>
                  </a:moveTo>
                  <a:lnTo>
                    <a:pt x="668729" y="100092"/>
                  </a:lnTo>
                  <a:cubicBezTo>
                    <a:pt x="668729" y="100092"/>
                    <a:pt x="668729" y="120034"/>
                    <a:pt x="668729" y="120034"/>
                  </a:cubicBezTo>
                  <a:lnTo>
                    <a:pt x="0" y="120034"/>
                  </a:lnTo>
                  <a:close/>
                  <a:moveTo>
                    <a:pt x="0" y="51660"/>
                  </a:moveTo>
                  <a:lnTo>
                    <a:pt x="671284" y="51660"/>
                  </a:lnTo>
                  <a:lnTo>
                    <a:pt x="671284" y="71616"/>
                  </a:lnTo>
                  <a:lnTo>
                    <a:pt x="0" y="71616"/>
                  </a:lnTo>
                  <a:cubicBezTo>
                    <a:pt x="0" y="71616"/>
                    <a:pt x="0" y="51660"/>
                    <a:pt x="0" y="51660"/>
                  </a:cubicBezTo>
                  <a:close/>
                  <a:moveTo>
                    <a:pt x="0" y="0"/>
                  </a:moveTo>
                  <a:cubicBezTo>
                    <a:pt x="0" y="0"/>
                    <a:pt x="671284" y="0"/>
                    <a:pt x="671284" y="0"/>
                  </a:cubicBezTo>
                  <a:lnTo>
                    <a:pt x="671284" y="19941"/>
                  </a:lnTo>
                  <a:lnTo>
                    <a:pt x="0" y="19941"/>
                  </a:lnTo>
                  <a:close/>
                </a:path>
              </a:pathLst>
            </a:custGeom>
            <a:solidFill>
              <a:srgbClr val="000000">
                <a:alpha val="7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8" name="Freeform 247">
              <a:extLst>
                <a:ext uri="{FF2B5EF4-FFF2-40B4-BE49-F238E27FC236}">
                  <a16:creationId xmlns:a16="http://schemas.microsoft.com/office/drawing/2014/main" id="{4A1B5131-3A1E-41AB-8A7B-A19FE75B0D78}"/>
                </a:ext>
              </a:extLst>
            </p:cNvPr>
            <p:cNvSpPr/>
            <p:nvPr/>
          </p:nvSpPr>
          <p:spPr>
            <a:xfrm>
              <a:off x="8035181" y="439333"/>
              <a:ext cx="666987" cy="561221"/>
            </a:xfrm>
            <a:custGeom>
              <a:avLst/>
              <a:gdLst>
                <a:gd name="connsiteX0" fmla="*/ 177583 w 666987"/>
                <a:gd name="connsiteY0" fmla="*/ 490774 h 561221"/>
                <a:gd name="connsiteX1" fmla="*/ 666987 w 666987"/>
                <a:gd name="connsiteY1" fmla="*/ 490774 h 561221"/>
                <a:gd name="connsiteX2" fmla="*/ 666987 w 666987"/>
                <a:gd name="connsiteY2" fmla="*/ 512848 h 561221"/>
                <a:gd name="connsiteX3" fmla="*/ 177583 w 666987"/>
                <a:gd name="connsiteY3" fmla="*/ 512848 h 561221"/>
                <a:gd name="connsiteX4" fmla="*/ 177583 w 666987"/>
                <a:gd name="connsiteY4" fmla="*/ 490774 h 561221"/>
                <a:gd name="connsiteX5" fmla="*/ 59431 w 666987"/>
                <a:gd name="connsiteY5" fmla="*/ 454230 h 561221"/>
                <a:gd name="connsiteX6" fmla="*/ 11880 w 666987"/>
                <a:gd name="connsiteY6" fmla="*/ 501782 h 561221"/>
                <a:gd name="connsiteX7" fmla="*/ 59431 w 666987"/>
                <a:gd name="connsiteY7" fmla="*/ 549333 h 561221"/>
                <a:gd name="connsiteX8" fmla="*/ 106981 w 666987"/>
                <a:gd name="connsiteY8" fmla="*/ 501782 h 561221"/>
                <a:gd name="connsiteX9" fmla="*/ 59431 w 666987"/>
                <a:gd name="connsiteY9" fmla="*/ 454230 h 561221"/>
                <a:gd name="connsiteX10" fmla="*/ 59431 w 666987"/>
                <a:gd name="connsiteY10" fmla="*/ 442342 h 561221"/>
                <a:gd name="connsiteX11" fmla="*/ 118862 w 666987"/>
                <a:gd name="connsiteY11" fmla="*/ 501782 h 561221"/>
                <a:gd name="connsiteX12" fmla="*/ 59431 w 666987"/>
                <a:gd name="connsiteY12" fmla="*/ 561221 h 561221"/>
                <a:gd name="connsiteX13" fmla="*/ 0 w 666987"/>
                <a:gd name="connsiteY13" fmla="*/ 501782 h 561221"/>
                <a:gd name="connsiteX14" fmla="*/ 59431 w 666987"/>
                <a:gd name="connsiteY14" fmla="*/ 442342 h 561221"/>
                <a:gd name="connsiteX15" fmla="*/ 177583 w 666987"/>
                <a:gd name="connsiteY15" fmla="*/ 345479 h 561221"/>
                <a:gd name="connsiteX16" fmla="*/ 666987 w 666987"/>
                <a:gd name="connsiteY16" fmla="*/ 345479 h 561221"/>
                <a:gd name="connsiteX17" fmla="*/ 666987 w 666987"/>
                <a:gd name="connsiteY17" fmla="*/ 367552 h 561221"/>
                <a:gd name="connsiteX18" fmla="*/ 177583 w 666987"/>
                <a:gd name="connsiteY18" fmla="*/ 367552 h 561221"/>
                <a:gd name="connsiteX19" fmla="*/ 177583 w 666987"/>
                <a:gd name="connsiteY19" fmla="*/ 345479 h 561221"/>
                <a:gd name="connsiteX20" fmla="*/ 59431 w 666987"/>
                <a:gd name="connsiteY20" fmla="*/ 308935 h 561221"/>
                <a:gd name="connsiteX21" fmla="*/ 11880 w 666987"/>
                <a:gd name="connsiteY21" fmla="*/ 356486 h 561221"/>
                <a:gd name="connsiteX22" fmla="*/ 59431 w 666987"/>
                <a:gd name="connsiteY22" fmla="*/ 404042 h 561221"/>
                <a:gd name="connsiteX23" fmla="*/ 106981 w 666987"/>
                <a:gd name="connsiteY23" fmla="*/ 356486 h 561221"/>
                <a:gd name="connsiteX24" fmla="*/ 59431 w 666987"/>
                <a:gd name="connsiteY24" fmla="*/ 308935 h 561221"/>
                <a:gd name="connsiteX25" fmla="*/ 59431 w 666987"/>
                <a:gd name="connsiteY25" fmla="*/ 297047 h 561221"/>
                <a:gd name="connsiteX26" fmla="*/ 118862 w 666987"/>
                <a:gd name="connsiteY26" fmla="*/ 356486 h 561221"/>
                <a:gd name="connsiteX27" fmla="*/ 59431 w 666987"/>
                <a:gd name="connsiteY27" fmla="*/ 415924 h 561221"/>
                <a:gd name="connsiteX28" fmla="*/ 0 w 666987"/>
                <a:gd name="connsiteY28" fmla="*/ 356486 h 561221"/>
                <a:gd name="connsiteX29" fmla="*/ 59431 w 666987"/>
                <a:gd name="connsiteY29" fmla="*/ 297047 h 561221"/>
                <a:gd name="connsiteX30" fmla="*/ 177583 w 666987"/>
                <a:gd name="connsiteY30" fmla="*/ 196955 h 561221"/>
                <a:gd name="connsiteX31" fmla="*/ 666987 w 666987"/>
                <a:gd name="connsiteY31" fmla="*/ 196955 h 561221"/>
                <a:gd name="connsiteX32" fmla="*/ 666987 w 666987"/>
                <a:gd name="connsiteY32" fmla="*/ 219037 h 561221"/>
                <a:gd name="connsiteX33" fmla="*/ 177583 w 666987"/>
                <a:gd name="connsiteY33" fmla="*/ 219037 h 561221"/>
                <a:gd name="connsiteX34" fmla="*/ 177583 w 666987"/>
                <a:gd name="connsiteY34" fmla="*/ 196955 h 561221"/>
                <a:gd name="connsiteX35" fmla="*/ 59431 w 666987"/>
                <a:gd name="connsiteY35" fmla="*/ 160405 h 561221"/>
                <a:gd name="connsiteX36" fmla="*/ 11880 w 666987"/>
                <a:gd name="connsiteY36" fmla="*/ 207956 h 561221"/>
                <a:gd name="connsiteX37" fmla="*/ 59431 w 666987"/>
                <a:gd name="connsiteY37" fmla="*/ 255506 h 561221"/>
                <a:gd name="connsiteX38" fmla="*/ 106981 w 666987"/>
                <a:gd name="connsiteY38" fmla="*/ 207956 h 561221"/>
                <a:gd name="connsiteX39" fmla="*/ 59431 w 666987"/>
                <a:gd name="connsiteY39" fmla="*/ 160405 h 561221"/>
                <a:gd name="connsiteX40" fmla="*/ 59431 w 666987"/>
                <a:gd name="connsiteY40" fmla="*/ 148524 h 561221"/>
                <a:gd name="connsiteX41" fmla="*/ 118862 w 666987"/>
                <a:gd name="connsiteY41" fmla="*/ 207956 h 561221"/>
                <a:gd name="connsiteX42" fmla="*/ 59431 w 666987"/>
                <a:gd name="connsiteY42" fmla="*/ 267387 h 561221"/>
                <a:gd name="connsiteX43" fmla="*/ 0 w 666987"/>
                <a:gd name="connsiteY43" fmla="*/ 207956 h 561221"/>
                <a:gd name="connsiteX44" fmla="*/ 59431 w 666987"/>
                <a:gd name="connsiteY44" fmla="*/ 148524 h 561221"/>
                <a:gd name="connsiteX45" fmla="*/ 177583 w 666987"/>
                <a:gd name="connsiteY45" fmla="*/ 48432 h 561221"/>
                <a:gd name="connsiteX46" fmla="*/ 666987 w 666987"/>
                <a:gd name="connsiteY46" fmla="*/ 48432 h 561221"/>
                <a:gd name="connsiteX47" fmla="*/ 666987 w 666987"/>
                <a:gd name="connsiteY47" fmla="*/ 70503 h 561221"/>
                <a:gd name="connsiteX48" fmla="*/ 177583 w 666987"/>
                <a:gd name="connsiteY48" fmla="*/ 70503 h 561221"/>
                <a:gd name="connsiteX49" fmla="*/ 59431 w 666987"/>
                <a:gd name="connsiteY49" fmla="*/ 11887 h 561221"/>
                <a:gd name="connsiteX50" fmla="*/ 11880 w 666987"/>
                <a:gd name="connsiteY50" fmla="*/ 59430 h 561221"/>
                <a:gd name="connsiteX51" fmla="*/ 59431 w 666987"/>
                <a:gd name="connsiteY51" fmla="*/ 106984 h 561221"/>
                <a:gd name="connsiteX52" fmla="*/ 106981 w 666987"/>
                <a:gd name="connsiteY52" fmla="*/ 59430 h 561221"/>
                <a:gd name="connsiteX53" fmla="*/ 59431 w 666987"/>
                <a:gd name="connsiteY53" fmla="*/ 11887 h 561221"/>
                <a:gd name="connsiteX54" fmla="*/ 59431 w 666987"/>
                <a:gd name="connsiteY54" fmla="*/ 0 h 561221"/>
                <a:gd name="connsiteX55" fmla="*/ 118862 w 666987"/>
                <a:gd name="connsiteY55" fmla="*/ 59430 h 561221"/>
                <a:gd name="connsiteX56" fmla="*/ 59431 w 666987"/>
                <a:gd name="connsiteY56" fmla="*/ 118871 h 561221"/>
                <a:gd name="connsiteX57" fmla="*/ 0 w 666987"/>
                <a:gd name="connsiteY57" fmla="*/ 59430 h 561221"/>
                <a:gd name="connsiteX58" fmla="*/ 59431 w 666987"/>
                <a:gd name="connsiteY58" fmla="*/ 0 h 56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666987" h="561221">
                  <a:moveTo>
                    <a:pt x="177583" y="490774"/>
                  </a:moveTo>
                  <a:lnTo>
                    <a:pt x="666987" y="490774"/>
                  </a:lnTo>
                  <a:lnTo>
                    <a:pt x="666987" y="512848"/>
                  </a:lnTo>
                  <a:lnTo>
                    <a:pt x="177583" y="512848"/>
                  </a:lnTo>
                  <a:cubicBezTo>
                    <a:pt x="177583" y="512848"/>
                    <a:pt x="177583" y="490774"/>
                    <a:pt x="177583" y="490774"/>
                  </a:cubicBezTo>
                  <a:close/>
                  <a:moveTo>
                    <a:pt x="59431" y="454230"/>
                  </a:moveTo>
                  <a:cubicBezTo>
                    <a:pt x="33193" y="454230"/>
                    <a:pt x="11880" y="475557"/>
                    <a:pt x="11880" y="501782"/>
                  </a:cubicBezTo>
                  <a:cubicBezTo>
                    <a:pt x="11880" y="528001"/>
                    <a:pt x="33193" y="549333"/>
                    <a:pt x="59431" y="549333"/>
                  </a:cubicBezTo>
                  <a:cubicBezTo>
                    <a:pt x="85641" y="549333"/>
                    <a:pt x="106981" y="528001"/>
                    <a:pt x="106981" y="501782"/>
                  </a:cubicBezTo>
                  <a:cubicBezTo>
                    <a:pt x="106981" y="475557"/>
                    <a:pt x="85641" y="454230"/>
                    <a:pt x="59431" y="454230"/>
                  </a:cubicBezTo>
                  <a:close/>
                  <a:moveTo>
                    <a:pt x="59431" y="442342"/>
                  </a:moveTo>
                  <a:cubicBezTo>
                    <a:pt x="92189" y="442342"/>
                    <a:pt x="118862" y="469002"/>
                    <a:pt x="118862" y="501782"/>
                  </a:cubicBezTo>
                  <a:cubicBezTo>
                    <a:pt x="118862" y="534550"/>
                    <a:pt x="92189" y="561221"/>
                    <a:pt x="59431" y="561221"/>
                  </a:cubicBezTo>
                  <a:cubicBezTo>
                    <a:pt x="26645" y="561221"/>
                    <a:pt x="0" y="534550"/>
                    <a:pt x="0" y="501782"/>
                  </a:cubicBezTo>
                  <a:cubicBezTo>
                    <a:pt x="0" y="469002"/>
                    <a:pt x="26645" y="442342"/>
                    <a:pt x="59431" y="442342"/>
                  </a:cubicBezTo>
                  <a:close/>
                  <a:moveTo>
                    <a:pt x="177583" y="345479"/>
                  </a:moveTo>
                  <a:lnTo>
                    <a:pt x="666987" y="345479"/>
                  </a:lnTo>
                  <a:lnTo>
                    <a:pt x="666987" y="367552"/>
                  </a:lnTo>
                  <a:lnTo>
                    <a:pt x="177583" y="367552"/>
                  </a:lnTo>
                  <a:cubicBezTo>
                    <a:pt x="177583" y="367552"/>
                    <a:pt x="177583" y="345479"/>
                    <a:pt x="177583" y="345479"/>
                  </a:cubicBezTo>
                  <a:close/>
                  <a:moveTo>
                    <a:pt x="59431" y="308935"/>
                  </a:moveTo>
                  <a:cubicBezTo>
                    <a:pt x="33193" y="308935"/>
                    <a:pt x="11880" y="330261"/>
                    <a:pt x="11880" y="356486"/>
                  </a:cubicBezTo>
                  <a:cubicBezTo>
                    <a:pt x="11880" y="382699"/>
                    <a:pt x="33193" y="404042"/>
                    <a:pt x="59431" y="404042"/>
                  </a:cubicBezTo>
                  <a:cubicBezTo>
                    <a:pt x="85641" y="404042"/>
                    <a:pt x="106981" y="382699"/>
                    <a:pt x="106981" y="356486"/>
                  </a:cubicBezTo>
                  <a:cubicBezTo>
                    <a:pt x="106981" y="330261"/>
                    <a:pt x="85641" y="308935"/>
                    <a:pt x="59431" y="308935"/>
                  </a:cubicBezTo>
                  <a:close/>
                  <a:moveTo>
                    <a:pt x="59431" y="297047"/>
                  </a:moveTo>
                  <a:cubicBezTo>
                    <a:pt x="92189" y="297047"/>
                    <a:pt x="118862" y="323717"/>
                    <a:pt x="118862" y="356486"/>
                  </a:cubicBezTo>
                  <a:cubicBezTo>
                    <a:pt x="118862" y="389254"/>
                    <a:pt x="92189" y="415924"/>
                    <a:pt x="59431" y="415924"/>
                  </a:cubicBezTo>
                  <a:cubicBezTo>
                    <a:pt x="26645" y="415924"/>
                    <a:pt x="0" y="389254"/>
                    <a:pt x="0" y="356486"/>
                  </a:cubicBezTo>
                  <a:cubicBezTo>
                    <a:pt x="0" y="323717"/>
                    <a:pt x="26645" y="297047"/>
                    <a:pt x="59431" y="297047"/>
                  </a:cubicBezTo>
                  <a:close/>
                  <a:moveTo>
                    <a:pt x="177583" y="196955"/>
                  </a:moveTo>
                  <a:lnTo>
                    <a:pt x="666987" y="196955"/>
                  </a:lnTo>
                  <a:lnTo>
                    <a:pt x="666987" y="219037"/>
                  </a:lnTo>
                  <a:lnTo>
                    <a:pt x="177583" y="219037"/>
                  </a:lnTo>
                  <a:cubicBezTo>
                    <a:pt x="177583" y="219037"/>
                    <a:pt x="177583" y="196955"/>
                    <a:pt x="177583" y="196955"/>
                  </a:cubicBezTo>
                  <a:close/>
                  <a:moveTo>
                    <a:pt x="59431" y="160405"/>
                  </a:moveTo>
                  <a:cubicBezTo>
                    <a:pt x="33193" y="160405"/>
                    <a:pt x="11880" y="181740"/>
                    <a:pt x="11880" y="207956"/>
                  </a:cubicBezTo>
                  <a:cubicBezTo>
                    <a:pt x="11880" y="234177"/>
                    <a:pt x="33193" y="255506"/>
                    <a:pt x="59431" y="255506"/>
                  </a:cubicBezTo>
                  <a:cubicBezTo>
                    <a:pt x="85641" y="255506"/>
                    <a:pt x="106981" y="234177"/>
                    <a:pt x="106981" y="207956"/>
                  </a:cubicBezTo>
                  <a:cubicBezTo>
                    <a:pt x="106981" y="181740"/>
                    <a:pt x="85641" y="160405"/>
                    <a:pt x="59431" y="160405"/>
                  </a:cubicBezTo>
                  <a:close/>
                  <a:moveTo>
                    <a:pt x="59431" y="148524"/>
                  </a:moveTo>
                  <a:cubicBezTo>
                    <a:pt x="92189" y="148524"/>
                    <a:pt x="118862" y="175186"/>
                    <a:pt x="118862" y="207956"/>
                  </a:cubicBezTo>
                  <a:cubicBezTo>
                    <a:pt x="118862" y="240725"/>
                    <a:pt x="92189" y="267387"/>
                    <a:pt x="59431" y="267387"/>
                  </a:cubicBezTo>
                  <a:cubicBezTo>
                    <a:pt x="26645" y="267387"/>
                    <a:pt x="0" y="240725"/>
                    <a:pt x="0" y="207956"/>
                  </a:cubicBezTo>
                  <a:cubicBezTo>
                    <a:pt x="0" y="175186"/>
                    <a:pt x="26645" y="148524"/>
                    <a:pt x="59431" y="148524"/>
                  </a:cubicBezTo>
                  <a:close/>
                  <a:moveTo>
                    <a:pt x="177583" y="48432"/>
                  </a:moveTo>
                  <a:cubicBezTo>
                    <a:pt x="177583" y="48432"/>
                    <a:pt x="666987" y="48432"/>
                    <a:pt x="666987" y="48432"/>
                  </a:cubicBezTo>
                  <a:lnTo>
                    <a:pt x="666987" y="70503"/>
                  </a:lnTo>
                  <a:lnTo>
                    <a:pt x="177583" y="70503"/>
                  </a:lnTo>
                  <a:close/>
                  <a:moveTo>
                    <a:pt x="59431" y="11887"/>
                  </a:moveTo>
                  <a:cubicBezTo>
                    <a:pt x="33193" y="11887"/>
                    <a:pt x="11880" y="33218"/>
                    <a:pt x="11880" y="59430"/>
                  </a:cubicBezTo>
                  <a:cubicBezTo>
                    <a:pt x="11880" y="85659"/>
                    <a:pt x="33193" y="106984"/>
                    <a:pt x="59431" y="106984"/>
                  </a:cubicBezTo>
                  <a:cubicBezTo>
                    <a:pt x="85641" y="106984"/>
                    <a:pt x="106981" y="85659"/>
                    <a:pt x="106981" y="59430"/>
                  </a:cubicBezTo>
                  <a:cubicBezTo>
                    <a:pt x="106981" y="33218"/>
                    <a:pt x="85641" y="11887"/>
                    <a:pt x="59431" y="11887"/>
                  </a:cubicBezTo>
                  <a:close/>
                  <a:moveTo>
                    <a:pt x="59431" y="0"/>
                  </a:moveTo>
                  <a:cubicBezTo>
                    <a:pt x="92189" y="0"/>
                    <a:pt x="118862" y="26663"/>
                    <a:pt x="118862" y="59430"/>
                  </a:cubicBezTo>
                  <a:cubicBezTo>
                    <a:pt x="118862" y="92213"/>
                    <a:pt x="92189" y="118871"/>
                    <a:pt x="59431" y="118871"/>
                  </a:cubicBezTo>
                  <a:cubicBezTo>
                    <a:pt x="26645" y="118871"/>
                    <a:pt x="0" y="92213"/>
                    <a:pt x="0" y="59430"/>
                  </a:cubicBezTo>
                  <a:cubicBezTo>
                    <a:pt x="0" y="26663"/>
                    <a:pt x="26645" y="0"/>
                    <a:pt x="59431" y="0"/>
                  </a:cubicBezTo>
                  <a:close/>
                </a:path>
              </a:pathLst>
            </a:custGeom>
            <a:solidFill>
              <a:srgbClr val="000000">
                <a:alpha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9" name="Shape 22">
              <a:extLst>
                <a:ext uri="{FF2B5EF4-FFF2-40B4-BE49-F238E27FC236}">
                  <a16:creationId xmlns:a16="http://schemas.microsoft.com/office/drawing/2014/main" id="{BAFB07F3-AF48-4D7C-9B4F-7FC3CE9D1572}"/>
                </a:ext>
              </a:extLst>
            </p:cNvPr>
            <p:cNvSpPr/>
            <p:nvPr/>
          </p:nvSpPr>
          <p:spPr>
            <a:xfrm>
              <a:off x="8057783" y="597543"/>
              <a:ext cx="106997" cy="78605"/>
            </a:xfrm>
            <a:custGeom>
              <a:avLst/>
              <a:gdLst/>
              <a:ahLst/>
              <a:cxnLst>
                <a:cxn ang="0">
                  <a:pos x="wd2" y="hd2"/>
                </a:cxn>
                <a:cxn ang="5400000">
                  <a:pos x="wd2" y="hd2"/>
                </a:cxn>
                <a:cxn ang="10800000">
                  <a:pos x="wd2" y="hd2"/>
                </a:cxn>
                <a:cxn ang="16200000">
                  <a:pos x="wd2" y="hd2"/>
                </a:cxn>
              </a:cxnLst>
              <a:rect l="0" t="0" r="r" b="b"/>
              <a:pathLst>
                <a:path w="21600" h="21600" extrusionOk="0">
                  <a:moveTo>
                    <a:pt x="0" y="11007"/>
                  </a:moveTo>
                  <a:lnTo>
                    <a:pt x="2059" y="8210"/>
                  </a:lnTo>
                  <a:lnTo>
                    <a:pt x="7782" y="15996"/>
                  </a:lnTo>
                  <a:lnTo>
                    <a:pt x="19536" y="0"/>
                  </a:lnTo>
                  <a:lnTo>
                    <a:pt x="21600" y="2797"/>
                  </a:lnTo>
                  <a:lnTo>
                    <a:pt x="7782" y="21600"/>
                  </a:lnTo>
                  <a:cubicBezTo>
                    <a:pt x="7782" y="21600"/>
                    <a:pt x="0" y="11007"/>
                    <a:pt x="0" y="1100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0" name="Shape 23">
              <a:extLst>
                <a:ext uri="{FF2B5EF4-FFF2-40B4-BE49-F238E27FC236}">
                  <a16:creationId xmlns:a16="http://schemas.microsoft.com/office/drawing/2014/main" id="{10274F8D-7864-4F95-BC8B-BAD878CAB4F0}"/>
                </a:ext>
              </a:extLst>
            </p:cNvPr>
            <p:cNvSpPr/>
            <p:nvPr/>
          </p:nvSpPr>
          <p:spPr>
            <a:xfrm>
              <a:off x="8374202" y="287581"/>
              <a:ext cx="995372" cy="1346398"/>
            </a:xfrm>
            <a:custGeom>
              <a:avLst/>
              <a:gdLst/>
              <a:ahLst/>
              <a:cxnLst>
                <a:cxn ang="0">
                  <a:pos x="wd2" y="hd2"/>
                </a:cxn>
                <a:cxn ang="5400000">
                  <a:pos x="wd2" y="hd2"/>
                </a:cxn>
                <a:cxn ang="10800000">
                  <a:pos x="wd2" y="hd2"/>
                </a:cxn>
                <a:cxn ang="16200000">
                  <a:pos x="wd2" y="hd2"/>
                </a:cxn>
              </a:cxnLst>
              <a:rect l="0" t="0" r="r" b="b"/>
              <a:pathLst>
                <a:path w="21600" h="21600" extrusionOk="0">
                  <a:moveTo>
                    <a:pt x="21600" y="19756"/>
                  </a:moveTo>
                  <a:lnTo>
                    <a:pt x="3730" y="21600"/>
                  </a:lnTo>
                  <a:lnTo>
                    <a:pt x="0" y="1844"/>
                  </a:lnTo>
                  <a:lnTo>
                    <a:pt x="17870" y="0"/>
                  </a:lnTo>
                  <a:cubicBezTo>
                    <a:pt x="17870" y="0"/>
                    <a:pt x="21600" y="19756"/>
                    <a:pt x="21600" y="19756"/>
                  </a:cubicBezTo>
                  <a:close/>
                </a:path>
              </a:pathLst>
            </a:custGeom>
            <a:solidFill>
              <a:srgbClr val="010101">
                <a:alpha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1" name="Shape 24">
              <a:extLst>
                <a:ext uri="{FF2B5EF4-FFF2-40B4-BE49-F238E27FC236}">
                  <a16:creationId xmlns:a16="http://schemas.microsoft.com/office/drawing/2014/main" id="{40F4E74F-C044-470F-BCAC-1617C732011A}"/>
                </a:ext>
              </a:extLst>
            </p:cNvPr>
            <p:cNvSpPr/>
            <p:nvPr/>
          </p:nvSpPr>
          <p:spPr>
            <a:xfrm>
              <a:off x="8503353" y="397359"/>
              <a:ext cx="1028218" cy="1354689"/>
            </a:xfrm>
            <a:custGeom>
              <a:avLst/>
              <a:gdLst/>
              <a:ahLst/>
              <a:cxnLst>
                <a:cxn ang="0">
                  <a:pos x="wd2" y="hd2"/>
                </a:cxn>
                <a:cxn ang="5400000">
                  <a:pos x="wd2" y="hd2"/>
                </a:cxn>
                <a:cxn ang="10800000">
                  <a:pos x="wd2" y="hd2"/>
                </a:cxn>
                <a:cxn ang="16200000">
                  <a:pos x="wd2" y="hd2"/>
                </a:cxn>
              </a:cxnLst>
              <a:rect l="0" t="0" r="r" b="b"/>
              <a:pathLst>
                <a:path w="21600" h="21600" extrusionOk="0">
                  <a:moveTo>
                    <a:pt x="21600" y="19573"/>
                  </a:moveTo>
                  <a:lnTo>
                    <a:pt x="3452" y="21600"/>
                  </a:lnTo>
                  <a:lnTo>
                    <a:pt x="0" y="2027"/>
                  </a:lnTo>
                  <a:lnTo>
                    <a:pt x="18148" y="0"/>
                  </a:lnTo>
                  <a:cubicBezTo>
                    <a:pt x="18148" y="0"/>
                    <a:pt x="21600" y="19573"/>
                    <a:pt x="21600" y="19573"/>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2" name="Freeform 251">
              <a:extLst>
                <a:ext uri="{FF2B5EF4-FFF2-40B4-BE49-F238E27FC236}">
                  <a16:creationId xmlns:a16="http://schemas.microsoft.com/office/drawing/2014/main" id="{AA665E16-5083-43F4-81EA-3E63CBDFBCD9}"/>
                </a:ext>
              </a:extLst>
            </p:cNvPr>
            <p:cNvSpPr/>
            <p:nvPr/>
          </p:nvSpPr>
          <p:spPr>
            <a:xfrm>
              <a:off x="8606674" y="478079"/>
              <a:ext cx="708751" cy="243187"/>
            </a:xfrm>
            <a:custGeom>
              <a:avLst/>
              <a:gdLst>
                <a:gd name="connsiteX0" fmla="*/ 702569 w 708751"/>
                <a:gd name="connsiteY0" fmla="*/ 93634 h 243187"/>
                <a:gd name="connsiteX1" fmla="*/ 708751 w 708751"/>
                <a:gd name="connsiteY1" fmla="*/ 138244 h 243187"/>
                <a:gd name="connsiteX2" fmla="*/ 15868 w 708751"/>
                <a:gd name="connsiteY2" fmla="*/ 243187 h 243187"/>
                <a:gd name="connsiteX3" fmla="*/ 9686 w 708751"/>
                <a:gd name="connsiteY3" fmla="*/ 198577 h 243187"/>
                <a:gd name="connsiteX4" fmla="*/ 692883 w 708751"/>
                <a:gd name="connsiteY4" fmla="*/ 0 h 243187"/>
                <a:gd name="connsiteX5" fmla="*/ 699065 w 708751"/>
                <a:gd name="connsiteY5" fmla="*/ 44609 h 243187"/>
                <a:gd name="connsiteX6" fmla="*/ 6182 w 708751"/>
                <a:gd name="connsiteY6" fmla="*/ 149552 h 243187"/>
                <a:gd name="connsiteX7" fmla="*/ 0 w 708751"/>
                <a:gd name="connsiteY7" fmla="*/ 104943 h 2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8751" h="243187">
                  <a:moveTo>
                    <a:pt x="702569" y="93634"/>
                  </a:moveTo>
                  <a:cubicBezTo>
                    <a:pt x="702569" y="93634"/>
                    <a:pt x="708751" y="138244"/>
                    <a:pt x="708751" y="138244"/>
                  </a:cubicBezTo>
                  <a:lnTo>
                    <a:pt x="15868" y="243187"/>
                  </a:lnTo>
                  <a:lnTo>
                    <a:pt x="9686" y="198577"/>
                  </a:lnTo>
                  <a:close/>
                  <a:moveTo>
                    <a:pt x="692883" y="0"/>
                  </a:moveTo>
                  <a:cubicBezTo>
                    <a:pt x="692883" y="0"/>
                    <a:pt x="699065" y="44609"/>
                    <a:pt x="699065" y="44609"/>
                  </a:cubicBezTo>
                  <a:lnTo>
                    <a:pt x="6182" y="149552"/>
                  </a:lnTo>
                  <a:lnTo>
                    <a:pt x="0" y="104943"/>
                  </a:lnTo>
                  <a:close/>
                </a:path>
              </a:pathLst>
            </a:custGeom>
            <a:solidFill>
              <a:srgbClr val="010101">
                <a:alpha val="1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3" name="Shape 27">
              <a:extLst>
                <a:ext uri="{FF2B5EF4-FFF2-40B4-BE49-F238E27FC236}">
                  <a16:creationId xmlns:a16="http://schemas.microsoft.com/office/drawing/2014/main" id="{B5003993-D4E6-4E95-9D0E-400A61837085}"/>
                </a:ext>
              </a:extLst>
            </p:cNvPr>
            <p:cNvSpPr/>
            <p:nvPr/>
          </p:nvSpPr>
          <p:spPr>
            <a:xfrm>
              <a:off x="8645419" y="694406"/>
              <a:ext cx="773557" cy="937658"/>
            </a:xfrm>
            <a:custGeom>
              <a:avLst/>
              <a:gdLst/>
              <a:ahLst/>
              <a:cxnLst>
                <a:cxn ang="0">
                  <a:pos x="wd2" y="hd2"/>
                </a:cxn>
                <a:cxn ang="5400000">
                  <a:pos x="wd2" y="hd2"/>
                </a:cxn>
                <a:cxn ang="10800000">
                  <a:pos x="wd2" y="hd2"/>
                </a:cxn>
                <a:cxn ang="16200000">
                  <a:pos x="wd2" y="hd2"/>
                </a:cxn>
              </a:cxnLst>
              <a:rect l="0" t="0" r="r" b="b"/>
              <a:pathLst>
                <a:path w="21600" h="21600" extrusionOk="0">
                  <a:moveTo>
                    <a:pt x="21600" y="19359"/>
                  </a:moveTo>
                  <a:lnTo>
                    <a:pt x="3141" y="21600"/>
                  </a:lnTo>
                  <a:lnTo>
                    <a:pt x="0" y="2241"/>
                  </a:lnTo>
                  <a:lnTo>
                    <a:pt x="18459" y="0"/>
                  </a:lnTo>
                  <a:cubicBezTo>
                    <a:pt x="18459" y="0"/>
                    <a:pt x="21600" y="19359"/>
                    <a:pt x="21600" y="19359"/>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4" name="Shape 28">
              <a:extLst>
                <a:ext uri="{FF2B5EF4-FFF2-40B4-BE49-F238E27FC236}">
                  <a16:creationId xmlns:a16="http://schemas.microsoft.com/office/drawing/2014/main" id="{03D7E496-BCDF-4CF4-9951-C48A56F66C81}"/>
                </a:ext>
              </a:extLst>
            </p:cNvPr>
            <p:cNvSpPr/>
            <p:nvPr/>
          </p:nvSpPr>
          <p:spPr>
            <a:xfrm>
              <a:off x="8697079" y="823557"/>
              <a:ext cx="635295" cy="398415"/>
            </a:xfrm>
            <a:custGeom>
              <a:avLst/>
              <a:gdLst/>
              <a:ahLst/>
              <a:cxnLst>
                <a:cxn ang="0">
                  <a:pos x="wd2" y="hd2"/>
                </a:cxn>
                <a:cxn ang="5400000">
                  <a:pos x="wd2" y="hd2"/>
                </a:cxn>
                <a:cxn ang="10800000">
                  <a:pos x="wd2" y="hd2"/>
                </a:cxn>
                <a:cxn ang="16200000">
                  <a:pos x="wd2" y="hd2"/>
                </a:cxn>
              </a:cxnLst>
              <a:rect l="0" t="0" r="r" b="b"/>
              <a:pathLst>
                <a:path w="21600" h="21600" extrusionOk="0">
                  <a:moveTo>
                    <a:pt x="9231" y="19360"/>
                  </a:moveTo>
                  <a:lnTo>
                    <a:pt x="4927" y="16639"/>
                  </a:lnTo>
                  <a:lnTo>
                    <a:pt x="378" y="21600"/>
                  </a:lnTo>
                  <a:lnTo>
                    <a:pt x="0" y="20782"/>
                  </a:lnTo>
                  <a:lnTo>
                    <a:pt x="4856" y="15486"/>
                  </a:lnTo>
                  <a:lnTo>
                    <a:pt x="8937" y="18066"/>
                  </a:lnTo>
                  <a:lnTo>
                    <a:pt x="12470" y="7962"/>
                  </a:lnTo>
                  <a:lnTo>
                    <a:pt x="16636" y="9302"/>
                  </a:lnTo>
                  <a:lnTo>
                    <a:pt x="20195" y="1799"/>
                  </a:lnTo>
                  <a:lnTo>
                    <a:pt x="21067" y="0"/>
                  </a:lnTo>
                  <a:lnTo>
                    <a:pt x="21600" y="587"/>
                  </a:lnTo>
                  <a:lnTo>
                    <a:pt x="20730" y="2382"/>
                  </a:lnTo>
                  <a:lnTo>
                    <a:pt x="16912" y="10432"/>
                  </a:lnTo>
                  <a:lnTo>
                    <a:pt x="12813" y="9114"/>
                  </a:lnTo>
                  <a:cubicBezTo>
                    <a:pt x="12813" y="9114"/>
                    <a:pt x="9231" y="19360"/>
                    <a:pt x="9231" y="1936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5" name="Shape 29">
              <a:extLst>
                <a:ext uri="{FF2B5EF4-FFF2-40B4-BE49-F238E27FC236}">
                  <a16:creationId xmlns:a16="http://schemas.microsoft.com/office/drawing/2014/main" id="{688E8CC2-5A6D-4995-BD47-9EE01D0BF6B3}"/>
                </a:ext>
              </a:extLst>
            </p:cNvPr>
            <p:cNvSpPr/>
            <p:nvPr/>
          </p:nvSpPr>
          <p:spPr>
            <a:xfrm>
              <a:off x="8716452" y="1243297"/>
              <a:ext cx="695461" cy="130690"/>
            </a:xfrm>
            <a:custGeom>
              <a:avLst/>
              <a:gdLst/>
              <a:ahLst/>
              <a:cxnLst>
                <a:cxn ang="0">
                  <a:pos x="wd2" y="hd2"/>
                </a:cxn>
                <a:cxn ang="5400000">
                  <a:pos x="wd2" y="hd2"/>
                </a:cxn>
                <a:cxn ang="10800000">
                  <a:pos x="wd2" y="hd2"/>
                </a:cxn>
                <a:cxn ang="16200000">
                  <a:pos x="wd2" y="hd2"/>
                </a:cxn>
              </a:cxnLst>
              <a:rect l="0" t="0" r="r" b="b"/>
              <a:pathLst>
                <a:path w="21600" h="21600" extrusionOk="0">
                  <a:moveTo>
                    <a:pt x="21316" y="21600"/>
                  </a:moveTo>
                  <a:lnTo>
                    <a:pt x="14229" y="3584"/>
                  </a:lnTo>
                  <a:lnTo>
                    <a:pt x="10701" y="15949"/>
                  </a:lnTo>
                  <a:lnTo>
                    <a:pt x="6272" y="4068"/>
                  </a:lnTo>
                  <a:lnTo>
                    <a:pt x="188" y="14948"/>
                  </a:lnTo>
                  <a:lnTo>
                    <a:pt x="0" y="12036"/>
                  </a:lnTo>
                  <a:lnTo>
                    <a:pt x="6335" y="706"/>
                  </a:lnTo>
                  <a:lnTo>
                    <a:pt x="10673" y="12340"/>
                  </a:lnTo>
                  <a:lnTo>
                    <a:pt x="14194" y="0"/>
                  </a:lnTo>
                  <a:lnTo>
                    <a:pt x="21600" y="18830"/>
                  </a:lnTo>
                  <a:cubicBezTo>
                    <a:pt x="21600" y="18830"/>
                    <a:pt x="21316" y="21600"/>
                    <a:pt x="21316" y="2160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6" name="Shape 30">
              <a:extLst>
                <a:ext uri="{FF2B5EF4-FFF2-40B4-BE49-F238E27FC236}">
                  <a16:creationId xmlns:a16="http://schemas.microsoft.com/office/drawing/2014/main" id="{6B5CBD90-FBB2-4499-ACDD-BD4E7514AF34}"/>
                </a:ext>
              </a:extLst>
            </p:cNvPr>
            <p:cNvSpPr/>
            <p:nvPr/>
          </p:nvSpPr>
          <p:spPr>
            <a:xfrm>
              <a:off x="7683245" y="694406"/>
              <a:ext cx="82432" cy="120709"/>
            </a:xfrm>
            <a:custGeom>
              <a:avLst/>
              <a:gdLst/>
              <a:ahLst/>
              <a:cxnLst>
                <a:cxn ang="0">
                  <a:pos x="wd2" y="hd2"/>
                </a:cxn>
                <a:cxn ang="5400000">
                  <a:pos x="wd2" y="hd2"/>
                </a:cxn>
                <a:cxn ang="10800000">
                  <a:pos x="wd2" y="hd2"/>
                </a:cxn>
                <a:cxn ang="16200000">
                  <a:pos x="wd2" y="hd2"/>
                </a:cxn>
              </a:cxnLst>
              <a:rect l="0" t="0" r="r" b="b"/>
              <a:pathLst>
                <a:path w="20136" h="20578" extrusionOk="0">
                  <a:moveTo>
                    <a:pt x="19565" y="15319"/>
                  </a:moveTo>
                  <a:cubicBezTo>
                    <a:pt x="20868" y="17094"/>
                    <a:pt x="19864" y="19269"/>
                    <a:pt x="17317" y="20181"/>
                  </a:cubicBezTo>
                  <a:lnTo>
                    <a:pt x="17317" y="20181"/>
                  </a:lnTo>
                  <a:cubicBezTo>
                    <a:pt x="14769" y="21089"/>
                    <a:pt x="11652" y="20385"/>
                    <a:pt x="10348" y="18608"/>
                  </a:cubicBezTo>
                  <a:lnTo>
                    <a:pt x="569" y="5259"/>
                  </a:lnTo>
                  <a:cubicBezTo>
                    <a:pt x="-732" y="3481"/>
                    <a:pt x="273" y="1305"/>
                    <a:pt x="2820" y="396"/>
                  </a:cubicBezTo>
                  <a:lnTo>
                    <a:pt x="2820" y="396"/>
                  </a:lnTo>
                  <a:cubicBezTo>
                    <a:pt x="5365" y="-511"/>
                    <a:pt x="8486" y="191"/>
                    <a:pt x="9785" y="1969"/>
                  </a:cubicBezTo>
                  <a:cubicBezTo>
                    <a:pt x="9785" y="1969"/>
                    <a:pt x="19565" y="15319"/>
                    <a:pt x="19565" y="15319"/>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9" name="Shape 31">
              <a:extLst>
                <a:ext uri="{FF2B5EF4-FFF2-40B4-BE49-F238E27FC236}">
                  <a16:creationId xmlns:a16="http://schemas.microsoft.com/office/drawing/2014/main" id="{8845AF27-D6BD-4E6D-8FDA-7D3DF0B06850}"/>
                </a:ext>
              </a:extLst>
            </p:cNvPr>
            <p:cNvSpPr/>
            <p:nvPr/>
          </p:nvSpPr>
          <p:spPr>
            <a:xfrm>
              <a:off x="8106214" y="1592005"/>
              <a:ext cx="131704" cy="168026"/>
            </a:xfrm>
            <a:custGeom>
              <a:avLst/>
              <a:gdLst/>
              <a:ahLst/>
              <a:cxnLst>
                <a:cxn ang="0">
                  <a:pos x="wd2" y="hd2"/>
                </a:cxn>
                <a:cxn ang="5400000">
                  <a:pos x="wd2" y="hd2"/>
                </a:cxn>
                <a:cxn ang="10800000">
                  <a:pos x="wd2" y="hd2"/>
                </a:cxn>
                <a:cxn ang="16200000">
                  <a:pos x="wd2" y="hd2"/>
                </a:cxn>
              </a:cxnLst>
              <a:rect l="0" t="0" r="r" b="b"/>
              <a:pathLst>
                <a:path w="21600" h="21600" extrusionOk="0">
                  <a:moveTo>
                    <a:pt x="0" y="8901"/>
                  </a:moveTo>
                  <a:lnTo>
                    <a:pt x="21600" y="21600"/>
                  </a:lnTo>
                  <a:lnTo>
                    <a:pt x="20857" y="0"/>
                  </a:lnTo>
                  <a:cubicBezTo>
                    <a:pt x="20857" y="0"/>
                    <a:pt x="0" y="8901"/>
                    <a:pt x="0" y="890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0" name="Shape 32">
              <a:extLst>
                <a:ext uri="{FF2B5EF4-FFF2-40B4-BE49-F238E27FC236}">
                  <a16:creationId xmlns:a16="http://schemas.microsoft.com/office/drawing/2014/main" id="{A9790A20-5785-4012-A58A-A52549D8A39C}"/>
                </a:ext>
              </a:extLst>
            </p:cNvPr>
            <p:cNvSpPr/>
            <p:nvPr/>
          </p:nvSpPr>
          <p:spPr>
            <a:xfrm>
              <a:off x="7683245" y="752524"/>
              <a:ext cx="550694" cy="909384"/>
            </a:xfrm>
            <a:custGeom>
              <a:avLst/>
              <a:gdLst/>
              <a:ahLst/>
              <a:cxnLst>
                <a:cxn ang="0">
                  <a:pos x="wd2" y="hd2"/>
                </a:cxn>
                <a:cxn ang="5400000">
                  <a:pos x="wd2" y="hd2"/>
                </a:cxn>
                <a:cxn ang="10800000">
                  <a:pos x="wd2" y="hd2"/>
                </a:cxn>
                <a:cxn ang="16200000">
                  <a:pos x="wd2" y="hd2"/>
                </a:cxn>
              </a:cxnLst>
              <a:rect l="0" t="0" r="r" b="b"/>
              <a:pathLst>
                <a:path w="21292" h="21413" extrusionOk="0">
                  <a:moveTo>
                    <a:pt x="21292" y="19863"/>
                  </a:moveTo>
                  <a:cubicBezTo>
                    <a:pt x="21273" y="19836"/>
                    <a:pt x="21255" y="19809"/>
                    <a:pt x="21232" y="19783"/>
                  </a:cubicBezTo>
                  <a:lnTo>
                    <a:pt x="5229" y="722"/>
                  </a:lnTo>
                  <a:cubicBezTo>
                    <a:pt x="4682" y="71"/>
                    <a:pt x="3373" y="-187"/>
                    <a:pt x="2305" y="146"/>
                  </a:cubicBezTo>
                  <a:lnTo>
                    <a:pt x="1184" y="495"/>
                  </a:lnTo>
                  <a:cubicBezTo>
                    <a:pt x="115" y="828"/>
                    <a:pt x="-308" y="1625"/>
                    <a:pt x="238" y="2276"/>
                  </a:cubicBezTo>
                  <a:lnTo>
                    <a:pt x="16243" y="21336"/>
                  </a:lnTo>
                  <a:cubicBezTo>
                    <a:pt x="16265" y="21363"/>
                    <a:pt x="16290" y="21388"/>
                    <a:pt x="16315" y="21413"/>
                  </a:cubicBezTo>
                  <a:cubicBezTo>
                    <a:pt x="16315" y="21413"/>
                    <a:pt x="21292" y="19863"/>
                    <a:pt x="21292" y="19863"/>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1" name="Shape 33">
              <a:extLst>
                <a:ext uri="{FF2B5EF4-FFF2-40B4-BE49-F238E27FC236}">
                  <a16:creationId xmlns:a16="http://schemas.microsoft.com/office/drawing/2014/main" id="{4694679C-E88B-4EA4-B347-0E0B931DB65C}"/>
                </a:ext>
              </a:extLst>
            </p:cNvPr>
            <p:cNvSpPr/>
            <p:nvPr/>
          </p:nvSpPr>
          <p:spPr>
            <a:xfrm>
              <a:off x="8209535" y="1714698"/>
              <a:ext cx="48648" cy="72225"/>
            </a:xfrm>
            <a:custGeom>
              <a:avLst/>
              <a:gdLst/>
              <a:ahLst/>
              <a:cxnLst>
                <a:cxn ang="0">
                  <a:pos x="wd2" y="hd2"/>
                </a:cxn>
                <a:cxn ang="5400000">
                  <a:pos x="wd2" y="hd2"/>
                </a:cxn>
                <a:cxn ang="10800000">
                  <a:pos x="wd2" y="hd2"/>
                </a:cxn>
                <a:cxn ang="16200000">
                  <a:pos x="wd2" y="hd2"/>
                </a:cxn>
              </a:cxnLst>
              <a:rect l="0" t="0" r="r" b="b"/>
              <a:pathLst>
                <a:path w="19445" h="19624" extrusionOk="0">
                  <a:moveTo>
                    <a:pt x="16285" y="7536"/>
                  </a:moveTo>
                  <a:cubicBezTo>
                    <a:pt x="20244" y="12801"/>
                    <a:pt x="20522" y="18093"/>
                    <a:pt x="16899" y="19353"/>
                  </a:cubicBezTo>
                  <a:cubicBezTo>
                    <a:pt x="13276" y="20613"/>
                    <a:pt x="7129" y="17363"/>
                    <a:pt x="3162" y="12094"/>
                  </a:cubicBezTo>
                  <a:cubicBezTo>
                    <a:pt x="-797" y="6824"/>
                    <a:pt x="-1078" y="1531"/>
                    <a:pt x="2545" y="271"/>
                  </a:cubicBezTo>
                  <a:cubicBezTo>
                    <a:pt x="6166" y="-987"/>
                    <a:pt x="12323" y="2261"/>
                    <a:pt x="16285" y="753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2" name="Shape 34">
              <a:extLst>
                <a:ext uri="{FF2B5EF4-FFF2-40B4-BE49-F238E27FC236}">
                  <a16:creationId xmlns:a16="http://schemas.microsoft.com/office/drawing/2014/main" id="{1D16AA4B-7E53-40E3-A4EA-5648667CA4CC}"/>
                </a:ext>
              </a:extLst>
            </p:cNvPr>
            <p:cNvSpPr/>
            <p:nvPr/>
          </p:nvSpPr>
          <p:spPr>
            <a:xfrm>
              <a:off x="7712304" y="820328"/>
              <a:ext cx="398914" cy="433935"/>
            </a:xfrm>
            <a:custGeom>
              <a:avLst/>
              <a:gdLst/>
              <a:ahLst/>
              <a:cxnLst>
                <a:cxn ang="0">
                  <a:pos x="wd2" y="hd2"/>
                </a:cxn>
                <a:cxn ang="5400000">
                  <a:pos x="wd2" y="hd2"/>
                </a:cxn>
                <a:cxn ang="10800000">
                  <a:pos x="wd2" y="hd2"/>
                </a:cxn>
                <a:cxn ang="16200000">
                  <a:pos x="wd2" y="hd2"/>
                </a:cxn>
              </a:cxnLst>
              <a:rect l="0" t="0" r="r" b="b"/>
              <a:pathLst>
                <a:path w="21600" h="21421" extrusionOk="0">
                  <a:moveTo>
                    <a:pt x="21600" y="21050"/>
                  </a:moveTo>
                  <a:cubicBezTo>
                    <a:pt x="20892" y="21486"/>
                    <a:pt x="20260" y="21460"/>
                    <a:pt x="19854" y="21362"/>
                  </a:cubicBezTo>
                  <a:cubicBezTo>
                    <a:pt x="18769" y="21099"/>
                    <a:pt x="18185" y="20064"/>
                    <a:pt x="18121" y="19947"/>
                  </a:cubicBezTo>
                  <a:cubicBezTo>
                    <a:pt x="18036" y="19774"/>
                    <a:pt x="10766" y="4952"/>
                    <a:pt x="9447" y="2600"/>
                  </a:cubicBezTo>
                  <a:cubicBezTo>
                    <a:pt x="8958" y="1728"/>
                    <a:pt x="8537" y="1525"/>
                    <a:pt x="8329" y="1482"/>
                  </a:cubicBezTo>
                  <a:cubicBezTo>
                    <a:pt x="8068" y="1428"/>
                    <a:pt x="7859" y="1569"/>
                    <a:pt x="7851" y="1575"/>
                  </a:cubicBezTo>
                  <a:lnTo>
                    <a:pt x="7712" y="1657"/>
                  </a:lnTo>
                  <a:lnTo>
                    <a:pt x="733" y="4911"/>
                  </a:lnTo>
                  <a:lnTo>
                    <a:pt x="0" y="3603"/>
                  </a:lnTo>
                  <a:lnTo>
                    <a:pt x="6919" y="378"/>
                  </a:lnTo>
                  <a:cubicBezTo>
                    <a:pt x="7156" y="225"/>
                    <a:pt x="7795" y="-114"/>
                    <a:pt x="8632" y="39"/>
                  </a:cubicBezTo>
                  <a:cubicBezTo>
                    <a:pt x="9511" y="201"/>
                    <a:pt x="10267" y="837"/>
                    <a:pt x="10881" y="1932"/>
                  </a:cubicBezTo>
                  <a:cubicBezTo>
                    <a:pt x="12219" y="4318"/>
                    <a:pt x="19279" y="18713"/>
                    <a:pt x="19579" y="19324"/>
                  </a:cubicBezTo>
                  <a:cubicBezTo>
                    <a:pt x="19665" y="19477"/>
                    <a:pt x="19969" y="19872"/>
                    <a:pt x="20271" y="19943"/>
                  </a:cubicBezTo>
                  <a:cubicBezTo>
                    <a:pt x="20320" y="19955"/>
                    <a:pt x="20451" y="19986"/>
                    <a:pt x="20698" y="19833"/>
                  </a:cubicBezTo>
                  <a:cubicBezTo>
                    <a:pt x="20698" y="19833"/>
                    <a:pt x="21600" y="21050"/>
                    <a:pt x="21600" y="21050"/>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3" name="Shape 35">
              <a:extLst>
                <a:ext uri="{FF2B5EF4-FFF2-40B4-BE49-F238E27FC236}">
                  <a16:creationId xmlns:a16="http://schemas.microsoft.com/office/drawing/2014/main" id="{7A20BF78-85A3-4C6E-8142-9FA6904AA499}"/>
                </a:ext>
              </a:extLst>
            </p:cNvPr>
            <p:cNvSpPr/>
            <p:nvPr/>
          </p:nvSpPr>
          <p:spPr>
            <a:xfrm>
              <a:off x="7696160" y="694406"/>
              <a:ext cx="561059" cy="1090406"/>
            </a:xfrm>
            <a:custGeom>
              <a:avLst/>
              <a:gdLst/>
              <a:ahLst/>
              <a:cxnLst>
                <a:cxn ang="0">
                  <a:pos x="wd2" y="hd2"/>
                </a:cxn>
                <a:cxn ang="5400000">
                  <a:pos x="wd2" y="hd2"/>
                </a:cxn>
                <a:cxn ang="10800000">
                  <a:pos x="wd2" y="hd2"/>
                </a:cxn>
                <a:cxn ang="16200000">
                  <a:pos x="wd2" y="hd2"/>
                </a:cxn>
              </a:cxnLst>
              <a:rect l="0" t="0" r="r" b="b"/>
              <a:pathLst>
                <a:path w="21506" h="21555" extrusionOk="0">
                  <a:moveTo>
                    <a:pt x="1984" y="1225"/>
                  </a:moveTo>
                  <a:lnTo>
                    <a:pt x="994" y="227"/>
                  </a:lnTo>
                  <a:cubicBezTo>
                    <a:pt x="806" y="38"/>
                    <a:pt x="379" y="-45"/>
                    <a:pt x="0" y="25"/>
                  </a:cubicBezTo>
                  <a:lnTo>
                    <a:pt x="21348" y="21555"/>
                  </a:lnTo>
                  <a:cubicBezTo>
                    <a:pt x="21600" y="21425"/>
                    <a:pt x="21549" y="21078"/>
                    <a:pt x="21205" y="20730"/>
                  </a:cubicBezTo>
                  <a:cubicBezTo>
                    <a:pt x="21062" y="20587"/>
                    <a:pt x="20891" y="20464"/>
                    <a:pt x="20713" y="20371"/>
                  </a:cubicBezTo>
                  <a:lnTo>
                    <a:pt x="20582" y="17833"/>
                  </a:lnTo>
                  <a:lnTo>
                    <a:pt x="20636" y="17819"/>
                  </a:lnTo>
                  <a:cubicBezTo>
                    <a:pt x="20617" y="17796"/>
                    <a:pt x="20599" y="17773"/>
                    <a:pt x="20577" y="17751"/>
                  </a:cubicBezTo>
                  <a:lnTo>
                    <a:pt x="4711" y="1749"/>
                  </a:lnTo>
                  <a:cubicBezTo>
                    <a:pt x="4199" y="1232"/>
                    <a:pt x="3009" y="1011"/>
                    <a:pt x="1984" y="1225"/>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4" name="Group 93">
            <a:extLst>
              <a:ext uri="{FF2B5EF4-FFF2-40B4-BE49-F238E27FC236}">
                <a16:creationId xmlns:a16="http://schemas.microsoft.com/office/drawing/2014/main" id="{0AF35C03-5822-4DD9-B2C8-1D28E6D73859}"/>
              </a:ext>
            </a:extLst>
          </p:cNvPr>
          <p:cNvGrpSpPr/>
          <p:nvPr/>
        </p:nvGrpSpPr>
        <p:grpSpPr>
          <a:xfrm>
            <a:off x="15464812" y="1767261"/>
            <a:ext cx="745150" cy="589156"/>
            <a:chOff x="16270214" y="6162283"/>
            <a:chExt cx="3207176" cy="2529724"/>
          </a:xfrm>
        </p:grpSpPr>
        <p:sp>
          <p:nvSpPr>
            <p:cNvPr id="95" name="Freeform 118">
              <a:extLst>
                <a:ext uri="{FF2B5EF4-FFF2-40B4-BE49-F238E27FC236}">
                  <a16:creationId xmlns:a16="http://schemas.microsoft.com/office/drawing/2014/main" id="{671D4AA5-EB8B-4AF1-93DF-5A15A66092A9}"/>
                </a:ext>
              </a:extLst>
            </p:cNvPr>
            <p:cNvSpPr/>
            <p:nvPr/>
          </p:nvSpPr>
          <p:spPr>
            <a:xfrm rot="21084094">
              <a:off x="16373721" y="6623383"/>
              <a:ext cx="3103669" cy="1926885"/>
            </a:xfrm>
            <a:custGeom>
              <a:avLst/>
              <a:gdLst>
                <a:gd name="connsiteX0" fmla="*/ 1963441 w 3695778"/>
                <a:gd name="connsiteY0" fmla="*/ 170825 h 2294491"/>
                <a:gd name="connsiteX1" fmla="*/ 3182888 w 3695778"/>
                <a:gd name="connsiteY1" fmla="*/ 681851 h 2294491"/>
                <a:gd name="connsiteX2" fmla="*/ 3134733 w 3695778"/>
                <a:gd name="connsiteY2" fmla="*/ 691885 h 2294491"/>
                <a:gd name="connsiteX3" fmla="*/ 3184271 w 3695778"/>
                <a:gd name="connsiteY3" fmla="*/ 683298 h 2294491"/>
                <a:gd name="connsiteX4" fmla="*/ 3185519 w 3695778"/>
                <a:gd name="connsiteY4" fmla="*/ 684640 h 2294491"/>
                <a:gd name="connsiteX5" fmla="*/ 3193467 w 3695778"/>
                <a:gd name="connsiteY5" fmla="*/ 683297 h 2294491"/>
                <a:gd name="connsiteX6" fmla="*/ 3192201 w 3695778"/>
                <a:gd name="connsiteY6" fmla="*/ 691823 h 2294491"/>
                <a:gd name="connsiteX7" fmla="*/ 3695778 w 3695778"/>
                <a:gd name="connsiteY7" fmla="*/ 1233236 h 2294491"/>
                <a:gd name="connsiteX8" fmla="*/ 3096367 w 3695778"/>
                <a:gd name="connsiteY8" fmla="*/ 1337138 h 2294491"/>
                <a:gd name="connsiteX9" fmla="*/ 2988267 w 3695778"/>
                <a:gd name="connsiteY9" fmla="*/ 2065046 h 2294491"/>
                <a:gd name="connsiteX10" fmla="*/ 1643163 w 3695778"/>
                <a:gd name="connsiteY10" fmla="*/ 2293188 h 2294491"/>
                <a:gd name="connsiteX11" fmla="*/ 1838927 w 3695778"/>
                <a:gd name="connsiteY11" fmla="*/ 970170 h 2294491"/>
                <a:gd name="connsiteX12" fmla="*/ 1841255 w 3695778"/>
                <a:gd name="connsiteY12" fmla="*/ 954439 h 2294491"/>
                <a:gd name="connsiteX13" fmla="*/ 1840003 w 3695778"/>
                <a:gd name="connsiteY13" fmla="*/ 953758 h 2294491"/>
                <a:gd name="connsiteX14" fmla="*/ 1837390 w 3695778"/>
                <a:gd name="connsiteY14" fmla="*/ 971414 h 2294491"/>
                <a:gd name="connsiteX15" fmla="*/ 1641587 w 3695778"/>
                <a:gd name="connsiteY15" fmla="*/ 2294491 h 2294491"/>
                <a:gd name="connsiteX16" fmla="*/ 431127 w 3695778"/>
                <a:gd name="connsiteY16" fmla="*/ 1686789 h 2294491"/>
                <a:gd name="connsiteX17" fmla="*/ 539874 w 3695778"/>
                <a:gd name="connsiteY17" fmla="*/ 954468 h 2294491"/>
                <a:gd name="connsiteX18" fmla="*/ 0 w 3695778"/>
                <a:gd name="connsiteY18" fmla="*/ 682611 h 2294491"/>
                <a:gd name="connsiteX19" fmla="*/ 635087 w 3695778"/>
                <a:gd name="connsiteY19" fmla="*/ 313280 h 2294491"/>
                <a:gd name="connsiteX20" fmla="*/ 636310 w 3695778"/>
                <a:gd name="connsiteY20" fmla="*/ 305046 h 2294491"/>
                <a:gd name="connsiteX21" fmla="*/ 643255 w 3695778"/>
                <a:gd name="connsiteY21" fmla="*/ 308530 h 2294491"/>
                <a:gd name="connsiteX22" fmla="*/ 647722 w 3695778"/>
                <a:gd name="connsiteY22" fmla="*/ 305933 h 2294491"/>
                <a:gd name="connsiteX23" fmla="*/ 646690 w 3695778"/>
                <a:gd name="connsiteY23" fmla="*/ 305372 h 2294491"/>
                <a:gd name="connsiteX24" fmla="*/ 649111 w 3695778"/>
                <a:gd name="connsiteY24" fmla="*/ 305124 h 2294491"/>
                <a:gd name="connsiteX25" fmla="*/ 649248 w 3695778"/>
                <a:gd name="connsiteY25" fmla="*/ 305045 h 2294491"/>
                <a:gd name="connsiteX26" fmla="*/ 649356 w 3695778"/>
                <a:gd name="connsiteY26" fmla="*/ 305099 h 2294491"/>
                <a:gd name="connsiteX27" fmla="*/ 1962094 w 3695778"/>
                <a:gd name="connsiteY27" fmla="*/ 170826 h 2294491"/>
                <a:gd name="connsiteX28" fmla="*/ 1962359 w 3695778"/>
                <a:gd name="connsiteY28" fmla="*/ 170937 h 2294491"/>
                <a:gd name="connsiteX29" fmla="*/ 2496781 w 3695778"/>
                <a:gd name="connsiteY29" fmla="*/ 154556 h 2294491"/>
                <a:gd name="connsiteX30" fmla="*/ 3659188 w 3695778"/>
                <a:gd name="connsiteY30" fmla="*/ 672217 h 2294491"/>
                <a:gd name="connsiteX31" fmla="*/ 3179912 w 3695778"/>
                <a:gd name="connsiteY31" fmla="*/ 679729 h 2294491"/>
                <a:gd name="connsiteX32" fmla="*/ 1962257 w 3695778"/>
                <a:gd name="connsiteY32" fmla="*/ 169507 h 2294491"/>
                <a:gd name="connsiteX33" fmla="*/ 647560 w 3695778"/>
                <a:gd name="connsiteY33" fmla="*/ 303970 h 2294491"/>
                <a:gd name="connsiteX34" fmla="*/ 191161 w 3695778"/>
                <a:gd name="connsiteY34" fmla="*/ 157488 h 2294491"/>
                <a:gd name="connsiteX35" fmla="*/ 1453887 w 3695778"/>
                <a:gd name="connsiteY35" fmla="*/ 0 h 2294491"/>
                <a:gd name="connsiteX36" fmla="*/ 1941074 w 3695778"/>
                <a:gd name="connsiteY36" fmla="*/ 162155 h 2294491"/>
                <a:gd name="connsiteX37" fmla="*/ 1960801 w 3695778"/>
                <a:gd name="connsiteY37" fmla="*/ 168721 h 2294491"/>
                <a:gd name="connsiteX38" fmla="*/ 1983455 w 3695778"/>
                <a:gd name="connsiteY38" fmla="*/ 168122 h 2294491"/>
                <a:gd name="connsiteX39" fmla="*/ 2496781 w 3695778"/>
                <a:gd name="connsiteY39" fmla="*/ 154556 h 2294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95778" h="2294491">
                  <a:moveTo>
                    <a:pt x="1963441" y="170825"/>
                  </a:moveTo>
                  <a:cubicBezTo>
                    <a:pt x="1963441" y="170825"/>
                    <a:pt x="3182888" y="681851"/>
                    <a:pt x="3182888" y="681851"/>
                  </a:cubicBezTo>
                  <a:lnTo>
                    <a:pt x="3134733" y="691885"/>
                  </a:lnTo>
                  <a:lnTo>
                    <a:pt x="3184271" y="683298"/>
                  </a:lnTo>
                  <a:lnTo>
                    <a:pt x="3185519" y="684640"/>
                  </a:lnTo>
                  <a:lnTo>
                    <a:pt x="3193467" y="683297"/>
                  </a:lnTo>
                  <a:lnTo>
                    <a:pt x="3192201" y="691823"/>
                  </a:lnTo>
                  <a:lnTo>
                    <a:pt x="3695778" y="1233236"/>
                  </a:lnTo>
                  <a:lnTo>
                    <a:pt x="3096367" y="1337138"/>
                  </a:lnTo>
                  <a:lnTo>
                    <a:pt x="2988267" y="2065046"/>
                  </a:lnTo>
                  <a:lnTo>
                    <a:pt x="1643163" y="2293188"/>
                  </a:lnTo>
                  <a:cubicBezTo>
                    <a:pt x="1643163" y="2293188"/>
                    <a:pt x="1799774" y="1234773"/>
                    <a:pt x="1838927" y="970170"/>
                  </a:cubicBezTo>
                  <a:lnTo>
                    <a:pt x="1841255" y="954439"/>
                  </a:lnTo>
                  <a:lnTo>
                    <a:pt x="1840003" y="953758"/>
                  </a:lnTo>
                  <a:lnTo>
                    <a:pt x="1837390" y="971414"/>
                  </a:lnTo>
                  <a:cubicBezTo>
                    <a:pt x="1798229" y="1236029"/>
                    <a:pt x="1641587" y="2294491"/>
                    <a:pt x="1641587" y="2294491"/>
                  </a:cubicBezTo>
                  <a:lnTo>
                    <a:pt x="431127" y="1686789"/>
                  </a:lnTo>
                  <a:lnTo>
                    <a:pt x="539874" y="954468"/>
                  </a:lnTo>
                  <a:lnTo>
                    <a:pt x="0" y="682611"/>
                  </a:lnTo>
                  <a:lnTo>
                    <a:pt x="635087" y="313280"/>
                  </a:lnTo>
                  <a:lnTo>
                    <a:pt x="636310" y="305046"/>
                  </a:lnTo>
                  <a:lnTo>
                    <a:pt x="643255" y="308530"/>
                  </a:lnTo>
                  <a:lnTo>
                    <a:pt x="647722" y="305933"/>
                  </a:lnTo>
                  <a:lnTo>
                    <a:pt x="646690" y="305372"/>
                  </a:lnTo>
                  <a:lnTo>
                    <a:pt x="649111" y="305124"/>
                  </a:lnTo>
                  <a:lnTo>
                    <a:pt x="649248" y="305045"/>
                  </a:lnTo>
                  <a:lnTo>
                    <a:pt x="649356" y="305099"/>
                  </a:lnTo>
                  <a:lnTo>
                    <a:pt x="1962094" y="170826"/>
                  </a:lnTo>
                  <a:lnTo>
                    <a:pt x="1962359" y="170937"/>
                  </a:lnTo>
                  <a:close/>
                  <a:moveTo>
                    <a:pt x="2496781" y="154556"/>
                  </a:moveTo>
                  <a:lnTo>
                    <a:pt x="3659188" y="672217"/>
                  </a:lnTo>
                  <a:lnTo>
                    <a:pt x="3179912" y="679729"/>
                  </a:lnTo>
                  <a:lnTo>
                    <a:pt x="1962257" y="169507"/>
                  </a:lnTo>
                  <a:lnTo>
                    <a:pt x="647560" y="303970"/>
                  </a:lnTo>
                  <a:lnTo>
                    <a:pt x="191161" y="157488"/>
                  </a:lnTo>
                  <a:lnTo>
                    <a:pt x="1453887" y="0"/>
                  </a:lnTo>
                  <a:cubicBezTo>
                    <a:pt x="1453887" y="0"/>
                    <a:pt x="1843637" y="129724"/>
                    <a:pt x="1941074" y="162155"/>
                  </a:cubicBezTo>
                  <a:lnTo>
                    <a:pt x="1960801" y="168721"/>
                  </a:lnTo>
                  <a:lnTo>
                    <a:pt x="1983455" y="168122"/>
                  </a:lnTo>
                  <a:cubicBezTo>
                    <a:pt x="2086120" y="165409"/>
                    <a:pt x="2496781" y="154556"/>
                    <a:pt x="2496781" y="154556"/>
                  </a:cubicBezTo>
                  <a:close/>
                </a:path>
              </a:pathLst>
            </a:custGeom>
            <a:solidFill>
              <a:srgbClr val="010101">
                <a:alpha val="15000"/>
              </a:srgbClr>
            </a:solidFill>
            <a:ln w="12700">
              <a:miter lim="400000"/>
            </a:ln>
          </p:spPr>
          <p:txBody>
            <a:bodyPr wrap="square" lIns="0" tIns="0" rIns="0" bIns="0" anchor="ctr">
              <a:noAutofit/>
            </a:bodyPr>
            <a:lstStyle/>
            <a:p>
              <a:pPr>
                <a:defRPr sz="3000">
                  <a:solidFill>
                    <a:srgbClr val="FFFFFF"/>
                  </a:solidFill>
                  <a:effectLst>
                    <a:outerShdw blurRad="38100" dist="12700" dir="5400000" rotWithShape="0">
                      <a:srgbClr val="000000">
                        <a:alpha val="50000"/>
                      </a:srgbClr>
                    </a:outerShdw>
                  </a:effectLst>
                </a:defRPr>
              </a:pPr>
              <a:endParaRPr sz="3000">
                <a:solidFill>
                  <a:srgbClr val="FFFFFF"/>
                </a:solidFill>
                <a:effectLst>
                  <a:outerShdw blurRad="38100" dist="12700" dir="5400000" rotWithShape="0">
                    <a:srgbClr val="000000">
                      <a:alpha val="50000"/>
                    </a:srgbClr>
                  </a:outerShdw>
                </a:effectLst>
                <a:latin typeface="Marianne" panose="020B0604020202020204"/>
              </a:endParaRPr>
            </a:p>
          </p:txBody>
        </p:sp>
        <p:grpSp>
          <p:nvGrpSpPr>
            <p:cNvPr id="96" name="Group 95">
              <a:extLst>
                <a:ext uri="{FF2B5EF4-FFF2-40B4-BE49-F238E27FC236}">
                  <a16:creationId xmlns:a16="http://schemas.microsoft.com/office/drawing/2014/main" id="{D83716ED-9ABE-4E60-80B2-1F862C5F5314}"/>
                </a:ext>
              </a:extLst>
            </p:cNvPr>
            <p:cNvGrpSpPr/>
            <p:nvPr/>
          </p:nvGrpSpPr>
          <p:grpSpPr>
            <a:xfrm>
              <a:off x="16348313" y="6693427"/>
              <a:ext cx="2929343" cy="786849"/>
              <a:chOff x="4612843" y="5316904"/>
              <a:chExt cx="2929343" cy="786849"/>
            </a:xfrm>
          </p:grpSpPr>
          <p:sp>
            <p:nvSpPr>
              <p:cNvPr id="161" name="Shape 6">
                <a:extLst>
                  <a:ext uri="{FF2B5EF4-FFF2-40B4-BE49-F238E27FC236}">
                    <a16:creationId xmlns:a16="http://schemas.microsoft.com/office/drawing/2014/main" id="{10913A53-A6D7-467D-8525-E1AAE8A024C4}"/>
                  </a:ext>
                </a:extLst>
              </p:cNvPr>
              <p:cNvSpPr/>
              <p:nvPr/>
            </p:nvSpPr>
            <p:spPr>
              <a:xfrm rot="21084094">
                <a:off x="5039352" y="5441631"/>
                <a:ext cx="2128705" cy="662122"/>
              </a:xfrm>
              <a:custGeom>
                <a:avLst/>
                <a:gdLst/>
                <a:ahLst/>
                <a:cxnLst>
                  <a:cxn ang="0">
                    <a:pos x="wd2" y="hd2"/>
                  </a:cxn>
                  <a:cxn ang="5400000">
                    <a:pos x="wd2" y="hd2"/>
                  </a:cxn>
                  <a:cxn ang="10800000">
                    <a:pos x="wd2" y="hd2"/>
                  </a:cxn>
                  <a:cxn ang="16200000">
                    <a:pos x="wd2" y="hd2"/>
                  </a:cxn>
                </a:cxnLst>
                <a:rect l="0" t="0" r="r" b="b"/>
                <a:pathLst>
                  <a:path w="21600" h="21600" extrusionOk="0">
                    <a:moveTo>
                      <a:pt x="0" y="3686"/>
                    </a:moveTo>
                    <a:lnTo>
                      <a:pt x="11209" y="0"/>
                    </a:lnTo>
                    <a:lnTo>
                      <a:pt x="21600" y="14000"/>
                    </a:lnTo>
                    <a:lnTo>
                      <a:pt x="10255" y="21600"/>
                    </a:lnTo>
                    <a:cubicBezTo>
                      <a:pt x="10255" y="21600"/>
                      <a:pt x="0" y="3686"/>
                      <a:pt x="0" y="368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2" name="Shape 7">
                <a:extLst>
                  <a:ext uri="{FF2B5EF4-FFF2-40B4-BE49-F238E27FC236}">
                    <a16:creationId xmlns:a16="http://schemas.microsoft.com/office/drawing/2014/main" id="{B61DBBA8-36C0-45D6-BA2B-3815A60E0316}"/>
                  </a:ext>
                </a:extLst>
              </p:cNvPr>
              <p:cNvSpPr/>
              <p:nvPr/>
            </p:nvSpPr>
            <p:spPr>
              <a:xfrm rot="21084094">
                <a:off x="6034496" y="5366731"/>
                <a:ext cx="1129093" cy="662122"/>
              </a:xfrm>
              <a:custGeom>
                <a:avLst/>
                <a:gdLst/>
                <a:ahLst/>
                <a:cxnLst>
                  <a:cxn ang="0">
                    <a:pos x="wd2" y="hd2"/>
                  </a:cxn>
                  <a:cxn ang="5400000">
                    <a:pos x="wd2" y="hd2"/>
                  </a:cxn>
                  <a:cxn ang="10800000">
                    <a:pos x="wd2" y="hd2"/>
                  </a:cxn>
                  <a:cxn ang="16200000">
                    <a:pos x="wd2" y="hd2"/>
                  </a:cxn>
                </a:cxnLst>
                <a:rect l="0" t="0" r="r" b="b"/>
                <a:pathLst>
                  <a:path w="21600" h="21600" extrusionOk="0">
                    <a:moveTo>
                      <a:pt x="2009" y="0"/>
                    </a:moveTo>
                    <a:lnTo>
                      <a:pt x="1862" y="26"/>
                    </a:lnTo>
                    <a:lnTo>
                      <a:pt x="0" y="21405"/>
                    </a:lnTo>
                    <a:lnTo>
                      <a:pt x="210" y="21600"/>
                    </a:lnTo>
                    <a:lnTo>
                      <a:pt x="21600" y="14000"/>
                    </a:lnTo>
                    <a:cubicBezTo>
                      <a:pt x="21600" y="14000"/>
                      <a:pt x="2009" y="0"/>
                      <a:pt x="2009" y="0"/>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3" name="Shape 8">
                <a:extLst>
                  <a:ext uri="{FF2B5EF4-FFF2-40B4-BE49-F238E27FC236}">
                    <a16:creationId xmlns:a16="http://schemas.microsoft.com/office/drawing/2014/main" id="{902797E7-9EB7-4A09-8DF1-C15787EDB85D}"/>
                  </a:ext>
                </a:extLst>
              </p:cNvPr>
              <p:cNvSpPr/>
              <p:nvPr/>
            </p:nvSpPr>
            <p:spPr>
              <a:xfrm rot="21084094">
                <a:off x="4612843" y="5407168"/>
                <a:ext cx="1487925" cy="255270"/>
              </a:xfrm>
              <a:custGeom>
                <a:avLst/>
                <a:gdLst/>
                <a:ahLst/>
                <a:cxnLst>
                  <a:cxn ang="0">
                    <a:pos x="wd2" y="hd2"/>
                  </a:cxn>
                  <a:cxn ang="5400000">
                    <a:pos x="wd2" y="hd2"/>
                  </a:cxn>
                  <a:cxn ang="10800000">
                    <a:pos x="wd2" y="hd2"/>
                  </a:cxn>
                  <a:cxn ang="16200000">
                    <a:pos x="wd2" y="hd2"/>
                  </a:cxn>
                </a:cxnLst>
                <a:rect l="0" t="0" r="r" b="b"/>
                <a:pathLst>
                  <a:path w="21600" h="21600" extrusionOk="0">
                    <a:moveTo>
                      <a:pt x="15394" y="0"/>
                    </a:moveTo>
                    <a:lnTo>
                      <a:pt x="0" y="11191"/>
                    </a:lnTo>
                    <a:lnTo>
                      <a:pt x="5564" y="21600"/>
                    </a:lnTo>
                    <a:lnTo>
                      <a:pt x="21600" y="12040"/>
                    </a:lnTo>
                    <a:cubicBezTo>
                      <a:pt x="21600" y="12040"/>
                      <a:pt x="15394" y="0"/>
                      <a:pt x="15394"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4" name="Shape 9">
                <a:extLst>
                  <a:ext uri="{FF2B5EF4-FFF2-40B4-BE49-F238E27FC236}">
                    <a16:creationId xmlns:a16="http://schemas.microsoft.com/office/drawing/2014/main" id="{EED8DBAC-4766-4B47-8BB6-AAA81B0B2923}"/>
                  </a:ext>
                </a:extLst>
              </p:cNvPr>
              <p:cNvSpPr/>
              <p:nvPr/>
            </p:nvSpPr>
            <p:spPr>
              <a:xfrm rot="21084094">
                <a:off x="6115571" y="5316904"/>
                <a:ext cx="1426615" cy="441033"/>
              </a:xfrm>
              <a:custGeom>
                <a:avLst/>
                <a:gdLst/>
                <a:ahLst/>
                <a:cxnLst>
                  <a:cxn ang="0">
                    <a:pos x="wd2" y="hd2"/>
                  </a:cxn>
                  <a:cxn ang="5400000">
                    <a:pos x="wd2" y="hd2"/>
                  </a:cxn>
                  <a:cxn ang="10800000">
                    <a:pos x="wd2" y="hd2"/>
                  </a:cxn>
                  <a:cxn ang="16200000">
                    <a:pos x="wd2" y="hd2"/>
                  </a:cxn>
                </a:cxnLst>
                <a:rect l="0" t="0" r="r" b="b"/>
                <a:pathLst>
                  <a:path w="21600" h="21600" extrusionOk="0">
                    <a:moveTo>
                      <a:pt x="6820" y="0"/>
                    </a:moveTo>
                    <a:lnTo>
                      <a:pt x="21600" y="21291"/>
                    </a:lnTo>
                    <a:lnTo>
                      <a:pt x="15506" y="21600"/>
                    </a:lnTo>
                    <a:lnTo>
                      <a:pt x="0" y="583"/>
                    </a:lnTo>
                    <a:cubicBezTo>
                      <a:pt x="0" y="583"/>
                      <a:pt x="6820" y="0"/>
                      <a:pt x="6820"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7" name="Group 96">
              <a:extLst>
                <a:ext uri="{FF2B5EF4-FFF2-40B4-BE49-F238E27FC236}">
                  <a16:creationId xmlns:a16="http://schemas.microsoft.com/office/drawing/2014/main" id="{BF870252-B496-4991-8D3E-BAD65D4F7D71}"/>
                </a:ext>
              </a:extLst>
            </p:cNvPr>
            <p:cNvGrpSpPr/>
            <p:nvPr/>
          </p:nvGrpSpPr>
          <p:grpSpPr>
            <a:xfrm rot="973300">
              <a:off x="18126222" y="6384184"/>
              <a:ext cx="752103" cy="1060253"/>
              <a:chOff x="8069236" y="642892"/>
              <a:chExt cx="1998329" cy="2817084"/>
            </a:xfrm>
          </p:grpSpPr>
          <p:sp>
            <p:nvSpPr>
              <p:cNvPr id="148" name="Shape 22">
                <a:extLst>
                  <a:ext uri="{FF2B5EF4-FFF2-40B4-BE49-F238E27FC236}">
                    <a16:creationId xmlns:a16="http://schemas.microsoft.com/office/drawing/2014/main" id="{09045294-969F-4586-9B71-6B14E9BF2F45}"/>
                  </a:ext>
                </a:extLst>
              </p:cNvPr>
              <p:cNvSpPr/>
              <p:nvPr/>
            </p:nvSpPr>
            <p:spPr>
              <a:xfrm>
                <a:off x="8069236" y="642892"/>
                <a:ext cx="1998329" cy="2817084"/>
              </a:xfrm>
              <a:custGeom>
                <a:avLst/>
                <a:gdLst/>
                <a:ahLst/>
                <a:cxnLst>
                  <a:cxn ang="0">
                    <a:pos x="wd2" y="hd2"/>
                  </a:cxn>
                  <a:cxn ang="5400000">
                    <a:pos x="wd2" y="hd2"/>
                  </a:cxn>
                  <a:cxn ang="10800000">
                    <a:pos x="wd2" y="hd2"/>
                  </a:cxn>
                  <a:cxn ang="16200000">
                    <a:pos x="wd2" y="hd2"/>
                  </a:cxn>
                </a:cxnLst>
                <a:rect l="0" t="0" r="r" b="b"/>
                <a:pathLst>
                  <a:path w="21600" h="21600" extrusionOk="0">
                    <a:moveTo>
                      <a:pt x="4463" y="0"/>
                    </a:moveTo>
                    <a:lnTo>
                      <a:pt x="17137" y="0"/>
                    </a:lnTo>
                    <a:cubicBezTo>
                      <a:pt x="19592" y="0"/>
                      <a:pt x="21600" y="1018"/>
                      <a:pt x="21600" y="2264"/>
                    </a:cubicBezTo>
                    <a:lnTo>
                      <a:pt x="21600" y="19336"/>
                    </a:lnTo>
                    <a:cubicBezTo>
                      <a:pt x="21600" y="20581"/>
                      <a:pt x="19592" y="21600"/>
                      <a:pt x="17137" y="21600"/>
                    </a:cubicBezTo>
                    <a:lnTo>
                      <a:pt x="4463" y="21600"/>
                    </a:lnTo>
                    <a:cubicBezTo>
                      <a:pt x="2008" y="21600"/>
                      <a:pt x="0" y="20581"/>
                      <a:pt x="0" y="19336"/>
                    </a:cubicBezTo>
                    <a:lnTo>
                      <a:pt x="0" y="2264"/>
                    </a:lnTo>
                    <a:cubicBezTo>
                      <a:pt x="0" y="1018"/>
                      <a:pt x="2008" y="0"/>
                      <a:pt x="4463"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9" name="Shape 23">
                <a:extLst>
                  <a:ext uri="{FF2B5EF4-FFF2-40B4-BE49-F238E27FC236}">
                    <a16:creationId xmlns:a16="http://schemas.microsoft.com/office/drawing/2014/main" id="{E3FA7A06-1F9F-49CB-9611-7575FEFA4BD9}"/>
                  </a:ext>
                </a:extLst>
              </p:cNvPr>
              <p:cNvSpPr/>
              <p:nvPr/>
            </p:nvSpPr>
            <p:spPr>
              <a:xfrm>
                <a:off x="8193958" y="937653"/>
                <a:ext cx="1754183" cy="2264610"/>
              </a:xfrm>
              <a:custGeom>
                <a:avLst/>
                <a:gdLst/>
                <a:ahLst/>
                <a:cxnLst>
                  <a:cxn ang="0">
                    <a:pos x="wd2" y="hd2"/>
                  </a:cxn>
                  <a:cxn ang="5400000">
                    <a:pos x="wd2" y="hd2"/>
                  </a:cxn>
                  <a:cxn ang="10800000">
                    <a:pos x="wd2" y="hd2"/>
                  </a:cxn>
                  <a:cxn ang="16200000">
                    <a:pos x="wd2" y="hd2"/>
                  </a:cxn>
                </a:cxnLst>
                <a:rect l="0" t="0" r="r" b="b"/>
                <a:pathLst>
                  <a:path w="21600" h="21600" extrusionOk="0">
                    <a:moveTo>
                      <a:pt x="76" y="0"/>
                    </a:moveTo>
                    <a:lnTo>
                      <a:pt x="21524" y="0"/>
                    </a:lnTo>
                    <a:cubicBezTo>
                      <a:pt x="21566" y="0"/>
                      <a:pt x="21600" y="18"/>
                      <a:pt x="21600" y="38"/>
                    </a:cubicBezTo>
                    <a:lnTo>
                      <a:pt x="21600" y="21562"/>
                    </a:lnTo>
                    <a:cubicBezTo>
                      <a:pt x="21600" y="21583"/>
                      <a:pt x="21566" y="21600"/>
                      <a:pt x="21524" y="21600"/>
                    </a:cubicBezTo>
                    <a:lnTo>
                      <a:pt x="76" y="21600"/>
                    </a:lnTo>
                    <a:cubicBezTo>
                      <a:pt x="34" y="21600"/>
                      <a:pt x="0" y="21583"/>
                      <a:pt x="0" y="21562"/>
                    </a:cubicBezTo>
                    <a:lnTo>
                      <a:pt x="0" y="38"/>
                    </a:lnTo>
                    <a:cubicBezTo>
                      <a:pt x="0" y="18"/>
                      <a:pt x="34" y="0"/>
                      <a:pt x="76"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0" name="Shape 24">
                <a:extLst>
                  <a:ext uri="{FF2B5EF4-FFF2-40B4-BE49-F238E27FC236}">
                    <a16:creationId xmlns:a16="http://schemas.microsoft.com/office/drawing/2014/main" id="{9B863880-D885-4B79-A1D5-DC21D64E366D}"/>
                  </a:ext>
                </a:extLst>
              </p:cNvPr>
              <p:cNvSpPr/>
              <p:nvPr/>
            </p:nvSpPr>
            <p:spPr>
              <a:xfrm>
                <a:off x="8851659" y="744842"/>
                <a:ext cx="476056" cy="42724"/>
              </a:xfrm>
              <a:custGeom>
                <a:avLst/>
                <a:gdLst/>
                <a:ahLst/>
                <a:cxnLst>
                  <a:cxn ang="0">
                    <a:pos x="wd2" y="hd2"/>
                  </a:cxn>
                  <a:cxn ang="5400000">
                    <a:pos x="wd2" y="hd2"/>
                  </a:cxn>
                  <a:cxn ang="10800000">
                    <a:pos x="wd2" y="hd2"/>
                  </a:cxn>
                  <a:cxn ang="16200000">
                    <a:pos x="wd2" y="hd2"/>
                  </a:cxn>
                </a:cxnLst>
                <a:rect l="0" t="0" r="r" b="b"/>
                <a:pathLst>
                  <a:path w="21600" h="21600" extrusionOk="0">
                    <a:moveTo>
                      <a:pt x="971" y="0"/>
                    </a:moveTo>
                    <a:lnTo>
                      <a:pt x="20629" y="0"/>
                    </a:lnTo>
                    <a:cubicBezTo>
                      <a:pt x="21164" y="0"/>
                      <a:pt x="21600" y="4826"/>
                      <a:pt x="21600" y="10785"/>
                    </a:cubicBezTo>
                    <a:lnTo>
                      <a:pt x="21600" y="10785"/>
                    </a:lnTo>
                    <a:cubicBezTo>
                      <a:pt x="21600" y="16745"/>
                      <a:pt x="21164" y="21600"/>
                      <a:pt x="20629" y="21600"/>
                    </a:cubicBezTo>
                    <a:lnTo>
                      <a:pt x="971" y="21600"/>
                    </a:lnTo>
                    <a:cubicBezTo>
                      <a:pt x="436" y="21600"/>
                      <a:pt x="0" y="16745"/>
                      <a:pt x="0" y="10785"/>
                    </a:cubicBezTo>
                    <a:lnTo>
                      <a:pt x="0" y="10785"/>
                    </a:lnTo>
                    <a:cubicBezTo>
                      <a:pt x="0" y="4826"/>
                      <a:pt x="436" y="0"/>
                      <a:pt x="971"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1" name="Shape 25">
                <a:extLst>
                  <a:ext uri="{FF2B5EF4-FFF2-40B4-BE49-F238E27FC236}">
                    <a16:creationId xmlns:a16="http://schemas.microsoft.com/office/drawing/2014/main" id="{28E67953-3D85-4DA7-9261-8B03219F350E}"/>
                  </a:ext>
                </a:extLst>
              </p:cNvPr>
              <p:cNvSpPr/>
              <p:nvPr/>
            </p:nvSpPr>
            <p:spPr>
              <a:xfrm>
                <a:off x="8999080" y="3250980"/>
                <a:ext cx="144391" cy="144448"/>
              </a:xfrm>
              <a:custGeom>
                <a:avLst/>
                <a:gdLst/>
                <a:ahLst/>
                <a:cxnLst>
                  <a:cxn ang="0">
                    <a:pos x="wd2" y="hd2"/>
                  </a:cxn>
                  <a:cxn ang="5400000">
                    <a:pos x="wd2" y="hd2"/>
                  </a:cxn>
                  <a:cxn ang="10800000">
                    <a:pos x="wd2" y="hd2"/>
                  </a:cxn>
                  <a:cxn ang="16200000">
                    <a:pos x="wd2" y="hd2"/>
                  </a:cxn>
                </a:cxnLst>
                <a:rect l="0" t="0" r="r" b="b"/>
                <a:pathLst>
                  <a:path w="21600" h="21600" extrusionOk="0">
                    <a:moveTo>
                      <a:pt x="10795" y="0"/>
                    </a:moveTo>
                    <a:cubicBezTo>
                      <a:pt x="16765" y="0"/>
                      <a:pt x="21600" y="4833"/>
                      <a:pt x="21600" y="10800"/>
                    </a:cubicBezTo>
                    <a:cubicBezTo>
                      <a:pt x="21600" y="16759"/>
                      <a:pt x="16765" y="21600"/>
                      <a:pt x="10795" y="21600"/>
                    </a:cubicBezTo>
                    <a:cubicBezTo>
                      <a:pt x="4826" y="21600"/>
                      <a:pt x="0" y="16759"/>
                      <a:pt x="0" y="10800"/>
                    </a:cubicBezTo>
                    <a:cubicBezTo>
                      <a:pt x="0" y="4833"/>
                      <a:pt x="4826" y="0"/>
                      <a:pt x="10795"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2" name="Shape 26">
                <a:extLst>
                  <a:ext uri="{FF2B5EF4-FFF2-40B4-BE49-F238E27FC236}">
                    <a16:creationId xmlns:a16="http://schemas.microsoft.com/office/drawing/2014/main" id="{C0DB8206-0ECC-44FA-B91E-63CDF1FE6048}"/>
                  </a:ext>
                </a:extLst>
              </p:cNvPr>
              <p:cNvSpPr/>
              <p:nvPr/>
            </p:nvSpPr>
            <p:spPr>
              <a:xfrm>
                <a:off x="8386721" y="1969563"/>
                <a:ext cx="314328" cy="9582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3" name="Shape 27">
                <a:extLst>
                  <a:ext uri="{FF2B5EF4-FFF2-40B4-BE49-F238E27FC236}">
                    <a16:creationId xmlns:a16="http://schemas.microsoft.com/office/drawing/2014/main" id="{DB0AD1AE-D1FF-44C1-A94A-3EB9AE49D9DA}"/>
                  </a:ext>
                </a:extLst>
              </p:cNvPr>
              <p:cNvSpPr/>
              <p:nvPr/>
            </p:nvSpPr>
            <p:spPr>
              <a:xfrm>
                <a:off x="8749600" y="2196364"/>
                <a:ext cx="314250" cy="73695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96C83C"/>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4" name="Shape 28">
                <a:extLst>
                  <a:ext uri="{FF2B5EF4-FFF2-40B4-BE49-F238E27FC236}">
                    <a16:creationId xmlns:a16="http://schemas.microsoft.com/office/drawing/2014/main" id="{1AC64509-2BE4-4B3F-B4EF-EA77B18151B6}"/>
                  </a:ext>
                </a:extLst>
              </p:cNvPr>
              <p:cNvSpPr/>
              <p:nvPr/>
            </p:nvSpPr>
            <p:spPr>
              <a:xfrm>
                <a:off x="9112479" y="2445840"/>
                <a:ext cx="314328" cy="4873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5" name="Shape 29">
                <a:extLst>
                  <a:ext uri="{FF2B5EF4-FFF2-40B4-BE49-F238E27FC236}">
                    <a16:creationId xmlns:a16="http://schemas.microsoft.com/office/drawing/2014/main" id="{97DBD308-8FA9-418E-8680-0D5ADF1AF4E4}"/>
                  </a:ext>
                </a:extLst>
              </p:cNvPr>
              <p:cNvSpPr/>
              <p:nvPr/>
            </p:nvSpPr>
            <p:spPr>
              <a:xfrm>
                <a:off x="9475361" y="2207703"/>
                <a:ext cx="314328" cy="7158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6" name="Shape 30">
                <a:extLst>
                  <a:ext uri="{FF2B5EF4-FFF2-40B4-BE49-F238E27FC236}">
                    <a16:creationId xmlns:a16="http://schemas.microsoft.com/office/drawing/2014/main" id="{80BD5430-6CE4-4A72-A2A1-CC7B26E43B47}"/>
                  </a:ext>
                </a:extLst>
              </p:cNvPr>
              <p:cNvSpPr/>
              <p:nvPr/>
            </p:nvSpPr>
            <p:spPr>
              <a:xfrm>
                <a:off x="8386721"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7" name="Shape 31">
                <a:extLst>
                  <a:ext uri="{FF2B5EF4-FFF2-40B4-BE49-F238E27FC236}">
                    <a16:creationId xmlns:a16="http://schemas.microsoft.com/office/drawing/2014/main" id="{6F886D10-C8FD-4C70-BE6A-270064CE79F3}"/>
                  </a:ext>
                </a:extLst>
              </p:cNvPr>
              <p:cNvSpPr/>
              <p:nvPr/>
            </p:nvSpPr>
            <p:spPr>
              <a:xfrm>
                <a:off x="8386721"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8" name="Shape 32">
                <a:extLst>
                  <a:ext uri="{FF2B5EF4-FFF2-40B4-BE49-F238E27FC236}">
                    <a16:creationId xmlns:a16="http://schemas.microsoft.com/office/drawing/2014/main" id="{83E5CED3-7A9E-4A6A-B1E2-C38832742A60}"/>
                  </a:ext>
                </a:extLst>
              </p:cNvPr>
              <p:cNvSpPr/>
              <p:nvPr/>
            </p:nvSpPr>
            <p:spPr>
              <a:xfrm>
                <a:off x="9157842"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9" name="Shape 33">
                <a:extLst>
                  <a:ext uri="{FF2B5EF4-FFF2-40B4-BE49-F238E27FC236}">
                    <a16:creationId xmlns:a16="http://schemas.microsoft.com/office/drawing/2014/main" id="{7AB7C364-7F53-43D8-B8FA-67D8F94ABAF3}"/>
                  </a:ext>
                </a:extLst>
              </p:cNvPr>
              <p:cNvSpPr/>
              <p:nvPr/>
            </p:nvSpPr>
            <p:spPr>
              <a:xfrm>
                <a:off x="9157842"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8" name="Group 97">
              <a:extLst>
                <a:ext uri="{FF2B5EF4-FFF2-40B4-BE49-F238E27FC236}">
                  <a16:creationId xmlns:a16="http://schemas.microsoft.com/office/drawing/2014/main" id="{12D200B7-7148-4709-B032-9F56F782C259}"/>
                </a:ext>
              </a:extLst>
            </p:cNvPr>
            <p:cNvGrpSpPr/>
            <p:nvPr/>
          </p:nvGrpSpPr>
          <p:grpSpPr>
            <a:xfrm rot="733196">
              <a:off x="17436324" y="6162283"/>
              <a:ext cx="841256" cy="952478"/>
              <a:chOff x="2197689" y="5658698"/>
              <a:chExt cx="654706" cy="741278"/>
            </a:xfrm>
          </p:grpSpPr>
          <p:sp>
            <p:nvSpPr>
              <p:cNvPr id="142" name="Shape 15">
                <a:extLst>
                  <a:ext uri="{FF2B5EF4-FFF2-40B4-BE49-F238E27FC236}">
                    <a16:creationId xmlns:a16="http://schemas.microsoft.com/office/drawing/2014/main" id="{E87682A3-7E8D-48B6-8AF2-EEB853F045DB}"/>
                  </a:ext>
                </a:extLst>
              </p:cNvPr>
              <p:cNvSpPr/>
              <p:nvPr/>
            </p:nvSpPr>
            <p:spPr>
              <a:xfrm>
                <a:off x="2235340" y="5917554"/>
                <a:ext cx="41739" cy="2121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D6D6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3" name="Shape 29">
                <a:extLst>
                  <a:ext uri="{FF2B5EF4-FFF2-40B4-BE49-F238E27FC236}">
                    <a16:creationId xmlns:a16="http://schemas.microsoft.com/office/drawing/2014/main" id="{DDE3FA4F-A66A-4E1C-89C9-CA3C9A54FCA4}"/>
                  </a:ext>
                </a:extLst>
              </p:cNvPr>
              <p:cNvSpPr/>
              <p:nvPr/>
            </p:nvSpPr>
            <p:spPr>
              <a:xfrm>
                <a:off x="2197689" y="5658698"/>
                <a:ext cx="654706" cy="741278"/>
              </a:xfrm>
              <a:custGeom>
                <a:avLst/>
                <a:gdLst/>
                <a:ahLst/>
                <a:cxnLst>
                  <a:cxn ang="0">
                    <a:pos x="wd2" y="hd2"/>
                  </a:cxn>
                  <a:cxn ang="5400000">
                    <a:pos x="wd2" y="hd2"/>
                  </a:cxn>
                  <a:cxn ang="10800000">
                    <a:pos x="wd2" y="hd2"/>
                  </a:cxn>
                  <a:cxn ang="16200000">
                    <a:pos x="wd2" y="hd2"/>
                  </a:cxn>
                </a:cxnLst>
                <a:rect l="0" t="0" r="r" b="b"/>
                <a:pathLst>
                  <a:path w="21294" h="21329" extrusionOk="0">
                    <a:moveTo>
                      <a:pt x="1121" y="3116"/>
                    </a:moveTo>
                    <a:lnTo>
                      <a:pt x="15042" y="39"/>
                    </a:lnTo>
                    <a:cubicBezTo>
                      <a:pt x="15831" y="-135"/>
                      <a:pt x="16638" y="294"/>
                      <a:pt x="16835" y="992"/>
                    </a:cubicBezTo>
                    <a:lnTo>
                      <a:pt x="21250" y="16628"/>
                    </a:lnTo>
                    <a:cubicBezTo>
                      <a:pt x="21447" y="17326"/>
                      <a:pt x="20963" y="18040"/>
                      <a:pt x="20173" y="18214"/>
                    </a:cubicBezTo>
                    <a:lnTo>
                      <a:pt x="6253" y="21290"/>
                    </a:lnTo>
                    <a:cubicBezTo>
                      <a:pt x="5463" y="21465"/>
                      <a:pt x="4656" y="21036"/>
                      <a:pt x="4459" y="20338"/>
                    </a:cubicBezTo>
                    <a:lnTo>
                      <a:pt x="44" y="4702"/>
                    </a:lnTo>
                    <a:cubicBezTo>
                      <a:pt x="-153" y="4004"/>
                      <a:pt x="331" y="3290"/>
                      <a:pt x="1121" y="3116"/>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4" name="Shape 31">
                <a:extLst>
                  <a:ext uri="{FF2B5EF4-FFF2-40B4-BE49-F238E27FC236}">
                    <a16:creationId xmlns:a16="http://schemas.microsoft.com/office/drawing/2014/main" id="{A306B45E-FF2A-41A4-BC15-61BF6C4113C6}"/>
                  </a:ext>
                </a:extLst>
              </p:cNvPr>
              <p:cNvSpPr/>
              <p:nvPr/>
            </p:nvSpPr>
            <p:spPr>
              <a:xfrm>
                <a:off x="2677749" y="6049335"/>
                <a:ext cx="114998" cy="116584"/>
              </a:xfrm>
              <a:custGeom>
                <a:avLst/>
                <a:gdLst/>
                <a:ahLst/>
                <a:cxnLst>
                  <a:cxn ang="0">
                    <a:pos x="wd2" y="hd2"/>
                  </a:cxn>
                  <a:cxn ang="5400000">
                    <a:pos x="wd2" y="hd2"/>
                  </a:cxn>
                  <a:cxn ang="10800000">
                    <a:pos x="wd2" y="hd2"/>
                  </a:cxn>
                  <a:cxn ang="16200000">
                    <a:pos x="wd2" y="hd2"/>
                  </a:cxn>
                </a:cxnLst>
                <a:rect l="0" t="0" r="r" b="b"/>
                <a:pathLst>
                  <a:path w="20808" h="20818" extrusionOk="0">
                    <a:moveTo>
                      <a:pt x="2900" y="2688"/>
                    </a:moveTo>
                    <a:lnTo>
                      <a:pt x="13346" y="112"/>
                    </a:lnTo>
                    <a:cubicBezTo>
                      <a:pt x="15391" y="-391"/>
                      <a:pt x="17479" y="846"/>
                      <a:pt x="17989" y="2864"/>
                    </a:cubicBezTo>
                    <a:lnTo>
                      <a:pt x="20694" y="13548"/>
                    </a:lnTo>
                    <a:cubicBezTo>
                      <a:pt x="21204" y="15564"/>
                      <a:pt x="19951" y="17627"/>
                      <a:pt x="17908" y="18130"/>
                    </a:cubicBezTo>
                    <a:lnTo>
                      <a:pt x="7462" y="20706"/>
                    </a:lnTo>
                    <a:cubicBezTo>
                      <a:pt x="5417" y="21209"/>
                      <a:pt x="3329" y="19972"/>
                      <a:pt x="2819" y="17954"/>
                    </a:cubicBezTo>
                    <a:lnTo>
                      <a:pt x="114" y="7270"/>
                    </a:lnTo>
                    <a:cubicBezTo>
                      <a:pt x="-396" y="5254"/>
                      <a:pt x="857" y="3191"/>
                      <a:pt x="2900" y="2688"/>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5" name="Freeform 58">
                <a:extLst>
                  <a:ext uri="{FF2B5EF4-FFF2-40B4-BE49-F238E27FC236}">
                    <a16:creationId xmlns:a16="http://schemas.microsoft.com/office/drawing/2014/main" id="{1B733343-13E8-476C-BB91-9B4F4D3736F7}"/>
                  </a:ext>
                </a:extLst>
              </p:cNvPr>
              <p:cNvSpPr/>
              <p:nvPr/>
            </p:nvSpPr>
            <p:spPr>
              <a:xfrm>
                <a:off x="2232987" y="5696358"/>
                <a:ext cx="531536" cy="671942"/>
              </a:xfrm>
              <a:custGeom>
                <a:avLst/>
                <a:gdLst>
                  <a:gd name="connsiteX0" fmla="*/ 191432 w 531535"/>
                  <a:gd name="connsiteY0" fmla="*/ 555990 h 671941"/>
                  <a:gd name="connsiteX1" fmla="*/ 217089 w 531535"/>
                  <a:gd name="connsiteY1" fmla="*/ 571402 h 671941"/>
                  <a:gd name="connsiteX2" fmla="*/ 232030 w 531535"/>
                  <a:gd name="connsiteY2" fmla="*/ 631235 h 671941"/>
                  <a:gd name="connsiteX3" fmla="*/ 216631 w 531535"/>
                  <a:gd name="connsiteY3" fmla="*/ 656895 h 671941"/>
                  <a:gd name="connsiteX4" fmla="*/ 158898 w 531535"/>
                  <a:gd name="connsiteY4" fmla="*/ 671309 h 671941"/>
                  <a:gd name="connsiteX5" fmla="*/ 133251 w 531535"/>
                  <a:gd name="connsiteY5" fmla="*/ 655909 h 671941"/>
                  <a:gd name="connsiteX6" fmla="*/ 118300 w 531535"/>
                  <a:gd name="connsiteY6" fmla="*/ 596077 h 671941"/>
                  <a:gd name="connsiteX7" fmla="*/ 133699 w 531535"/>
                  <a:gd name="connsiteY7" fmla="*/ 570417 h 671941"/>
                  <a:gd name="connsiteX8" fmla="*/ 309085 w 531535"/>
                  <a:gd name="connsiteY8" fmla="*/ 527758 h 671941"/>
                  <a:gd name="connsiteX9" fmla="*/ 334746 w 531535"/>
                  <a:gd name="connsiteY9" fmla="*/ 543158 h 671941"/>
                  <a:gd name="connsiteX10" fmla="*/ 349696 w 531535"/>
                  <a:gd name="connsiteY10" fmla="*/ 602990 h 671941"/>
                  <a:gd name="connsiteX11" fmla="*/ 334298 w 531535"/>
                  <a:gd name="connsiteY11" fmla="*/ 628650 h 671941"/>
                  <a:gd name="connsiteX12" fmla="*/ 276555 w 531535"/>
                  <a:gd name="connsiteY12" fmla="*/ 643076 h 671941"/>
                  <a:gd name="connsiteX13" fmla="*/ 250900 w 531535"/>
                  <a:gd name="connsiteY13" fmla="*/ 627664 h 671941"/>
                  <a:gd name="connsiteX14" fmla="*/ 235956 w 531535"/>
                  <a:gd name="connsiteY14" fmla="*/ 567833 h 671941"/>
                  <a:gd name="connsiteX15" fmla="*/ 251353 w 531535"/>
                  <a:gd name="connsiteY15" fmla="*/ 542173 h 671941"/>
                  <a:gd name="connsiteX16" fmla="*/ 429100 w 531535"/>
                  <a:gd name="connsiteY16" fmla="*/ 497165 h 671941"/>
                  <a:gd name="connsiteX17" fmla="*/ 454760 w 531535"/>
                  <a:gd name="connsiteY17" fmla="*/ 512566 h 671941"/>
                  <a:gd name="connsiteX18" fmla="*/ 469710 w 531535"/>
                  <a:gd name="connsiteY18" fmla="*/ 572398 h 671941"/>
                  <a:gd name="connsiteX19" fmla="*/ 454313 w 531535"/>
                  <a:gd name="connsiteY19" fmla="*/ 598064 h 671941"/>
                  <a:gd name="connsiteX20" fmla="*/ 396581 w 531535"/>
                  <a:gd name="connsiteY20" fmla="*/ 612484 h 671941"/>
                  <a:gd name="connsiteX21" fmla="*/ 370921 w 531535"/>
                  <a:gd name="connsiteY21" fmla="*/ 597084 h 671941"/>
                  <a:gd name="connsiteX22" fmla="*/ 355971 w 531535"/>
                  <a:gd name="connsiteY22" fmla="*/ 537240 h 671941"/>
                  <a:gd name="connsiteX23" fmla="*/ 371368 w 531535"/>
                  <a:gd name="connsiteY23" fmla="*/ 511591 h 671941"/>
                  <a:gd name="connsiteX24" fmla="*/ 163192 w 531535"/>
                  <a:gd name="connsiteY24" fmla="*/ 443041 h 671941"/>
                  <a:gd name="connsiteX25" fmla="*/ 188856 w 531535"/>
                  <a:gd name="connsiteY25" fmla="*/ 458441 h 671941"/>
                  <a:gd name="connsiteX26" fmla="*/ 203796 w 531535"/>
                  <a:gd name="connsiteY26" fmla="*/ 518273 h 671941"/>
                  <a:gd name="connsiteX27" fmla="*/ 188397 w 531535"/>
                  <a:gd name="connsiteY27" fmla="*/ 543933 h 671941"/>
                  <a:gd name="connsiteX28" fmla="*/ 130664 w 531535"/>
                  <a:gd name="connsiteY28" fmla="*/ 558359 h 671941"/>
                  <a:gd name="connsiteX29" fmla="*/ 105006 w 531535"/>
                  <a:gd name="connsiteY29" fmla="*/ 542947 h 671941"/>
                  <a:gd name="connsiteX30" fmla="*/ 90055 w 531535"/>
                  <a:gd name="connsiteY30" fmla="*/ 483115 h 671941"/>
                  <a:gd name="connsiteX31" fmla="*/ 105454 w 531535"/>
                  <a:gd name="connsiteY31" fmla="*/ 457455 h 671941"/>
                  <a:gd name="connsiteX32" fmla="*/ 280860 w 531535"/>
                  <a:gd name="connsiteY32" fmla="*/ 412449 h 671941"/>
                  <a:gd name="connsiteX33" fmla="*/ 306518 w 531535"/>
                  <a:gd name="connsiteY33" fmla="*/ 427849 h 671941"/>
                  <a:gd name="connsiteX34" fmla="*/ 321469 w 531535"/>
                  <a:gd name="connsiteY34" fmla="*/ 487692 h 671941"/>
                  <a:gd name="connsiteX35" fmla="*/ 306059 w 531535"/>
                  <a:gd name="connsiteY35" fmla="*/ 513347 h 671941"/>
                  <a:gd name="connsiteX36" fmla="*/ 248326 w 531535"/>
                  <a:gd name="connsiteY36" fmla="*/ 527767 h 671941"/>
                  <a:gd name="connsiteX37" fmla="*/ 222668 w 531535"/>
                  <a:gd name="connsiteY37" fmla="*/ 512367 h 671941"/>
                  <a:gd name="connsiteX38" fmla="*/ 207717 w 531535"/>
                  <a:gd name="connsiteY38" fmla="*/ 452523 h 671941"/>
                  <a:gd name="connsiteX39" fmla="*/ 223127 w 531535"/>
                  <a:gd name="connsiteY39" fmla="*/ 426875 h 671941"/>
                  <a:gd name="connsiteX40" fmla="*/ 398514 w 531535"/>
                  <a:gd name="connsiteY40" fmla="*/ 381851 h 671941"/>
                  <a:gd name="connsiteX41" fmla="*/ 424170 w 531535"/>
                  <a:gd name="connsiteY41" fmla="*/ 397250 h 671941"/>
                  <a:gd name="connsiteX42" fmla="*/ 439121 w 531535"/>
                  <a:gd name="connsiteY42" fmla="*/ 457094 h 671941"/>
                  <a:gd name="connsiteX43" fmla="*/ 423712 w 531535"/>
                  <a:gd name="connsiteY43" fmla="*/ 482752 h 671941"/>
                  <a:gd name="connsiteX44" fmla="*/ 365981 w 531535"/>
                  <a:gd name="connsiteY44" fmla="*/ 497172 h 671941"/>
                  <a:gd name="connsiteX45" fmla="*/ 340324 w 531535"/>
                  <a:gd name="connsiteY45" fmla="*/ 481772 h 671941"/>
                  <a:gd name="connsiteX46" fmla="*/ 325384 w 531535"/>
                  <a:gd name="connsiteY46" fmla="*/ 421939 h 671941"/>
                  <a:gd name="connsiteX47" fmla="*/ 340783 w 531535"/>
                  <a:gd name="connsiteY47" fmla="*/ 396276 h 671941"/>
                  <a:gd name="connsiteX48" fmla="*/ 398514 w 531535"/>
                  <a:gd name="connsiteY48" fmla="*/ 381851 h 671941"/>
                  <a:gd name="connsiteX49" fmla="*/ 132600 w 531535"/>
                  <a:gd name="connsiteY49" fmla="*/ 327726 h 671941"/>
                  <a:gd name="connsiteX50" fmla="*/ 158258 w 531535"/>
                  <a:gd name="connsiteY50" fmla="*/ 343125 h 671941"/>
                  <a:gd name="connsiteX51" fmla="*/ 173209 w 531535"/>
                  <a:gd name="connsiteY51" fmla="*/ 402970 h 671941"/>
                  <a:gd name="connsiteX52" fmla="*/ 157799 w 531535"/>
                  <a:gd name="connsiteY52" fmla="*/ 428628 h 671941"/>
                  <a:gd name="connsiteX53" fmla="*/ 100067 w 531535"/>
                  <a:gd name="connsiteY53" fmla="*/ 443053 h 671941"/>
                  <a:gd name="connsiteX54" fmla="*/ 74409 w 531535"/>
                  <a:gd name="connsiteY54" fmla="*/ 427648 h 671941"/>
                  <a:gd name="connsiteX55" fmla="*/ 59469 w 531535"/>
                  <a:gd name="connsiteY55" fmla="*/ 367814 h 671941"/>
                  <a:gd name="connsiteX56" fmla="*/ 74868 w 531535"/>
                  <a:gd name="connsiteY56" fmla="*/ 342151 h 671941"/>
                  <a:gd name="connsiteX57" fmla="*/ 252606 w 531535"/>
                  <a:gd name="connsiteY57" fmla="*/ 297134 h 671941"/>
                  <a:gd name="connsiteX58" fmla="*/ 278266 w 531535"/>
                  <a:gd name="connsiteY58" fmla="*/ 312535 h 671941"/>
                  <a:gd name="connsiteX59" fmla="*/ 293216 w 531535"/>
                  <a:gd name="connsiteY59" fmla="*/ 372378 h 671941"/>
                  <a:gd name="connsiteX60" fmla="*/ 277819 w 531535"/>
                  <a:gd name="connsiteY60" fmla="*/ 398038 h 671941"/>
                  <a:gd name="connsiteX61" fmla="*/ 220077 w 531535"/>
                  <a:gd name="connsiteY61" fmla="*/ 412465 h 671941"/>
                  <a:gd name="connsiteX62" fmla="*/ 194427 w 531535"/>
                  <a:gd name="connsiteY62" fmla="*/ 397053 h 671941"/>
                  <a:gd name="connsiteX63" fmla="*/ 179478 w 531535"/>
                  <a:gd name="connsiteY63" fmla="*/ 337220 h 671941"/>
                  <a:gd name="connsiteX64" fmla="*/ 194875 w 531535"/>
                  <a:gd name="connsiteY64" fmla="*/ 311560 h 671941"/>
                  <a:gd name="connsiteX65" fmla="*/ 370280 w 531535"/>
                  <a:gd name="connsiteY65" fmla="*/ 266542 h 671941"/>
                  <a:gd name="connsiteX66" fmla="*/ 395937 w 531535"/>
                  <a:gd name="connsiteY66" fmla="*/ 281942 h 671941"/>
                  <a:gd name="connsiteX67" fmla="*/ 410877 w 531535"/>
                  <a:gd name="connsiteY67" fmla="*/ 341786 h 671941"/>
                  <a:gd name="connsiteX68" fmla="*/ 395478 w 531535"/>
                  <a:gd name="connsiteY68" fmla="*/ 367446 h 671941"/>
                  <a:gd name="connsiteX69" fmla="*/ 337742 w 531535"/>
                  <a:gd name="connsiteY69" fmla="*/ 381872 h 671941"/>
                  <a:gd name="connsiteX70" fmla="*/ 312091 w 531535"/>
                  <a:gd name="connsiteY70" fmla="*/ 366471 h 671941"/>
                  <a:gd name="connsiteX71" fmla="*/ 297140 w 531535"/>
                  <a:gd name="connsiteY71" fmla="*/ 306628 h 671941"/>
                  <a:gd name="connsiteX72" fmla="*/ 312538 w 531535"/>
                  <a:gd name="connsiteY72" fmla="*/ 280968 h 671941"/>
                  <a:gd name="connsiteX73" fmla="*/ 490298 w 531535"/>
                  <a:gd name="connsiteY73" fmla="*/ 238303 h 671941"/>
                  <a:gd name="connsiteX74" fmla="*/ 515956 w 531535"/>
                  <a:gd name="connsiteY74" fmla="*/ 253708 h 671941"/>
                  <a:gd name="connsiteX75" fmla="*/ 530908 w 531535"/>
                  <a:gd name="connsiteY75" fmla="*/ 313542 h 671941"/>
                  <a:gd name="connsiteX76" fmla="*/ 515497 w 531535"/>
                  <a:gd name="connsiteY76" fmla="*/ 339206 h 671941"/>
                  <a:gd name="connsiteX77" fmla="*/ 457770 w 531535"/>
                  <a:gd name="connsiteY77" fmla="*/ 353631 h 671941"/>
                  <a:gd name="connsiteX78" fmla="*/ 432107 w 531535"/>
                  <a:gd name="connsiteY78" fmla="*/ 338226 h 671941"/>
                  <a:gd name="connsiteX79" fmla="*/ 417155 w 531535"/>
                  <a:gd name="connsiteY79" fmla="*/ 278386 h 671941"/>
                  <a:gd name="connsiteX80" fmla="*/ 432565 w 531535"/>
                  <a:gd name="connsiteY80" fmla="*/ 252728 h 671941"/>
                  <a:gd name="connsiteX81" fmla="*/ 104367 w 531535"/>
                  <a:gd name="connsiteY81" fmla="*/ 212418 h 671941"/>
                  <a:gd name="connsiteX82" fmla="*/ 130025 w 531535"/>
                  <a:gd name="connsiteY82" fmla="*/ 227819 h 671941"/>
                  <a:gd name="connsiteX83" fmla="*/ 144965 w 531535"/>
                  <a:gd name="connsiteY83" fmla="*/ 287662 h 671941"/>
                  <a:gd name="connsiteX84" fmla="*/ 129566 w 531535"/>
                  <a:gd name="connsiteY84" fmla="*/ 313322 h 671941"/>
                  <a:gd name="connsiteX85" fmla="*/ 71833 w 531535"/>
                  <a:gd name="connsiteY85" fmla="*/ 327749 h 671941"/>
                  <a:gd name="connsiteX86" fmla="*/ 46175 w 531535"/>
                  <a:gd name="connsiteY86" fmla="*/ 312348 h 671941"/>
                  <a:gd name="connsiteX87" fmla="*/ 31224 w 531535"/>
                  <a:gd name="connsiteY87" fmla="*/ 252504 h 671941"/>
                  <a:gd name="connsiteX88" fmla="*/ 46623 w 531535"/>
                  <a:gd name="connsiteY88" fmla="*/ 226844 h 671941"/>
                  <a:gd name="connsiteX89" fmla="*/ 222023 w 531535"/>
                  <a:gd name="connsiteY89" fmla="*/ 181826 h 671941"/>
                  <a:gd name="connsiteX90" fmla="*/ 247681 w 531535"/>
                  <a:gd name="connsiteY90" fmla="*/ 197226 h 671941"/>
                  <a:gd name="connsiteX91" fmla="*/ 262632 w 531535"/>
                  <a:gd name="connsiteY91" fmla="*/ 257069 h 671941"/>
                  <a:gd name="connsiteX92" fmla="*/ 247222 w 531535"/>
                  <a:gd name="connsiteY92" fmla="*/ 282729 h 671941"/>
                  <a:gd name="connsiteX93" fmla="*/ 189490 w 531535"/>
                  <a:gd name="connsiteY93" fmla="*/ 297155 h 671941"/>
                  <a:gd name="connsiteX94" fmla="*/ 163832 w 531535"/>
                  <a:gd name="connsiteY94" fmla="*/ 281754 h 671941"/>
                  <a:gd name="connsiteX95" fmla="*/ 148892 w 531535"/>
                  <a:gd name="connsiteY95" fmla="*/ 221912 h 671941"/>
                  <a:gd name="connsiteX96" fmla="*/ 164280 w 531535"/>
                  <a:gd name="connsiteY96" fmla="*/ 196252 h 671941"/>
                  <a:gd name="connsiteX97" fmla="*/ 342030 w 531535"/>
                  <a:gd name="connsiteY97" fmla="*/ 153587 h 671941"/>
                  <a:gd name="connsiteX98" fmla="*/ 367691 w 531535"/>
                  <a:gd name="connsiteY98" fmla="*/ 168986 h 671941"/>
                  <a:gd name="connsiteX99" fmla="*/ 382641 w 531535"/>
                  <a:gd name="connsiteY99" fmla="*/ 228820 h 671941"/>
                  <a:gd name="connsiteX100" fmla="*/ 367244 w 531535"/>
                  <a:gd name="connsiteY100" fmla="*/ 254484 h 671941"/>
                  <a:gd name="connsiteX101" fmla="*/ 309500 w 531535"/>
                  <a:gd name="connsiteY101" fmla="*/ 268909 h 671941"/>
                  <a:gd name="connsiteX102" fmla="*/ 283840 w 531535"/>
                  <a:gd name="connsiteY102" fmla="*/ 253504 h 671941"/>
                  <a:gd name="connsiteX103" fmla="*/ 268901 w 531535"/>
                  <a:gd name="connsiteY103" fmla="*/ 193664 h 671941"/>
                  <a:gd name="connsiteX104" fmla="*/ 284298 w 531535"/>
                  <a:gd name="connsiteY104" fmla="*/ 168001 h 671941"/>
                  <a:gd name="connsiteX105" fmla="*/ 459703 w 531535"/>
                  <a:gd name="connsiteY105" fmla="*/ 122995 h 671941"/>
                  <a:gd name="connsiteX106" fmla="*/ 485352 w 531535"/>
                  <a:gd name="connsiteY106" fmla="*/ 138401 h 671941"/>
                  <a:gd name="connsiteX107" fmla="*/ 500302 w 531535"/>
                  <a:gd name="connsiteY107" fmla="*/ 198245 h 671941"/>
                  <a:gd name="connsiteX108" fmla="*/ 484905 w 531535"/>
                  <a:gd name="connsiteY108" fmla="*/ 223905 h 671941"/>
                  <a:gd name="connsiteX109" fmla="*/ 427173 w 531535"/>
                  <a:gd name="connsiteY109" fmla="*/ 238320 h 671941"/>
                  <a:gd name="connsiteX110" fmla="*/ 401513 w 531535"/>
                  <a:gd name="connsiteY110" fmla="*/ 222919 h 671941"/>
                  <a:gd name="connsiteX111" fmla="*/ 386563 w 531535"/>
                  <a:gd name="connsiteY111" fmla="*/ 163081 h 671941"/>
                  <a:gd name="connsiteX112" fmla="*/ 401960 w 531535"/>
                  <a:gd name="connsiteY112" fmla="*/ 137415 h 671941"/>
                  <a:gd name="connsiteX113" fmla="*/ 427557 w 531535"/>
                  <a:gd name="connsiteY113" fmla="*/ 677 h 671941"/>
                  <a:gd name="connsiteX114" fmla="*/ 455346 w 531535"/>
                  <a:gd name="connsiteY114" fmla="*/ 17360 h 671941"/>
                  <a:gd name="connsiteX115" fmla="*/ 470960 w 531535"/>
                  <a:gd name="connsiteY115" fmla="*/ 79861 h 671941"/>
                  <a:gd name="connsiteX116" fmla="*/ 454287 w 531535"/>
                  <a:gd name="connsiteY116" fmla="*/ 107629 h 671941"/>
                  <a:gd name="connsiteX117" fmla="*/ 44068 w 531535"/>
                  <a:gd name="connsiteY117" fmla="*/ 210101 h 671941"/>
                  <a:gd name="connsiteX118" fmla="*/ 16278 w 531535"/>
                  <a:gd name="connsiteY118" fmla="*/ 193428 h 671941"/>
                  <a:gd name="connsiteX119" fmla="*/ 686 w 531535"/>
                  <a:gd name="connsiteY119" fmla="*/ 130927 h 671941"/>
                  <a:gd name="connsiteX120" fmla="*/ 17359 w 531535"/>
                  <a:gd name="connsiteY120" fmla="*/ 103159 h 671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531535" h="671941">
                    <a:moveTo>
                      <a:pt x="191432" y="555990"/>
                    </a:moveTo>
                    <a:cubicBezTo>
                      <a:pt x="202718" y="553174"/>
                      <a:pt x="214271" y="560101"/>
                      <a:pt x="217089" y="571402"/>
                    </a:cubicBezTo>
                    <a:cubicBezTo>
                      <a:pt x="217089" y="571402"/>
                      <a:pt x="232030" y="631235"/>
                      <a:pt x="232030" y="631235"/>
                    </a:cubicBezTo>
                    <a:cubicBezTo>
                      <a:pt x="234860" y="642524"/>
                      <a:pt x="227934" y="654078"/>
                      <a:pt x="216631" y="656895"/>
                    </a:cubicBezTo>
                    <a:lnTo>
                      <a:pt x="158898" y="671309"/>
                    </a:lnTo>
                    <a:cubicBezTo>
                      <a:pt x="147605" y="674138"/>
                      <a:pt x="136064" y="667199"/>
                      <a:pt x="133251" y="655909"/>
                    </a:cubicBezTo>
                    <a:lnTo>
                      <a:pt x="118300" y="596077"/>
                    </a:lnTo>
                    <a:cubicBezTo>
                      <a:pt x="115470" y="584787"/>
                      <a:pt x="122406" y="573233"/>
                      <a:pt x="133699" y="570417"/>
                    </a:cubicBezTo>
                    <a:close/>
                    <a:moveTo>
                      <a:pt x="309085" y="527758"/>
                    </a:moveTo>
                    <a:cubicBezTo>
                      <a:pt x="320377" y="524930"/>
                      <a:pt x="331927" y="531869"/>
                      <a:pt x="334746" y="543158"/>
                    </a:cubicBezTo>
                    <a:cubicBezTo>
                      <a:pt x="334746" y="543158"/>
                      <a:pt x="349696" y="602990"/>
                      <a:pt x="349696" y="602990"/>
                    </a:cubicBezTo>
                    <a:cubicBezTo>
                      <a:pt x="352514" y="614280"/>
                      <a:pt x="345589" y="625833"/>
                      <a:pt x="334298" y="628650"/>
                    </a:cubicBezTo>
                    <a:lnTo>
                      <a:pt x="276555" y="643076"/>
                    </a:lnTo>
                    <a:cubicBezTo>
                      <a:pt x="265264" y="645893"/>
                      <a:pt x="253724" y="638966"/>
                      <a:pt x="250900" y="627664"/>
                    </a:cubicBezTo>
                    <a:lnTo>
                      <a:pt x="235956" y="567833"/>
                    </a:lnTo>
                    <a:cubicBezTo>
                      <a:pt x="233137" y="556543"/>
                      <a:pt x="240062" y="544990"/>
                      <a:pt x="251353" y="542173"/>
                    </a:cubicBezTo>
                    <a:close/>
                    <a:moveTo>
                      <a:pt x="429100" y="497165"/>
                    </a:moveTo>
                    <a:cubicBezTo>
                      <a:pt x="440391" y="494336"/>
                      <a:pt x="451953" y="501270"/>
                      <a:pt x="454760" y="512566"/>
                    </a:cubicBezTo>
                    <a:cubicBezTo>
                      <a:pt x="454760" y="512566"/>
                      <a:pt x="469710" y="572398"/>
                      <a:pt x="469710" y="572398"/>
                    </a:cubicBezTo>
                    <a:cubicBezTo>
                      <a:pt x="472529" y="583699"/>
                      <a:pt x="465604" y="595241"/>
                      <a:pt x="454313" y="598064"/>
                    </a:cubicBezTo>
                    <a:lnTo>
                      <a:pt x="396581" y="612484"/>
                    </a:lnTo>
                    <a:cubicBezTo>
                      <a:pt x="385279" y="615301"/>
                      <a:pt x="373739" y="608373"/>
                      <a:pt x="370921" y="597084"/>
                    </a:cubicBezTo>
                    <a:lnTo>
                      <a:pt x="355971" y="537240"/>
                    </a:lnTo>
                    <a:cubicBezTo>
                      <a:pt x="353152" y="525950"/>
                      <a:pt x="360077" y="514397"/>
                      <a:pt x="371368" y="511591"/>
                    </a:cubicBezTo>
                    <a:close/>
                    <a:moveTo>
                      <a:pt x="163192" y="443041"/>
                    </a:moveTo>
                    <a:cubicBezTo>
                      <a:pt x="174490" y="440212"/>
                      <a:pt x="186026" y="447151"/>
                      <a:pt x="188856" y="458441"/>
                    </a:cubicBezTo>
                    <a:lnTo>
                      <a:pt x="203796" y="518273"/>
                    </a:lnTo>
                    <a:cubicBezTo>
                      <a:pt x="206626" y="529563"/>
                      <a:pt x="199689" y="541116"/>
                      <a:pt x="188397" y="543933"/>
                    </a:cubicBezTo>
                    <a:lnTo>
                      <a:pt x="130664" y="558359"/>
                    </a:lnTo>
                    <a:cubicBezTo>
                      <a:pt x="119372" y="561176"/>
                      <a:pt x="107825" y="554249"/>
                      <a:pt x="105006" y="542947"/>
                    </a:cubicBezTo>
                    <a:lnTo>
                      <a:pt x="90055" y="483115"/>
                    </a:lnTo>
                    <a:cubicBezTo>
                      <a:pt x="87236" y="471825"/>
                      <a:pt x="94162" y="460272"/>
                      <a:pt x="105454" y="457455"/>
                    </a:cubicBezTo>
                    <a:close/>
                    <a:moveTo>
                      <a:pt x="280860" y="412449"/>
                    </a:moveTo>
                    <a:cubicBezTo>
                      <a:pt x="292147" y="409620"/>
                      <a:pt x="303699" y="416559"/>
                      <a:pt x="306518" y="427849"/>
                    </a:cubicBezTo>
                    <a:lnTo>
                      <a:pt x="321469" y="487692"/>
                    </a:lnTo>
                    <a:cubicBezTo>
                      <a:pt x="324288" y="498982"/>
                      <a:pt x="317351" y="510524"/>
                      <a:pt x="306059" y="513347"/>
                    </a:cubicBezTo>
                    <a:lnTo>
                      <a:pt x="248326" y="527767"/>
                    </a:lnTo>
                    <a:cubicBezTo>
                      <a:pt x="237034" y="530584"/>
                      <a:pt x="225487" y="523657"/>
                      <a:pt x="222668" y="512367"/>
                    </a:cubicBezTo>
                    <a:cubicBezTo>
                      <a:pt x="222668" y="512367"/>
                      <a:pt x="207717" y="452523"/>
                      <a:pt x="207717" y="452523"/>
                    </a:cubicBezTo>
                    <a:cubicBezTo>
                      <a:pt x="204898" y="441233"/>
                      <a:pt x="211835" y="429691"/>
                      <a:pt x="223127" y="426875"/>
                    </a:cubicBezTo>
                    <a:close/>
                    <a:moveTo>
                      <a:pt x="398514" y="381851"/>
                    </a:moveTo>
                    <a:cubicBezTo>
                      <a:pt x="409805" y="379034"/>
                      <a:pt x="421351" y="385961"/>
                      <a:pt x="424170" y="397250"/>
                    </a:cubicBezTo>
                    <a:lnTo>
                      <a:pt x="439121" y="457094"/>
                    </a:lnTo>
                    <a:cubicBezTo>
                      <a:pt x="441940" y="468389"/>
                      <a:pt x="435003" y="479924"/>
                      <a:pt x="423712" y="482752"/>
                    </a:cubicBezTo>
                    <a:lnTo>
                      <a:pt x="365981" y="497172"/>
                    </a:lnTo>
                    <a:cubicBezTo>
                      <a:pt x="354695" y="499989"/>
                      <a:pt x="343143" y="493061"/>
                      <a:pt x="340324" y="481772"/>
                    </a:cubicBezTo>
                    <a:lnTo>
                      <a:pt x="325384" y="421939"/>
                    </a:lnTo>
                    <a:cubicBezTo>
                      <a:pt x="322555" y="410645"/>
                      <a:pt x="329491" y="399098"/>
                      <a:pt x="340783" y="396276"/>
                    </a:cubicBezTo>
                    <a:cubicBezTo>
                      <a:pt x="340783" y="396276"/>
                      <a:pt x="398514" y="381851"/>
                      <a:pt x="398514" y="381851"/>
                    </a:cubicBezTo>
                    <a:close/>
                    <a:moveTo>
                      <a:pt x="132600" y="327726"/>
                    </a:moveTo>
                    <a:cubicBezTo>
                      <a:pt x="143893" y="324909"/>
                      <a:pt x="155439" y="331836"/>
                      <a:pt x="158258" y="343125"/>
                    </a:cubicBezTo>
                    <a:lnTo>
                      <a:pt x="173209" y="402970"/>
                    </a:lnTo>
                    <a:cubicBezTo>
                      <a:pt x="176028" y="414259"/>
                      <a:pt x="169092" y="425800"/>
                      <a:pt x="157799" y="428628"/>
                    </a:cubicBezTo>
                    <a:lnTo>
                      <a:pt x="100067" y="443053"/>
                    </a:lnTo>
                    <a:cubicBezTo>
                      <a:pt x="88780" y="445864"/>
                      <a:pt x="77233" y="438937"/>
                      <a:pt x="74409" y="427648"/>
                    </a:cubicBezTo>
                    <a:lnTo>
                      <a:pt x="59469" y="367814"/>
                    </a:lnTo>
                    <a:cubicBezTo>
                      <a:pt x="56639" y="356509"/>
                      <a:pt x="63575" y="344973"/>
                      <a:pt x="74868" y="342151"/>
                    </a:cubicBezTo>
                    <a:close/>
                    <a:moveTo>
                      <a:pt x="252606" y="297134"/>
                    </a:moveTo>
                    <a:cubicBezTo>
                      <a:pt x="263897" y="294317"/>
                      <a:pt x="275448" y="301245"/>
                      <a:pt x="278266" y="312535"/>
                    </a:cubicBezTo>
                    <a:lnTo>
                      <a:pt x="293216" y="372378"/>
                    </a:lnTo>
                    <a:cubicBezTo>
                      <a:pt x="296034" y="383668"/>
                      <a:pt x="289110" y="395222"/>
                      <a:pt x="277819" y="398038"/>
                    </a:cubicBezTo>
                    <a:cubicBezTo>
                      <a:pt x="277819" y="398038"/>
                      <a:pt x="220077" y="412465"/>
                      <a:pt x="220077" y="412465"/>
                    </a:cubicBezTo>
                    <a:cubicBezTo>
                      <a:pt x="208786" y="415281"/>
                      <a:pt x="197246" y="408354"/>
                      <a:pt x="194427" y="397053"/>
                    </a:cubicBezTo>
                    <a:lnTo>
                      <a:pt x="179478" y="337220"/>
                    </a:lnTo>
                    <a:cubicBezTo>
                      <a:pt x="176659" y="325930"/>
                      <a:pt x="183584" y="314377"/>
                      <a:pt x="194875" y="311560"/>
                    </a:cubicBezTo>
                    <a:close/>
                    <a:moveTo>
                      <a:pt x="370280" y="266542"/>
                    </a:moveTo>
                    <a:cubicBezTo>
                      <a:pt x="381572" y="263725"/>
                      <a:pt x="393118" y="270658"/>
                      <a:pt x="395937" y="281942"/>
                    </a:cubicBezTo>
                    <a:cubicBezTo>
                      <a:pt x="395937" y="281942"/>
                      <a:pt x="410877" y="341786"/>
                      <a:pt x="410877" y="341786"/>
                    </a:cubicBezTo>
                    <a:cubicBezTo>
                      <a:pt x="413706" y="353076"/>
                      <a:pt x="406770" y="364629"/>
                      <a:pt x="395478" y="367446"/>
                    </a:cubicBezTo>
                    <a:lnTo>
                      <a:pt x="337742" y="381872"/>
                    </a:lnTo>
                    <a:cubicBezTo>
                      <a:pt x="326450" y="384688"/>
                      <a:pt x="314910" y="377761"/>
                      <a:pt x="312091" y="366471"/>
                    </a:cubicBezTo>
                    <a:lnTo>
                      <a:pt x="297140" y="306628"/>
                    </a:lnTo>
                    <a:cubicBezTo>
                      <a:pt x="294321" y="295338"/>
                      <a:pt x="301247" y="283785"/>
                      <a:pt x="312538" y="280968"/>
                    </a:cubicBezTo>
                    <a:close/>
                    <a:moveTo>
                      <a:pt x="490298" y="238303"/>
                    </a:moveTo>
                    <a:cubicBezTo>
                      <a:pt x="501591" y="235492"/>
                      <a:pt x="513137" y="242408"/>
                      <a:pt x="515956" y="253708"/>
                    </a:cubicBezTo>
                    <a:lnTo>
                      <a:pt x="530908" y="313542"/>
                    </a:lnTo>
                    <a:cubicBezTo>
                      <a:pt x="533726" y="324836"/>
                      <a:pt x="526790" y="336383"/>
                      <a:pt x="515497" y="339206"/>
                    </a:cubicBezTo>
                    <a:lnTo>
                      <a:pt x="457770" y="353631"/>
                    </a:lnTo>
                    <a:cubicBezTo>
                      <a:pt x="446478" y="356447"/>
                      <a:pt x="434926" y="349520"/>
                      <a:pt x="432107" y="338226"/>
                    </a:cubicBezTo>
                    <a:lnTo>
                      <a:pt x="417155" y="278386"/>
                    </a:lnTo>
                    <a:cubicBezTo>
                      <a:pt x="414336" y="267097"/>
                      <a:pt x="421273" y="255556"/>
                      <a:pt x="432565" y="252728"/>
                    </a:cubicBezTo>
                    <a:close/>
                    <a:moveTo>
                      <a:pt x="104367" y="212418"/>
                    </a:moveTo>
                    <a:cubicBezTo>
                      <a:pt x="115659" y="209601"/>
                      <a:pt x="127206" y="216529"/>
                      <a:pt x="130025" y="227819"/>
                    </a:cubicBezTo>
                    <a:lnTo>
                      <a:pt x="144965" y="287662"/>
                    </a:lnTo>
                    <a:cubicBezTo>
                      <a:pt x="147795" y="298952"/>
                      <a:pt x="140858" y="310506"/>
                      <a:pt x="129566" y="313322"/>
                    </a:cubicBezTo>
                    <a:lnTo>
                      <a:pt x="71833" y="327749"/>
                    </a:lnTo>
                    <a:cubicBezTo>
                      <a:pt x="60541" y="330565"/>
                      <a:pt x="48994" y="323638"/>
                      <a:pt x="46175" y="312348"/>
                    </a:cubicBezTo>
                    <a:lnTo>
                      <a:pt x="31224" y="252504"/>
                    </a:lnTo>
                    <a:cubicBezTo>
                      <a:pt x="28405" y="241214"/>
                      <a:pt x="35342" y="229661"/>
                      <a:pt x="46623" y="226844"/>
                    </a:cubicBezTo>
                    <a:close/>
                    <a:moveTo>
                      <a:pt x="222023" y="181826"/>
                    </a:moveTo>
                    <a:cubicBezTo>
                      <a:pt x="233310" y="179009"/>
                      <a:pt x="244857" y="185942"/>
                      <a:pt x="247681" y="197226"/>
                    </a:cubicBezTo>
                    <a:lnTo>
                      <a:pt x="262632" y="257069"/>
                    </a:lnTo>
                    <a:cubicBezTo>
                      <a:pt x="265451" y="268359"/>
                      <a:pt x="258514" y="279912"/>
                      <a:pt x="247222" y="282729"/>
                    </a:cubicBezTo>
                    <a:lnTo>
                      <a:pt x="189490" y="297155"/>
                    </a:lnTo>
                    <a:cubicBezTo>
                      <a:pt x="178197" y="299971"/>
                      <a:pt x="166651" y="293044"/>
                      <a:pt x="163832" y="281754"/>
                    </a:cubicBezTo>
                    <a:cubicBezTo>
                      <a:pt x="163832" y="281754"/>
                      <a:pt x="148892" y="221912"/>
                      <a:pt x="148892" y="221912"/>
                    </a:cubicBezTo>
                    <a:cubicBezTo>
                      <a:pt x="146062" y="210622"/>
                      <a:pt x="152987" y="199080"/>
                      <a:pt x="164280" y="196252"/>
                    </a:cubicBezTo>
                    <a:close/>
                    <a:moveTo>
                      <a:pt x="342030" y="153587"/>
                    </a:moveTo>
                    <a:cubicBezTo>
                      <a:pt x="353322" y="150770"/>
                      <a:pt x="364873" y="157697"/>
                      <a:pt x="367691" y="168986"/>
                    </a:cubicBezTo>
                    <a:lnTo>
                      <a:pt x="382641" y="228820"/>
                    </a:lnTo>
                    <a:cubicBezTo>
                      <a:pt x="385460" y="240115"/>
                      <a:pt x="378535" y="251661"/>
                      <a:pt x="367244" y="254484"/>
                    </a:cubicBezTo>
                    <a:lnTo>
                      <a:pt x="309500" y="268909"/>
                    </a:lnTo>
                    <a:cubicBezTo>
                      <a:pt x="298209" y="271725"/>
                      <a:pt x="286669" y="264798"/>
                      <a:pt x="283840" y="253504"/>
                    </a:cubicBezTo>
                    <a:cubicBezTo>
                      <a:pt x="283840" y="253504"/>
                      <a:pt x="268901" y="193664"/>
                      <a:pt x="268901" y="193664"/>
                    </a:cubicBezTo>
                    <a:cubicBezTo>
                      <a:pt x="266082" y="182375"/>
                      <a:pt x="273007" y="170834"/>
                      <a:pt x="284298" y="168001"/>
                    </a:cubicBezTo>
                    <a:close/>
                    <a:moveTo>
                      <a:pt x="459703" y="122995"/>
                    </a:moveTo>
                    <a:cubicBezTo>
                      <a:pt x="470983" y="120184"/>
                      <a:pt x="482534" y="127111"/>
                      <a:pt x="485352" y="138401"/>
                    </a:cubicBezTo>
                    <a:lnTo>
                      <a:pt x="500302" y="198245"/>
                    </a:lnTo>
                    <a:cubicBezTo>
                      <a:pt x="503121" y="209535"/>
                      <a:pt x="496196" y="221077"/>
                      <a:pt x="484905" y="223905"/>
                    </a:cubicBezTo>
                    <a:lnTo>
                      <a:pt x="427173" y="238320"/>
                    </a:lnTo>
                    <a:cubicBezTo>
                      <a:pt x="415871" y="241148"/>
                      <a:pt x="404331" y="234209"/>
                      <a:pt x="401513" y="222919"/>
                    </a:cubicBezTo>
                    <a:cubicBezTo>
                      <a:pt x="401513" y="222919"/>
                      <a:pt x="386563" y="163081"/>
                      <a:pt x="386563" y="163081"/>
                    </a:cubicBezTo>
                    <a:cubicBezTo>
                      <a:pt x="383745" y="151786"/>
                      <a:pt x="390669" y="140244"/>
                      <a:pt x="401960" y="137415"/>
                    </a:cubicBezTo>
                    <a:close/>
                    <a:moveTo>
                      <a:pt x="427557" y="677"/>
                    </a:moveTo>
                    <a:cubicBezTo>
                      <a:pt x="439775" y="-2366"/>
                      <a:pt x="452280" y="5137"/>
                      <a:pt x="455346" y="17360"/>
                    </a:cubicBezTo>
                    <a:lnTo>
                      <a:pt x="470960" y="79861"/>
                    </a:lnTo>
                    <a:cubicBezTo>
                      <a:pt x="474004" y="92073"/>
                      <a:pt x="466505" y="104576"/>
                      <a:pt x="454287" y="107629"/>
                    </a:cubicBezTo>
                    <a:lnTo>
                      <a:pt x="44068" y="210101"/>
                    </a:lnTo>
                    <a:cubicBezTo>
                      <a:pt x="31849" y="213154"/>
                      <a:pt x="19344" y="205651"/>
                      <a:pt x="16278" y="193428"/>
                    </a:cubicBezTo>
                    <a:lnTo>
                      <a:pt x="686" y="130927"/>
                    </a:lnTo>
                    <a:cubicBezTo>
                      <a:pt x="-2380" y="118714"/>
                      <a:pt x="5119" y="106202"/>
                      <a:pt x="17359" y="103159"/>
                    </a:cubicBezTo>
                    <a:close/>
                  </a:path>
                </a:pathLst>
              </a:custGeom>
              <a:solidFill>
                <a:srgbClr val="6491C8">
                  <a:lumMod val="20000"/>
                  <a:lumOff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6" name="Shape 46">
                <a:extLst>
                  <a:ext uri="{FF2B5EF4-FFF2-40B4-BE49-F238E27FC236}">
                    <a16:creationId xmlns:a16="http://schemas.microsoft.com/office/drawing/2014/main" id="{0F6D7F33-F3B5-4476-9174-2837B9B7EA66}"/>
                  </a:ext>
                </a:extLst>
              </p:cNvPr>
              <p:cNvSpPr/>
              <p:nvPr/>
            </p:nvSpPr>
            <p:spPr>
              <a:xfrm>
                <a:off x="2705988" y="6164644"/>
                <a:ext cx="115002" cy="116578"/>
              </a:xfrm>
              <a:custGeom>
                <a:avLst/>
                <a:gdLst/>
                <a:ahLst/>
                <a:cxnLst>
                  <a:cxn ang="0">
                    <a:pos x="wd2" y="hd2"/>
                  </a:cxn>
                  <a:cxn ang="5400000">
                    <a:pos x="wd2" y="hd2"/>
                  </a:cxn>
                  <a:cxn ang="10800000">
                    <a:pos x="wd2" y="hd2"/>
                  </a:cxn>
                  <a:cxn ang="16200000">
                    <a:pos x="wd2" y="hd2"/>
                  </a:cxn>
                </a:cxnLst>
                <a:rect l="0" t="0" r="r" b="b"/>
                <a:pathLst>
                  <a:path w="20806" h="20817" extrusionOk="0">
                    <a:moveTo>
                      <a:pt x="2902" y="2687"/>
                    </a:moveTo>
                    <a:lnTo>
                      <a:pt x="13347" y="113"/>
                    </a:lnTo>
                    <a:cubicBezTo>
                      <a:pt x="15390" y="-392"/>
                      <a:pt x="17477" y="847"/>
                      <a:pt x="17989" y="2863"/>
                    </a:cubicBezTo>
                    <a:lnTo>
                      <a:pt x="20692" y="13549"/>
                    </a:lnTo>
                    <a:cubicBezTo>
                      <a:pt x="21204" y="15565"/>
                      <a:pt x="19949" y="17626"/>
                      <a:pt x="17906" y="18130"/>
                    </a:cubicBezTo>
                    <a:lnTo>
                      <a:pt x="7461" y="20705"/>
                    </a:lnTo>
                    <a:cubicBezTo>
                      <a:pt x="5418" y="21208"/>
                      <a:pt x="3329" y="19971"/>
                      <a:pt x="2819" y="17955"/>
                    </a:cubicBezTo>
                    <a:lnTo>
                      <a:pt x="114" y="7269"/>
                    </a:lnTo>
                    <a:cubicBezTo>
                      <a:pt x="-396" y="5253"/>
                      <a:pt x="857" y="3190"/>
                      <a:pt x="2902" y="268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7" name="Freeform 60">
                <a:extLst>
                  <a:ext uri="{FF2B5EF4-FFF2-40B4-BE49-F238E27FC236}">
                    <a16:creationId xmlns:a16="http://schemas.microsoft.com/office/drawing/2014/main" id="{C8ABB1CE-4724-4F02-9576-69A24A0215F8}"/>
                  </a:ext>
                </a:extLst>
              </p:cNvPr>
              <p:cNvSpPr/>
              <p:nvPr/>
            </p:nvSpPr>
            <p:spPr>
              <a:xfrm>
                <a:off x="2300450" y="5858516"/>
                <a:ext cx="480537" cy="477948"/>
              </a:xfrm>
              <a:custGeom>
                <a:avLst/>
                <a:gdLst>
                  <a:gd name="connsiteX0" fmla="*/ 102082 w 480537"/>
                  <a:gd name="connsiteY0" fmla="*/ 440122 h 477948"/>
                  <a:gd name="connsiteX1" fmla="*/ 98261 w 480537"/>
                  <a:gd name="connsiteY1" fmla="*/ 443562 h 477948"/>
                  <a:gd name="connsiteX2" fmla="*/ 98632 w 480537"/>
                  <a:gd name="connsiteY2" fmla="*/ 451385 h 477948"/>
                  <a:gd name="connsiteX3" fmla="*/ 101403 w 480537"/>
                  <a:gd name="connsiteY3" fmla="*/ 462478 h 477948"/>
                  <a:gd name="connsiteX4" fmla="*/ 104795 w 480537"/>
                  <a:gd name="connsiteY4" fmla="*/ 469605 h 477948"/>
                  <a:gd name="connsiteX5" fmla="*/ 105932 w 480537"/>
                  <a:gd name="connsiteY5" fmla="*/ 470444 h 477948"/>
                  <a:gd name="connsiteX6" fmla="*/ 109810 w 480537"/>
                  <a:gd name="connsiteY6" fmla="*/ 470837 h 477948"/>
                  <a:gd name="connsiteX7" fmla="*/ 113593 w 480537"/>
                  <a:gd name="connsiteY7" fmla="*/ 467416 h 477948"/>
                  <a:gd name="connsiteX8" fmla="*/ 113210 w 480537"/>
                  <a:gd name="connsiteY8" fmla="*/ 459524 h 477948"/>
                  <a:gd name="connsiteX9" fmla="*/ 110441 w 480537"/>
                  <a:gd name="connsiteY9" fmla="*/ 448433 h 477948"/>
                  <a:gd name="connsiteX10" fmla="*/ 107059 w 480537"/>
                  <a:gd name="connsiteY10" fmla="*/ 441383 h 477948"/>
                  <a:gd name="connsiteX11" fmla="*/ 105932 w 480537"/>
                  <a:gd name="connsiteY11" fmla="*/ 440553 h 477948"/>
                  <a:gd name="connsiteX12" fmla="*/ 102082 w 480537"/>
                  <a:gd name="connsiteY12" fmla="*/ 440122 h 477948"/>
                  <a:gd name="connsiteX13" fmla="*/ 105932 w 480537"/>
                  <a:gd name="connsiteY13" fmla="*/ 433062 h 477948"/>
                  <a:gd name="connsiteX14" fmla="*/ 112064 w 480537"/>
                  <a:gd name="connsiteY14" fmla="*/ 435316 h 477948"/>
                  <a:gd name="connsiteX15" fmla="*/ 119181 w 480537"/>
                  <a:gd name="connsiteY15" fmla="*/ 447183 h 477948"/>
                  <a:gd name="connsiteX16" fmla="*/ 121522 w 480537"/>
                  <a:gd name="connsiteY16" fmla="*/ 456582 h 477948"/>
                  <a:gd name="connsiteX17" fmla="*/ 120853 w 480537"/>
                  <a:gd name="connsiteY17" fmla="*/ 470396 h 477948"/>
                  <a:gd name="connsiteX18" fmla="*/ 111453 w 480537"/>
                  <a:gd name="connsiteY18" fmla="*/ 477399 h 477948"/>
                  <a:gd name="connsiteX19" fmla="*/ 105932 w 480537"/>
                  <a:gd name="connsiteY19" fmla="*/ 477887 h 477948"/>
                  <a:gd name="connsiteX20" fmla="*/ 99778 w 480537"/>
                  <a:gd name="connsiteY20" fmla="*/ 475660 h 477948"/>
                  <a:gd name="connsiteX21" fmla="*/ 92671 w 480537"/>
                  <a:gd name="connsiteY21" fmla="*/ 463787 h 477948"/>
                  <a:gd name="connsiteX22" fmla="*/ 90321 w 480537"/>
                  <a:gd name="connsiteY22" fmla="*/ 454396 h 477948"/>
                  <a:gd name="connsiteX23" fmla="*/ 91009 w 480537"/>
                  <a:gd name="connsiteY23" fmla="*/ 440572 h 477948"/>
                  <a:gd name="connsiteX24" fmla="*/ 100438 w 480537"/>
                  <a:gd name="connsiteY24" fmla="*/ 433541 h 477948"/>
                  <a:gd name="connsiteX25" fmla="*/ 105932 w 480537"/>
                  <a:gd name="connsiteY25" fmla="*/ 433062 h 477948"/>
                  <a:gd name="connsiteX26" fmla="*/ 224372 w 480537"/>
                  <a:gd name="connsiteY26" fmla="*/ 414465 h 477948"/>
                  <a:gd name="connsiteX27" fmla="*/ 229961 w 480537"/>
                  <a:gd name="connsiteY27" fmla="*/ 415038 h 477948"/>
                  <a:gd name="connsiteX28" fmla="*/ 233066 w 480537"/>
                  <a:gd name="connsiteY28" fmla="*/ 419384 h 477948"/>
                  <a:gd name="connsiteX29" fmla="*/ 233725 w 480537"/>
                  <a:gd name="connsiteY29" fmla="*/ 422022 h 477948"/>
                  <a:gd name="connsiteX30" fmla="*/ 233028 w 480537"/>
                  <a:gd name="connsiteY30" fmla="*/ 427266 h 477948"/>
                  <a:gd name="connsiteX31" fmla="*/ 228404 w 480537"/>
                  <a:gd name="connsiteY31" fmla="*/ 430352 h 477948"/>
                  <a:gd name="connsiteX32" fmla="*/ 222853 w 480537"/>
                  <a:gd name="connsiteY32" fmla="*/ 429798 h 477948"/>
                  <a:gd name="connsiteX33" fmla="*/ 219758 w 480537"/>
                  <a:gd name="connsiteY33" fmla="*/ 425518 h 477948"/>
                  <a:gd name="connsiteX34" fmla="*/ 219098 w 480537"/>
                  <a:gd name="connsiteY34" fmla="*/ 422882 h 477948"/>
                  <a:gd name="connsiteX35" fmla="*/ 219806 w 480537"/>
                  <a:gd name="connsiteY35" fmla="*/ 417608 h 477948"/>
                  <a:gd name="connsiteX36" fmla="*/ 224372 w 480537"/>
                  <a:gd name="connsiteY36" fmla="*/ 414465 h 477948"/>
                  <a:gd name="connsiteX37" fmla="*/ 345255 w 480537"/>
                  <a:gd name="connsiteY37" fmla="*/ 378871 h 477948"/>
                  <a:gd name="connsiteX38" fmla="*/ 348140 w 480537"/>
                  <a:gd name="connsiteY38" fmla="*/ 390411 h 477948"/>
                  <a:gd name="connsiteX39" fmla="*/ 358686 w 480537"/>
                  <a:gd name="connsiteY39" fmla="*/ 387774 h 477948"/>
                  <a:gd name="connsiteX40" fmla="*/ 360530 w 480537"/>
                  <a:gd name="connsiteY40" fmla="*/ 395159 h 477948"/>
                  <a:gd name="connsiteX41" fmla="*/ 349984 w 480537"/>
                  <a:gd name="connsiteY41" fmla="*/ 397795 h 477948"/>
                  <a:gd name="connsiteX42" fmla="*/ 353013 w 480537"/>
                  <a:gd name="connsiteY42" fmla="*/ 409920 h 477948"/>
                  <a:gd name="connsiteX43" fmla="*/ 344930 w 480537"/>
                  <a:gd name="connsiteY43" fmla="*/ 411934 h 477948"/>
                  <a:gd name="connsiteX44" fmla="*/ 341901 w 480537"/>
                  <a:gd name="connsiteY44" fmla="*/ 399811 h 477948"/>
                  <a:gd name="connsiteX45" fmla="*/ 331298 w 480537"/>
                  <a:gd name="connsiteY45" fmla="*/ 402458 h 477948"/>
                  <a:gd name="connsiteX46" fmla="*/ 329453 w 480537"/>
                  <a:gd name="connsiteY46" fmla="*/ 395083 h 477948"/>
                  <a:gd name="connsiteX47" fmla="*/ 340057 w 480537"/>
                  <a:gd name="connsiteY47" fmla="*/ 392436 h 477948"/>
                  <a:gd name="connsiteX48" fmla="*/ 337172 w 480537"/>
                  <a:gd name="connsiteY48" fmla="*/ 380896 h 477948"/>
                  <a:gd name="connsiteX49" fmla="*/ 478866 w 480537"/>
                  <a:gd name="connsiteY49" fmla="*/ 367958 h 477948"/>
                  <a:gd name="connsiteX50" fmla="*/ 480537 w 480537"/>
                  <a:gd name="connsiteY50" fmla="*/ 374665 h 477948"/>
                  <a:gd name="connsiteX51" fmla="*/ 465003 w 480537"/>
                  <a:gd name="connsiteY51" fmla="*/ 378553 h 477948"/>
                  <a:gd name="connsiteX52" fmla="*/ 454295 w 480537"/>
                  <a:gd name="connsiteY52" fmla="*/ 381228 h 477948"/>
                  <a:gd name="connsiteX53" fmla="*/ 452622 w 480537"/>
                  <a:gd name="connsiteY53" fmla="*/ 374512 h 477948"/>
                  <a:gd name="connsiteX54" fmla="*/ 465003 w 480537"/>
                  <a:gd name="connsiteY54" fmla="*/ 371426 h 477948"/>
                  <a:gd name="connsiteX55" fmla="*/ 475712 w 480537"/>
                  <a:gd name="connsiteY55" fmla="*/ 355338 h 477948"/>
                  <a:gd name="connsiteX56" fmla="*/ 477384 w 480537"/>
                  <a:gd name="connsiteY56" fmla="*/ 362044 h 477948"/>
                  <a:gd name="connsiteX57" fmla="*/ 465003 w 480537"/>
                  <a:gd name="connsiteY57" fmla="*/ 365131 h 477948"/>
                  <a:gd name="connsiteX58" fmla="*/ 451140 w 480537"/>
                  <a:gd name="connsiteY58" fmla="*/ 368598 h 477948"/>
                  <a:gd name="connsiteX59" fmla="*/ 449469 w 480537"/>
                  <a:gd name="connsiteY59" fmla="*/ 361891 h 477948"/>
                  <a:gd name="connsiteX60" fmla="*/ 465003 w 480537"/>
                  <a:gd name="connsiteY60" fmla="*/ 358012 h 477948"/>
                  <a:gd name="connsiteX61" fmla="*/ 78027 w 480537"/>
                  <a:gd name="connsiteY61" fmla="*/ 317687 h 477948"/>
                  <a:gd name="connsiteX62" fmla="*/ 88679 w 480537"/>
                  <a:gd name="connsiteY62" fmla="*/ 360334 h 477948"/>
                  <a:gd name="connsiteX63" fmla="*/ 80120 w 480537"/>
                  <a:gd name="connsiteY63" fmla="*/ 362474 h 477948"/>
                  <a:gd name="connsiteX64" fmla="*/ 71358 w 480537"/>
                  <a:gd name="connsiteY64" fmla="*/ 327383 h 477948"/>
                  <a:gd name="connsiteX65" fmla="*/ 62694 w 480537"/>
                  <a:gd name="connsiteY65" fmla="*/ 329543 h 477948"/>
                  <a:gd name="connsiteX66" fmla="*/ 61184 w 480537"/>
                  <a:gd name="connsiteY66" fmla="*/ 323514 h 477948"/>
                  <a:gd name="connsiteX67" fmla="*/ 190365 w 480537"/>
                  <a:gd name="connsiteY67" fmla="*/ 287756 h 477948"/>
                  <a:gd name="connsiteX68" fmla="*/ 201580 w 480537"/>
                  <a:gd name="connsiteY68" fmla="*/ 288594 h 477948"/>
                  <a:gd name="connsiteX69" fmla="*/ 207627 w 480537"/>
                  <a:gd name="connsiteY69" fmla="*/ 296793 h 477948"/>
                  <a:gd name="connsiteX70" fmla="*/ 207284 w 480537"/>
                  <a:gd name="connsiteY70" fmla="*/ 304445 h 477948"/>
                  <a:gd name="connsiteX71" fmla="*/ 202412 w 480537"/>
                  <a:gd name="connsiteY71" fmla="*/ 314770 h 477948"/>
                  <a:gd name="connsiteX72" fmla="*/ 196890 w 480537"/>
                  <a:gd name="connsiteY72" fmla="*/ 324956 h 477948"/>
                  <a:gd name="connsiteX73" fmla="*/ 196985 w 480537"/>
                  <a:gd name="connsiteY73" fmla="*/ 325089 h 477948"/>
                  <a:gd name="connsiteX74" fmla="*/ 214916 w 480537"/>
                  <a:gd name="connsiteY74" fmla="*/ 320609 h 477948"/>
                  <a:gd name="connsiteX75" fmla="*/ 216550 w 480537"/>
                  <a:gd name="connsiteY75" fmla="*/ 327162 h 477948"/>
                  <a:gd name="connsiteX76" fmla="*/ 187442 w 480537"/>
                  <a:gd name="connsiteY76" fmla="*/ 334442 h 477948"/>
                  <a:gd name="connsiteX77" fmla="*/ 186037 w 480537"/>
                  <a:gd name="connsiteY77" fmla="*/ 328843 h 477948"/>
                  <a:gd name="connsiteX78" fmla="*/ 196145 w 480537"/>
                  <a:gd name="connsiteY78" fmla="*/ 310616 h 477948"/>
                  <a:gd name="connsiteX79" fmla="*/ 198943 w 480537"/>
                  <a:gd name="connsiteY79" fmla="*/ 303755 h 477948"/>
                  <a:gd name="connsiteX80" fmla="*/ 199117 w 480537"/>
                  <a:gd name="connsiteY80" fmla="*/ 299067 h 477948"/>
                  <a:gd name="connsiteX81" fmla="*/ 196556 w 480537"/>
                  <a:gd name="connsiteY81" fmla="*/ 295014 h 477948"/>
                  <a:gd name="connsiteX82" fmla="*/ 192017 w 480537"/>
                  <a:gd name="connsiteY82" fmla="*/ 294337 h 477948"/>
                  <a:gd name="connsiteX83" fmla="*/ 188025 w 480537"/>
                  <a:gd name="connsiteY83" fmla="*/ 297470 h 477948"/>
                  <a:gd name="connsiteX84" fmla="*/ 187824 w 480537"/>
                  <a:gd name="connsiteY84" fmla="*/ 303193 h 477948"/>
                  <a:gd name="connsiteX85" fmla="*/ 179504 w 480537"/>
                  <a:gd name="connsiteY85" fmla="*/ 305275 h 477948"/>
                  <a:gd name="connsiteX86" fmla="*/ 179408 w 480537"/>
                  <a:gd name="connsiteY86" fmla="*/ 305114 h 477948"/>
                  <a:gd name="connsiteX87" fmla="*/ 180754 w 480537"/>
                  <a:gd name="connsiteY87" fmla="*/ 294404 h 477948"/>
                  <a:gd name="connsiteX88" fmla="*/ 190365 w 480537"/>
                  <a:gd name="connsiteY88" fmla="*/ 287756 h 477948"/>
                  <a:gd name="connsiteX89" fmla="*/ 310218 w 480537"/>
                  <a:gd name="connsiteY89" fmla="*/ 257222 h 477948"/>
                  <a:gd name="connsiteX90" fmla="*/ 321577 w 480537"/>
                  <a:gd name="connsiteY90" fmla="*/ 257739 h 477948"/>
                  <a:gd name="connsiteX91" fmla="*/ 327768 w 480537"/>
                  <a:gd name="connsiteY91" fmla="*/ 265781 h 477948"/>
                  <a:gd name="connsiteX92" fmla="*/ 327329 w 480537"/>
                  <a:gd name="connsiteY92" fmla="*/ 271515 h 477948"/>
                  <a:gd name="connsiteX93" fmla="*/ 323468 w 480537"/>
                  <a:gd name="connsiteY93" fmla="*/ 276625 h 477948"/>
                  <a:gd name="connsiteX94" fmla="*/ 329841 w 480537"/>
                  <a:gd name="connsiteY94" fmla="*/ 279149 h 477948"/>
                  <a:gd name="connsiteX95" fmla="*/ 333213 w 480537"/>
                  <a:gd name="connsiteY95" fmla="*/ 284735 h 477948"/>
                  <a:gd name="connsiteX96" fmla="*/ 331254 w 480537"/>
                  <a:gd name="connsiteY96" fmla="*/ 295025 h 477948"/>
                  <a:gd name="connsiteX97" fmla="*/ 321186 w 480537"/>
                  <a:gd name="connsiteY97" fmla="*/ 301091 h 477948"/>
                  <a:gd name="connsiteX98" fmla="*/ 310190 w 480537"/>
                  <a:gd name="connsiteY98" fmla="*/ 300499 h 477948"/>
                  <a:gd name="connsiteX99" fmla="*/ 303856 w 480537"/>
                  <a:gd name="connsiteY99" fmla="*/ 292646 h 477948"/>
                  <a:gd name="connsiteX100" fmla="*/ 303865 w 480537"/>
                  <a:gd name="connsiteY100" fmla="*/ 292446 h 477948"/>
                  <a:gd name="connsiteX101" fmla="*/ 312148 w 480537"/>
                  <a:gd name="connsiteY101" fmla="*/ 290373 h 477948"/>
                  <a:gd name="connsiteX102" fmla="*/ 314928 w 480537"/>
                  <a:gd name="connsiteY102" fmla="*/ 293993 h 477948"/>
                  <a:gd name="connsiteX103" fmla="*/ 319771 w 480537"/>
                  <a:gd name="connsiteY103" fmla="*/ 294480 h 477948"/>
                  <a:gd name="connsiteX104" fmla="*/ 324042 w 480537"/>
                  <a:gd name="connsiteY104" fmla="*/ 291671 h 477948"/>
                  <a:gd name="connsiteX105" fmla="*/ 324645 w 480537"/>
                  <a:gd name="connsiteY105" fmla="*/ 286800 h 477948"/>
                  <a:gd name="connsiteX106" fmla="*/ 321720 w 480537"/>
                  <a:gd name="connsiteY106" fmla="*/ 282281 h 477948"/>
                  <a:gd name="connsiteX107" fmla="*/ 316371 w 480537"/>
                  <a:gd name="connsiteY107" fmla="*/ 281947 h 477948"/>
                  <a:gd name="connsiteX108" fmla="*/ 311565 w 480537"/>
                  <a:gd name="connsiteY108" fmla="*/ 283150 h 477948"/>
                  <a:gd name="connsiteX109" fmla="*/ 309961 w 480537"/>
                  <a:gd name="connsiteY109" fmla="*/ 276731 h 477948"/>
                  <a:gd name="connsiteX110" fmla="*/ 314766 w 480537"/>
                  <a:gd name="connsiteY110" fmla="*/ 275526 h 477948"/>
                  <a:gd name="connsiteX111" fmla="*/ 318873 w 480537"/>
                  <a:gd name="connsiteY111" fmla="*/ 272804 h 477948"/>
                  <a:gd name="connsiteX112" fmla="*/ 319226 w 480537"/>
                  <a:gd name="connsiteY112" fmla="*/ 267999 h 477948"/>
                  <a:gd name="connsiteX113" fmla="*/ 316735 w 480537"/>
                  <a:gd name="connsiteY113" fmla="*/ 264234 h 477948"/>
                  <a:gd name="connsiteX114" fmla="*/ 312100 w 480537"/>
                  <a:gd name="connsiteY114" fmla="*/ 263757 h 477948"/>
                  <a:gd name="connsiteX115" fmla="*/ 308413 w 480537"/>
                  <a:gd name="connsiteY115" fmla="*/ 266164 h 477948"/>
                  <a:gd name="connsiteX116" fmla="*/ 307695 w 480537"/>
                  <a:gd name="connsiteY116" fmla="*/ 270272 h 477948"/>
                  <a:gd name="connsiteX117" fmla="*/ 299404 w 480537"/>
                  <a:gd name="connsiteY117" fmla="*/ 272336 h 477948"/>
                  <a:gd name="connsiteX118" fmla="*/ 299299 w 480537"/>
                  <a:gd name="connsiteY118" fmla="*/ 272174 h 477948"/>
                  <a:gd name="connsiteX119" fmla="*/ 301076 w 480537"/>
                  <a:gd name="connsiteY119" fmla="*/ 262955 h 477948"/>
                  <a:gd name="connsiteX120" fmla="*/ 310218 w 480537"/>
                  <a:gd name="connsiteY120" fmla="*/ 257222 h 477948"/>
                  <a:gd name="connsiteX121" fmla="*/ 442444 w 480537"/>
                  <a:gd name="connsiteY121" fmla="*/ 247090 h 477948"/>
                  <a:gd name="connsiteX122" fmla="*/ 444088 w 480537"/>
                  <a:gd name="connsiteY122" fmla="*/ 253672 h 477948"/>
                  <a:gd name="connsiteX123" fmla="*/ 427580 w 480537"/>
                  <a:gd name="connsiteY123" fmla="*/ 257799 h 477948"/>
                  <a:gd name="connsiteX124" fmla="*/ 425936 w 480537"/>
                  <a:gd name="connsiteY124" fmla="*/ 251208 h 477948"/>
                  <a:gd name="connsiteX125" fmla="*/ 48683 w 480537"/>
                  <a:gd name="connsiteY125" fmla="*/ 213573 h 477948"/>
                  <a:gd name="connsiteX126" fmla="*/ 48301 w 480537"/>
                  <a:gd name="connsiteY126" fmla="*/ 214938 h 477948"/>
                  <a:gd name="connsiteX127" fmla="*/ 47804 w 480537"/>
                  <a:gd name="connsiteY127" fmla="*/ 216476 h 477948"/>
                  <a:gd name="connsiteX128" fmla="*/ 42894 w 480537"/>
                  <a:gd name="connsiteY128" fmla="*/ 231380 h 477948"/>
                  <a:gd name="connsiteX129" fmla="*/ 47804 w 480537"/>
                  <a:gd name="connsiteY129" fmla="*/ 230157 h 477948"/>
                  <a:gd name="connsiteX130" fmla="*/ 52705 w 480537"/>
                  <a:gd name="connsiteY130" fmla="*/ 228934 h 477948"/>
                  <a:gd name="connsiteX131" fmla="*/ 48874 w 480537"/>
                  <a:gd name="connsiteY131" fmla="*/ 213582 h 477948"/>
                  <a:gd name="connsiteX132" fmla="*/ 54540 w 480537"/>
                  <a:gd name="connsiteY132" fmla="*/ 200025 h 477948"/>
                  <a:gd name="connsiteX133" fmla="*/ 61236 w 480537"/>
                  <a:gd name="connsiteY133" fmla="*/ 226804 h 477948"/>
                  <a:gd name="connsiteX134" fmla="*/ 66061 w 480537"/>
                  <a:gd name="connsiteY134" fmla="*/ 225591 h 477948"/>
                  <a:gd name="connsiteX135" fmla="*/ 67713 w 480537"/>
                  <a:gd name="connsiteY135" fmla="*/ 232212 h 477948"/>
                  <a:gd name="connsiteX136" fmla="*/ 62879 w 480537"/>
                  <a:gd name="connsiteY136" fmla="*/ 233425 h 477948"/>
                  <a:gd name="connsiteX137" fmla="*/ 65201 w 480537"/>
                  <a:gd name="connsiteY137" fmla="*/ 242672 h 477948"/>
                  <a:gd name="connsiteX138" fmla="*/ 56670 w 480537"/>
                  <a:gd name="connsiteY138" fmla="*/ 244812 h 477948"/>
                  <a:gd name="connsiteX139" fmla="*/ 54357 w 480537"/>
                  <a:gd name="connsiteY139" fmla="*/ 235546 h 477948"/>
                  <a:gd name="connsiteX140" fmla="*/ 47804 w 480537"/>
                  <a:gd name="connsiteY140" fmla="*/ 237188 h 477948"/>
                  <a:gd name="connsiteX141" fmla="*/ 36962 w 480537"/>
                  <a:gd name="connsiteY141" fmla="*/ 239892 h 477948"/>
                  <a:gd name="connsiteX142" fmla="*/ 35299 w 480537"/>
                  <a:gd name="connsiteY142" fmla="*/ 234858 h 477948"/>
                  <a:gd name="connsiteX143" fmla="*/ 45940 w 480537"/>
                  <a:gd name="connsiteY143" fmla="*/ 202184 h 477948"/>
                  <a:gd name="connsiteX144" fmla="*/ 47804 w 480537"/>
                  <a:gd name="connsiteY144" fmla="*/ 201717 h 477948"/>
                  <a:gd name="connsiteX145" fmla="*/ 176738 w 480537"/>
                  <a:gd name="connsiteY145" fmla="*/ 169433 h 477948"/>
                  <a:gd name="connsiteX146" fmla="*/ 178459 w 480537"/>
                  <a:gd name="connsiteY146" fmla="*/ 176293 h 477948"/>
                  <a:gd name="connsiteX147" fmla="*/ 161683 w 480537"/>
                  <a:gd name="connsiteY147" fmla="*/ 180477 h 477948"/>
                  <a:gd name="connsiteX148" fmla="*/ 162963 w 480537"/>
                  <a:gd name="connsiteY148" fmla="*/ 190605 h 477948"/>
                  <a:gd name="connsiteX149" fmla="*/ 165446 w 480537"/>
                  <a:gd name="connsiteY149" fmla="*/ 188445 h 477948"/>
                  <a:gd name="connsiteX150" fmla="*/ 168982 w 480537"/>
                  <a:gd name="connsiteY150" fmla="*/ 186935 h 477948"/>
                  <a:gd name="connsiteX151" fmla="*/ 179432 w 480537"/>
                  <a:gd name="connsiteY151" fmla="*/ 188273 h 477948"/>
                  <a:gd name="connsiteX152" fmla="*/ 185481 w 480537"/>
                  <a:gd name="connsiteY152" fmla="*/ 198027 h 477948"/>
                  <a:gd name="connsiteX153" fmla="*/ 184324 w 480537"/>
                  <a:gd name="connsiteY153" fmla="*/ 209177 h 477948"/>
                  <a:gd name="connsiteX154" fmla="*/ 174656 w 480537"/>
                  <a:gd name="connsiteY154" fmla="*/ 215922 h 477948"/>
                  <a:gd name="connsiteX155" fmla="*/ 163794 w 480537"/>
                  <a:gd name="connsiteY155" fmla="*/ 215224 h 477948"/>
                  <a:gd name="connsiteX156" fmla="*/ 157536 w 480537"/>
                  <a:gd name="connsiteY156" fmla="*/ 207408 h 477948"/>
                  <a:gd name="connsiteX157" fmla="*/ 157565 w 480537"/>
                  <a:gd name="connsiteY157" fmla="*/ 207236 h 477948"/>
                  <a:gd name="connsiteX158" fmla="*/ 165687 w 480537"/>
                  <a:gd name="connsiteY158" fmla="*/ 204782 h 477948"/>
                  <a:gd name="connsiteX159" fmla="*/ 168418 w 480537"/>
                  <a:gd name="connsiteY159" fmla="*/ 208814 h 477948"/>
                  <a:gd name="connsiteX160" fmla="*/ 173024 w 480537"/>
                  <a:gd name="connsiteY160" fmla="*/ 209359 h 477948"/>
                  <a:gd name="connsiteX161" fmla="*/ 176901 w 480537"/>
                  <a:gd name="connsiteY161" fmla="*/ 206129 h 477948"/>
                  <a:gd name="connsiteX162" fmla="*/ 176931 w 480537"/>
                  <a:gd name="connsiteY162" fmla="*/ 200225 h 477948"/>
                  <a:gd name="connsiteX163" fmla="*/ 173931 w 480537"/>
                  <a:gd name="connsiteY163" fmla="*/ 194683 h 477948"/>
                  <a:gd name="connsiteX164" fmla="*/ 168867 w 480537"/>
                  <a:gd name="connsiteY164" fmla="*/ 193584 h 477948"/>
                  <a:gd name="connsiteX165" fmla="*/ 165333 w 480537"/>
                  <a:gd name="connsiteY165" fmla="*/ 195439 h 477948"/>
                  <a:gd name="connsiteX166" fmla="*/ 164081 w 480537"/>
                  <a:gd name="connsiteY166" fmla="*/ 198361 h 477948"/>
                  <a:gd name="connsiteX167" fmla="*/ 156429 w 480537"/>
                  <a:gd name="connsiteY167" fmla="*/ 199737 h 477948"/>
                  <a:gd name="connsiteX168" fmla="*/ 152961 w 480537"/>
                  <a:gd name="connsiteY168" fmla="*/ 175366 h 477948"/>
                  <a:gd name="connsiteX169" fmla="*/ 288468 w 480537"/>
                  <a:gd name="connsiteY169" fmla="*/ 163280 h 477948"/>
                  <a:gd name="connsiteX170" fmla="*/ 287274 w 480537"/>
                  <a:gd name="connsiteY170" fmla="*/ 163462 h 477948"/>
                  <a:gd name="connsiteX171" fmla="*/ 283414 w 480537"/>
                  <a:gd name="connsiteY171" fmla="*/ 165229 h 477948"/>
                  <a:gd name="connsiteX172" fmla="*/ 281369 w 480537"/>
                  <a:gd name="connsiteY172" fmla="*/ 167952 h 477948"/>
                  <a:gd name="connsiteX173" fmla="*/ 282077 w 480537"/>
                  <a:gd name="connsiteY173" fmla="*/ 170798 h 477948"/>
                  <a:gd name="connsiteX174" fmla="*/ 285849 w 480537"/>
                  <a:gd name="connsiteY174" fmla="*/ 178135 h 477948"/>
                  <a:gd name="connsiteX175" fmla="*/ 288468 w 480537"/>
                  <a:gd name="connsiteY175" fmla="*/ 179634 h 477948"/>
                  <a:gd name="connsiteX176" fmla="*/ 291400 w 480537"/>
                  <a:gd name="connsiteY176" fmla="*/ 179645 h 477948"/>
                  <a:gd name="connsiteX177" fmla="*/ 295041 w 480537"/>
                  <a:gd name="connsiteY177" fmla="*/ 176167 h 477948"/>
                  <a:gd name="connsiteX178" fmla="*/ 295165 w 480537"/>
                  <a:gd name="connsiteY178" fmla="*/ 169920 h 477948"/>
                  <a:gd name="connsiteX179" fmla="*/ 292126 w 480537"/>
                  <a:gd name="connsiteY179" fmla="*/ 164590 h 477948"/>
                  <a:gd name="connsiteX180" fmla="*/ 288468 w 480537"/>
                  <a:gd name="connsiteY180" fmla="*/ 163280 h 477948"/>
                  <a:gd name="connsiteX181" fmla="*/ 288468 w 480537"/>
                  <a:gd name="connsiteY181" fmla="*/ 141203 h 477948"/>
                  <a:gd name="connsiteX182" fmla="*/ 288516 w 480537"/>
                  <a:gd name="connsiteY182" fmla="*/ 141203 h 477948"/>
                  <a:gd name="connsiteX183" fmla="*/ 292929 w 480537"/>
                  <a:gd name="connsiteY183" fmla="*/ 141509 h 477948"/>
                  <a:gd name="connsiteX184" fmla="*/ 292968 w 480537"/>
                  <a:gd name="connsiteY184" fmla="*/ 148168 h 477948"/>
                  <a:gd name="connsiteX185" fmla="*/ 289279 w 480537"/>
                  <a:gd name="connsiteY185" fmla="*/ 148013 h 477948"/>
                  <a:gd name="connsiteX186" fmla="*/ 288468 w 480537"/>
                  <a:gd name="connsiteY186" fmla="*/ 148062 h 477948"/>
                  <a:gd name="connsiteX187" fmla="*/ 285696 w 480537"/>
                  <a:gd name="connsiteY187" fmla="*/ 148548 h 477948"/>
                  <a:gd name="connsiteX188" fmla="*/ 280166 w 480537"/>
                  <a:gd name="connsiteY188" fmla="*/ 153029 h 477948"/>
                  <a:gd name="connsiteX189" fmla="*/ 280004 w 480537"/>
                  <a:gd name="connsiteY189" fmla="*/ 161646 h 477948"/>
                  <a:gd name="connsiteX190" fmla="*/ 280128 w 480537"/>
                  <a:gd name="connsiteY190" fmla="*/ 161760 h 477948"/>
                  <a:gd name="connsiteX191" fmla="*/ 283174 w 480537"/>
                  <a:gd name="connsiteY191" fmla="*/ 158514 h 477948"/>
                  <a:gd name="connsiteX192" fmla="*/ 287905 w 480537"/>
                  <a:gd name="connsiteY192" fmla="*/ 156429 h 477948"/>
                  <a:gd name="connsiteX193" fmla="*/ 288468 w 480537"/>
                  <a:gd name="connsiteY193" fmla="*/ 156296 h 477948"/>
                  <a:gd name="connsiteX194" fmla="*/ 297867 w 480537"/>
                  <a:gd name="connsiteY194" fmla="*/ 158254 h 477948"/>
                  <a:gd name="connsiteX195" fmla="*/ 303695 w 480537"/>
                  <a:gd name="connsiteY195" fmla="*/ 167789 h 477948"/>
                  <a:gd name="connsiteX196" fmla="*/ 302349 w 480537"/>
                  <a:gd name="connsiteY196" fmla="*/ 179425 h 477948"/>
                  <a:gd name="connsiteX197" fmla="*/ 293044 w 480537"/>
                  <a:gd name="connsiteY197" fmla="*/ 186198 h 477948"/>
                  <a:gd name="connsiteX198" fmla="*/ 288468 w 480537"/>
                  <a:gd name="connsiteY198" fmla="*/ 186741 h 477948"/>
                  <a:gd name="connsiteX199" fmla="*/ 280892 w 480537"/>
                  <a:gd name="connsiteY199" fmla="*/ 184363 h 477948"/>
                  <a:gd name="connsiteX200" fmla="*/ 273469 w 480537"/>
                  <a:gd name="connsiteY200" fmla="*/ 172727 h 477948"/>
                  <a:gd name="connsiteX201" fmla="*/ 271387 w 480537"/>
                  <a:gd name="connsiteY201" fmla="*/ 164416 h 477948"/>
                  <a:gd name="connsiteX202" fmla="*/ 272885 w 480537"/>
                  <a:gd name="connsiteY202" fmla="*/ 149876 h 477948"/>
                  <a:gd name="connsiteX203" fmla="*/ 283958 w 480537"/>
                  <a:gd name="connsiteY203" fmla="*/ 141853 h 477948"/>
                  <a:gd name="connsiteX204" fmla="*/ 288468 w 480537"/>
                  <a:gd name="connsiteY204" fmla="*/ 141203 h 477948"/>
                  <a:gd name="connsiteX205" fmla="*/ 417336 w 480537"/>
                  <a:gd name="connsiteY205" fmla="*/ 120015 h 477948"/>
                  <a:gd name="connsiteX206" fmla="*/ 411700 w 480537"/>
                  <a:gd name="connsiteY206" fmla="*/ 138062 h 477948"/>
                  <a:gd name="connsiteX207" fmla="*/ 425570 w 480537"/>
                  <a:gd name="connsiteY207" fmla="*/ 151618 h 477948"/>
                  <a:gd name="connsiteX208" fmla="*/ 415950 w 480537"/>
                  <a:gd name="connsiteY208" fmla="*/ 154026 h 477948"/>
                  <a:gd name="connsiteX209" fmla="*/ 408135 w 480537"/>
                  <a:gd name="connsiteY209" fmla="*/ 144807 h 477948"/>
                  <a:gd name="connsiteX210" fmla="*/ 405565 w 480537"/>
                  <a:gd name="connsiteY210" fmla="*/ 156623 h 477948"/>
                  <a:gd name="connsiteX211" fmla="*/ 395917 w 480537"/>
                  <a:gd name="connsiteY211" fmla="*/ 159031 h 477948"/>
                  <a:gd name="connsiteX212" fmla="*/ 401773 w 480537"/>
                  <a:gd name="connsiteY212" fmla="*/ 140546 h 477948"/>
                  <a:gd name="connsiteX213" fmla="*/ 388284 w 480537"/>
                  <a:gd name="connsiteY213" fmla="*/ 127277 h 477948"/>
                  <a:gd name="connsiteX214" fmla="*/ 397894 w 480537"/>
                  <a:gd name="connsiteY214" fmla="*/ 124869 h 477948"/>
                  <a:gd name="connsiteX215" fmla="*/ 405165 w 480537"/>
                  <a:gd name="connsiteY215" fmla="*/ 133763 h 477948"/>
                  <a:gd name="connsiteX216" fmla="*/ 405337 w 480537"/>
                  <a:gd name="connsiteY216" fmla="*/ 133714 h 477948"/>
                  <a:gd name="connsiteX217" fmla="*/ 407676 w 480537"/>
                  <a:gd name="connsiteY217" fmla="*/ 122423 h 477948"/>
                  <a:gd name="connsiteX218" fmla="*/ 30122 w 480537"/>
                  <a:gd name="connsiteY218" fmla="*/ 84716 h 477948"/>
                  <a:gd name="connsiteX219" fmla="*/ 31774 w 480537"/>
                  <a:gd name="connsiteY219" fmla="*/ 91297 h 477948"/>
                  <a:gd name="connsiteX220" fmla="*/ 26156 w 480537"/>
                  <a:gd name="connsiteY220" fmla="*/ 108609 h 477948"/>
                  <a:gd name="connsiteX221" fmla="*/ 26758 w 480537"/>
                  <a:gd name="connsiteY221" fmla="*/ 126253 h 477948"/>
                  <a:gd name="connsiteX222" fmla="*/ 27436 w 480537"/>
                  <a:gd name="connsiteY222" fmla="*/ 130695 h 477948"/>
                  <a:gd name="connsiteX223" fmla="*/ 18876 w 480537"/>
                  <a:gd name="connsiteY223" fmla="*/ 132836 h 477948"/>
                  <a:gd name="connsiteX224" fmla="*/ 18208 w 480537"/>
                  <a:gd name="connsiteY224" fmla="*/ 128394 h 477948"/>
                  <a:gd name="connsiteX225" fmla="*/ 18170 w 480537"/>
                  <a:gd name="connsiteY225" fmla="*/ 110062 h 477948"/>
                  <a:gd name="connsiteX226" fmla="*/ 23550 w 480537"/>
                  <a:gd name="connsiteY226" fmla="*/ 93362 h 477948"/>
                  <a:gd name="connsiteX227" fmla="*/ 1643 w 480537"/>
                  <a:gd name="connsiteY227" fmla="*/ 98825 h 477948"/>
                  <a:gd name="connsiteX228" fmla="*/ 0 w 480537"/>
                  <a:gd name="connsiteY228" fmla="*/ 92244 h 477948"/>
                  <a:gd name="connsiteX229" fmla="*/ 141166 w 480537"/>
                  <a:gd name="connsiteY229" fmla="*/ 81547 h 477948"/>
                  <a:gd name="connsiteX230" fmla="*/ 139550 w 480537"/>
                  <a:gd name="connsiteY230" fmla="*/ 81777 h 477948"/>
                  <a:gd name="connsiteX231" fmla="*/ 135671 w 480537"/>
                  <a:gd name="connsiteY231" fmla="*/ 84586 h 477948"/>
                  <a:gd name="connsiteX232" fmla="*/ 135184 w 480537"/>
                  <a:gd name="connsiteY232" fmla="*/ 89592 h 477948"/>
                  <a:gd name="connsiteX233" fmla="*/ 137975 w 480537"/>
                  <a:gd name="connsiteY233" fmla="*/ 93795 h 477948"/>
                  <a:gd name="connsiteX234" fmla="*/ 141166 w 480537"/>
                  <a:gd name="connsiteY234" fmla="*/ 94637 h 477948"/>
                  <a:gd name="connsiteX235" fmla="*/ 142770 w 480537"/>
                  <a:gd name="connsiteY235" fmla="*/ 94398 h 477948"/>
                  <a:gd name="connsiteX236" fmla="*/ 146639 w 480537"/>
                  <a:gd name="connsiteY236" fmla="*/ 91617 h 477948"/>
                  <a:gd name="connsiteX237" fmla="*/ 147136 w 480537"/>
                  <a:gd name="connsiteY237" fmla="*/ 86601 h 477948"/>
                  <a:gd name="connsiteX238" fmla="*/ 144318 w 480537"/>
                  <a:gd name="connsiteY238" fmla="*/ 82427 h 477948"/>
                  <a:gd name="connsiteX239" fmla="*/ 141166 w 480537"/>
                  <a:gd name="connsiteY239" fmla="*/ 81547 h 477948"/>
                  <a:gd name="connsiteX240" fmla="*/ 135032 w 480537"/>
                  <a:gd name="connsiteY240" fmla="*/ 63683 h 477948"/>
                  <a:gd name="connsiteX241" fmla="*/ 131765 w 480537"/>
                  <a:gd name="connsiteY241" fmla="*/ 66128 h 477948"/>
                  <a:gd name="connsiteX242" fmla="*/ 131477 w 480537"/>
                  <a:gd name="connsiteY242" fmla="*/ 70638 h 477948"/>
                  <a:gd name="connsiteX243" fmla="*/ 133866 w 480537"/>
                  <a:gd name="connsiteY243" fmla="*/ 74527 h 477948"/>
                  <a:gd name="connsiteX244" fmla="*/ 137965 w 480537"/>
                  <a:gd name="connsiteY244" fmla="*/ 75177 h 477948"/>
                  <a:gd name="connsiteX245" fmla="*/ 141166 w 480537"/>
                  <a:gd name="connsiteY245" fmla="*/ 72796 h 477948"/>
                  <a:gd name="connsiteX246" fmla="*/ 141213 w 480537"/>
                  <a:gd name="connsiteY246" fmla="*/ 72693 h 477948"/>
                  <a:gd name="connsiteX247" fmla="*/ 141499 w 480537"/>
                  <a:gd name="connsiteY247" fmla="*/ 68135 h 477948"/>
                  <a:gd name="connsiteX248" fmla="*/ 141166 w 480537"/>
                  <a:gd name="connsiteY248" fmla="*/ 67065 h 477948"/>
                  <a:gd name="connsiteX249" fmla="*/ 139092 w 480537"/>
                  <a:gd name="connsiteY249" fmla="*/ 64333 h 477948"/>
                  <a:gd name="connsiteX250" fmla="*/ 135032 w 480537"/>
                  <a:gd name="connsiteY250" fmla="*/ 63683 h 477948"/>
                  <a:gd name="connsiteX251" fmla="*/ 141166 w 480537"/>
                  <a:gd name="connsiteY251" fmla="*/ 56795 h 477948"/>
                  <a:gd name="connsiteX252" fmla="*/ 143974 w 480537"/>
                  <a:gd name="connsiteY252" fmla="*/ 57760 h 477948"/>
                  <a:gd name="connsiteX253" fmla="*/ 149926 w 480537"/>
                  <a:gd name="connsiteY253" fmla="*/ 65622 h 477948"/>
                  <a:gd name="connsiteX254" fmla="*/ 149647 w 480537"/>
                  <a:gd name="connsiteY254" fmla="*/ 71689 h 477948"/>
                  <a:gd name="connsiteX255" fmla="*/ 145961 w 480537"/>
                  <a:gd name="connsiteY255" fmla="*/ 76694 h 477948"/>
                  <a:gd name="connsiteX256" fmla="*/ 152342 w 480537"/>
                  <a:gd name="connsiteY256" fmla="*/ 79456 h 477948"/>
                  <a:gd name="connsiteX257" fmla="*/ 155839 w 480537"/>
                  <a:gd name="connsiteY257" fmla="*/ 85063 h 477948"/>
                  <a:gd name="connsiteX258" fmla="*/ 154090 w 480537"/>
                  <a:gd name="connsiteY258" fmla="*/ 95162 h 477948"/>
                  <a:gd name="connsiteX259" fmla="*/ 144404 w 480537"/>
                  <a:gd name="connsiteY259" fmla="*/ 100961 h 477948"/>
                  <a:gd name="connsiteX260" fmla="*/ 141166 w 480537"/>
                  <a:gd name="connsiteY260" fmla="*/ 101543 h 477948"/>
                  <a:gd name="connsiteX261" fmla="*/ 133045 w 480537"/>
                  <a:gd name="connsiteY261" fmla="*/ 100416 h 477948"/>
                  <a:gd name="connsiteX262" fmla="*/ 126759 w 480537"/>
                  <a:gd name="connsiteY262" fmla="*/ 92324 h 477948"/>
                  <a:gd name="connsiteX263" fmla="*/ 127170 w 480537"/>
                  <a:gd name="connsiteY263" fmla="*/ 85732 h 477948"/>
                  <a:gd name="connsiteX264" fmla="*/ 131516 w 480537"/>
                  <a:gd name="connsiteY264" fmla="*/ 80268 h 477948"/>
                  <a:gd name="connsiteX265" fmla="*/ 125909 w 480537"/>
                  <a:gd name="connsiteY265" fmla="*/ 77612 h 477948"/>
                  <a:gd name="connsiteX266" fmla="*/ 122823 w 480537"/>
                  <a:gd name="connsiteY266" fmla="*/ 72396 h 477948"/>
                  <a:gd name="connsiteX267" fmla="*/ 124351 w 480537"/>
                  <a:gd name="connsiteY267" fmla="*/ 62662 h 477948"/>
                  <a:gd name="connsiteX268" fmla="*/ 133388 w 480537"/>
                  <a:gd name="connsiteY268" fmla="*/ 57091 h 477948"/>
                  <a:gd name="connsiteX269" fmla="*/ 141166 w 480537"/>
                  <a:gd name="connsiteY269" fmla="*/ 56795 h 477948"/>
                  <a:gd name="connsiteX270" fmla="*/ 257877 w 480537"/>
                  <a:gd name="connsiteY270" fmla="*/ 35319 h 477948"/>
                  <a:gd name="connsiteX271" fmla="*/ 255231 w 480537"/>
                  <a:gd name="connsiteY271" fmla="*/ 35347 h 477948"/>
                  <a:gd name="connsiteX272" fmla="*/ 251620 w 480537"/>
                  <a:gd name="connsiteY272" fmla="*/ 38797 h 477948"/>
                  <a:gd name="connsiteX273" fmla="*/ 251467 w 480537"/>
                  <a:gd name="connsiteY273" fmla="*/ 45053 h 477948"/>
                  <a:gd name="connsiteX274" fmla="*/ 254410 w 480537"/>
                  <a:gd name="connsiteY274" fmla="*/ 50566 h 477948"/>
                  <a:gd name="connsiteX275" fmla="*/ 257877 w 480537"/>
                  <a:gd name="connsiteY275" fmla="*/ 51932 h 477948"/>
                  <a:gd name="connsiteX276" fmla="*/ 259167 w 480537"/>
                  <a:gd name="connsiteY276" fmla="*/ 51759 h 477948"/>
                  <a:gd name="connsiteX277" fmla="*/ 262653 w 480537"/>
                  <a:gd name="connsiteY277" fmla="*/ 50041 h 477948"/>
                  <a:gd name="connsiteX278" fmla="*/ 264679 w 480537"/>
                  <a:gd name="connsiteY278" fmla="*/ 47299 h 477948"/>
                  <a:gd name="connsiteX279" fmla="*/ 263705 w 480537"/>
                  <a:gd name="connsiteY279" fmla="*/ 43373 h 477948"/>
                  <a:gd name="connsiteX280" fmla="*/ 260283 w 480537"/>
                  <a:gd name="connsiteY280" fmla="*/ 36656 h 477948"/>
                  <a:gd name="connsiteX281" fmla="*/ 257877 w 480537"/>
                  <a:gd name="connsiteY281" fmla="*/ 35319 h 477948"/>
                  <a:gd name="connsiteX282" fmla="*/ 257877 w 480537"/>
                  <a:gd name="connsiteY282" fmla="*/ 28240 h 477948"/>
                  <a:gd name="connsiteX283" fmla="*/ 265272 w 480537"/>
                  <a:gd name="connsiteY283" fmla="*/ 30608 h 477948"/>
                  <a:gd name="connsiteX284" fmla="*/ 272503 w 480537"/>
                  <a:gd name="connsiteY284" fmla="*/ 42226 h 477948"/>
                  <a:gd name="connsiteX285" fmla="*/ 275025 w 480537"/>
                  <a:gd name="connsiteY285" fmla="*/ 52306 h 477948"/>
                  <a:gd name="connsiteX286" fmla="*/ 273516 w 480537"/>
                  <a:gd name="connsiteY286" fmla="*/ 65661 h 477948"/>
                  <a:gd name="connsiteX287" fmla="*/ 263008 w 480537"/>
                  <a:gd name="connsiteY287" fmla="*/ 73016 h 477948"/>
                  <a:gd name="connsiteX288" fmla="*/ 258327 w 480537"/>
                  <a:gd name="connsiteY288" fmla="*/ 73714 h 477948"/>
                  <a:gd name="connsiteX289" fmla="*/ 257877 w 480537"/>
                  <a:gd name="connsiteY289" fmla="*/ 73733 h 477948"/>
                  <a:gd name="connsiteX290" fmla="*/ 253607 w 480537"/>
                  <a:gd name="connsiteY290" fmla="*/ 73465 h 477948"/>
                  <a:gd name="connsiteX291" fmla="*/ 253063 w 480537"/>
                  <a:gd name="connsiteY291" fmla="*/ 67036 h 477948"/>
                  <a:gd name="connsiteX292" fmla="*/ 257094 w 480537"/>
                  <a:gd name="connsiteY292" fmla="*/ 67160 h 477948"/>
                  <a:gd name="connsiteX293" fmla="*/ 257877 w 480537"/>
                  <a:gd name="connsiteY293" fmla="*/ 67103 h 477948"/>
                  <a:gd name="connsiteX294" fmla="*/ 261374 w 480537"/>
                  <a:gd name="connsiteY294" fmla="*/ 66454 h 477948"/>
                  <a:gd name="connsiteX295" fmla="*/ 266245 w 480537"/>
                  <a:gd name="connsiteY295" fmla="*/ 62576 h 477948"/>
                  <a:gd name="connsiteX296" fmla="*/ 266580 w 480537"/>
                  <a:gd name="connsiteY296" fmla="*/ 54885 h 477948"/>
                  <a:gd name="connsiteX297" fmla="*/ 266055 w 480537"/>
                  <a:gd name="connsiteY297" fmla="*/ 52772 h 477948"/>
                  <a:gd name="connsiteX298" fmla="*/ 263333 w 480537"/>
                  <a:gd name="connsiteY298" fmla="*/ 56376 h 477948"/>
                  <a:gd name="connsiteX299" fmla="*/ 259299 w 480537"/>
                  <a:gd name="connsiteY299" fmla="*/ 58381 h 477948"/>
                  <a:gd name="connsiteX300" fmla="*/ 257877 w 480537"/>
                  <a:gd name="connsiteY300" fmla="*/ 58676 h 477948"/>
                  <a:gd name="connsiteX301" fmla="*/ 248984 w 480537"/>
                  <a:gd name="connsiteY301" fmla="*/ 56842 h 477948"/>
                  <a:gd name="connsiteX302" fmla="*/ 242936 w 480537"/>
                  <a:gd name="connsiteY302" fmla="*/ 47183 h 477948"/>
                  <a:gd name="connsiteX303" fmla="*/ 244331 w 480537"/>
                  <a:gd name="connsiteY303" fmla="*/ 35557 h 477948"/>
                  <a:gd name="connsiteX304" fmla="*/ 253550 w 480537"/>
                  <a:gd name="connsiteY304" fmla="*/ 28757 h 477948"/>
                  <a:gd name="connsiteX305" fmla="*/ 257877 w 480537"/>
                  <a:gd name="connsiteY305" fmla="*/ 28240 h 477948"/>
                  <a:gd name="connsiteX306" fmla="*/ 391632 w 480537"/>
                  <a:gd name="connsiteY306" fmla="*/ 23958 h 477948"/>
                  <a:gd name="connsiteX307" fmla="*/ 390315 w 480537"/>
                  <a:gd name="connsiteY307" fmla="*/ 24071 h 477948"/>
                  <a:gd name="connsiteX308" fmla="*/ 387935 w 480537"/>
                  <a:gd name="connsiteY308" fmla="*/ 25936 h 477948"/>
                  <a:gd name="connsiteX309" fmla="*/ 387725 w 480537"/>
                  <a:gd name="connsiteY309" fmla="*/ 29021 h 477948"/>
                  <a:gd name="connsiteX310" fmla="*/ 388291 w 480537"/>
                  <a:gd name="connsiteY310" fmla="*/ 31266 h 477948"/>
                  <a:gd name="connsiteX311" fmla="*/ 390008 w 480537"/>
                  <a:gd name="connsiteY311" fmla="*/ 33864 h 477948"/>
                  <a:gd name="connsiteX312" fmla="*/ 391632 w 480537"/>
                  <a:gd name="connsiteY312" fmla="*/ 34495 h 477948"/>
                  <a:gd name="connsiteX313" fmla="*/ 392951 w 480537"/>
                  <a:gd name="connsiteY313" fmla="*/ 34390 h 477948"/>
                  <a:gd name="connsiteX314" fmla="*/ 395406 w 480537"/>
                  <a:gd name="connsiteY314" fmla="*/ 32614 h 477948"/>
                  <a:gd name="connsiteX315" fmla="*/ 395482 w 480537"/>
                  <a:gd name="connsiteY315" fmla="*/ 29471 h 477948"/>
                  <a:gd name="connsiteX316" fmla="*/ 394919 w 480537"/>
                  <a:gd name="connsiteY316" fmla="*/ 27216 h 477948"/>
                  <a:gd name="connsiteX317" fmla="*/ 393286 w 480537"/>
                  <a:gd name="connsiteY317" fmla="*/ 24607 h 477948"/>
                  <a:gd name="connsiteX318" fmla="*/ 391632 w 480537"/>
                  <a:gd name="connsiteY318" fmla="*/ 23958 h 477948"/>
                  <a:gd name="connsiteX319" fmla="*/ 391632 w 480537"/>
                  <a:gd name="connsiteY319" fmla="*/ 18941 h 477948"/>
                  <a:gd name="connsiteX320" fmla="*/ 396591 w 480537"/>
                  <a:gd name="connsiteY320" fmla="*/ 20117 h 477948"/>
                  <a:gd name="connsiteX321" fmla="*/ 400612 w 480537"/>
                  <a:gd name="connsiteY321" fmla="*/ 25802 h 477948"/>
                  <a:gd name="connsiteX322" fmla="*/ 401177 w 480537"/>
                  <a:gd name="connsiteY322" fmla="*/ 28047 h 477948"/>
                  <a:gd name="connsiteX323" fmla="*/ 400317 w 480537"/>
                  <a:gd name="connsiteY323" fmla="*/ 34952 h 477948"/>
                  <a:gd name="connsiteX324" fmla="*/ 394135 w 480537"/>
                  <a:gd name="connsiteY324" fmla="*/ 39139 h 477948"/>
                  <a:gd name="connsiteX325" fmla="*/ 391632 w 480537"/>
                  <a:gd name="connsiteY325" fmla="*/ 39530 h 477948"/>
                  <a:gd name="connsiteX326" fmla="*/ 386647 w 480537"/>
                  <a:gd name="connsiteY326" fmla="*/ 38354 h 477948"/>
                  <a:gd name="connsiteX327" fmla="*/ 384200 w 480537"/>
                  <a:gd name="connsiteY327" fmla="*/ 36158 h 477948"/>
                  <a:gd name="connsiteX328" fmla="*/ 382604 w 480537"/>
                  <a:gd name="connsiteY328" fmla="*/ 32690 h 477948"/>
                  <a:gd name="connsiteX329" fmla="*/ 382041 w 480537"/>
                  <a:gd name="connsiteY329" fmla="*/ 30435 h 477948"/>
                  <a:gd name="connsiteX330" fmla="*/ 382929 w 480537"/>
                  <a:gd name="connsiteY330" fmla="*/ 23556 h 477948"/>
                  <a:gd name="connsiteX331" fmla="*/ 384200 w 480537"/>
                  <a:gd name="connsiteY331" fmla="*/ 21913 h 477948"/>
                  <a:gd name="connsiteX332" fmla="*/ 389131 w 480537"/>
                  <a:gd name="connsiteY332" fmla="*/ 19334 h 477948"/>
                  <a:gd name="connsiteX333" fmla="*/ 391632 w 480537"/>
                  <a:gd name="connsiteY333" fmla="*/ 18941 h 477948"/>
                  <a:gd name="connsiteX334" fmla="*/ 365209 w 480537"/>
                  <a:gd name="connsiteY334" fmla="*/ 5033 h 477948"/>
                  <a:gd name="connsiteX335" fmla="*/ 363899 w 480537"/>
                  <a:gd name="connsiteY335" fmla="*/ 5158 h 477948"/>
                  <a:gd name="connsiteX336" fmla="*/ 361550 w 480537"/>
                  <a:gd name="connsiteY336" fmla="*/ 7011 h 477948"/>
                  <a:gd name="connsiteX337" fmla="*/ 361348 w 480537"/>
                  <a:gd name="connsiteY337" fmla="*/ 10116 h 477948"/>
                  <a:gd name="connsiteX338" fmla="*/ 361913 w 480537"/>
                  <a:gd name="connsiteY338" fmla="*/ 12360 h 477948"/>
                  <a:gd name="connsiteX339" fmla="*/ 363555 w 480537"/>
                  <a:gd name="connsiteY339" fmla="*/ 14978 h 477948"/>
                  <a:gd name="connsiteX340" fmla="*/ 365209 w 480537"/>
                  <a:gd name="connsiteY340" fmla="*/ 15598 h 477948"/>
                  <a:gd name="connsiteX341" fmla="*/ 366545 w 480537"/>
                  <a:gd name="connsiteY341" fmla="*/ 15464 h 477948"/>
                  <a:gd name="connsiteX342" fmla="*/ 368867 w 480537"/>
                  <a:gd name="connsiteY342" fmla="*/ 13659 h 477948"/>
                  <a:gd name="connsiteX343" fmla="*/ 369077 w 480537"/>
                  <a:gd name="connsiteY343" fmla="*/ 10574 h 477948"/>
                  <a:gd name="connsiteX344" fmla="*/ 368514 w 480537"/>
                  <a:gd name="connsiteY344" fmla="*/ 8328 h 477948"/>
                  <a:gd name="connsiteX345" fmla="*/ 366870 w 480537"/>
                  <a:gd name="connsiteY345" fmla="*/ 5682 h 477948"/>
                  <a:gd name="connsiteX346" fmla="*/ 365209 w 480537"/>
                  <a:gd name="connsiteY346" fmla="*/ 5033 h 477948"/>
                  <a:gd name="connsiteX347" fmla="*/ 381985 w 480537"/>
                  <a:gd name="connsiteY347" fmla="*/ 418 h 477948"/>
                  <a:gd name="connsiteX348" fmla="*/ 384200 w 480537"/>
                  <a:gd name="connsiteY348" fmla="*/ 964 h 477948"/>
                  <a:gd name="connsiteX349" fmla="*/ 386695 w 480537"/>
                  <a:gd name="connsiteY349" fmla="*/ 1574 h 477948"/>
                  <a:gd name="connsiteX350" fmla="*/ 384200 w 480537"/>
                  <a:gd name="connsiteY350" fmla="*/ 9245 h 477948"/>
                  <a:gd name="connsiteX351" fmla="*/ 374198 w 480537"/>
                  <a:gd name="connsiteY351" fmla="*/ 40103 h 477948"/>
                  <a:gd name="connsiteX352" fmla="*/ 372288 w 480537"/>
                  <a:gd name="connsiteY352" fmla="*/ 39643 h 477948"/>
                  <a:gd name="connsiteX353" fmla="*/ 369488 w 480537"/>
                  <a:gd name="connsiteY353" fmla="*/ 38947 h 477948"/>
                  <a:gd name="connsiteX354" fmla="*/ 372288 w 480537"/>
                  <a:gd name="connsiteY354" fmla="*/ 30301 h 477948"/>
                  <a:gd name="connsiteX355" fmla="*/ 365209 w 480537"/>
                  <a:gd name="connsiteY355" fmla="*/ 16 h 477948"/>
                  <a:gd name="connsiteX356" fmla="*/ 370194 w 480537"/>
                  <a:gd name="connsiteY356" fmla="*/ 1192 h 477948"/>
                  <a:gd name="connsiteX357" fmla="*/ 372288 w 480537"/>
                  <a:gd name="connsiteY357" fmla="*/ 2997 h 477948"/>
                  <a:gd name="connsiteX358" fmla="*/ 374209 w 480537"/>
                  <a:gd name="connsiteY358" fmla="*/ 6905 h 477948"/>
                  <a:gd name="connsiteX359" fmla="*/ 374761 w 480537"/>
                  <a:gd name="connsiteY359" fmla="*/ 9151 h 477948"/>
                  <a:gd name="connsiteX360" fmla="*/ 373901 w 480537"/>
                  <a:gd name="connsiteY360" fmla="*/ 16028 h 477948"/>
                  <a:gd name="connsiteX361" fmla="*/ 372288 w 480537"/>
                  <a:gd name="connsiteY361" fmla="*/ 17978 h 477948"/>
                  <a:gd name="connsiteX362" fmla="*/ 367730 w 480537"/>
                  <a:gd name="connsiteY362" fmla="*/ 20212 h 477948"/>
                  <a:gd name="connsiteX363" fmla="*/ 365209 w 480537"/>
                  <a:gd name="connsiteY363" fmla="*/ 20605 h 477948"/>
                  <a:gd name="connsiteX364" fmla="*/ 360250 w 480537"/>
                  <a:gd name="connsiteY364" fmla="*/ 19440 h 477948"/>
                  <a:gd name="connsiteX365" fmla="*/ 356218 w 480537"/>
                  <a:gd name="connsiteY365" fmla="*/ 13784 h 477948"/>
                  <a:gd name="connsiteX366" fmla="*/ 355655 w 480537"/>
                  <a:gd name="connsiteY366" fmla="*/ 11540 h 477948"/>
                  <a:gd name="connsiteX367" fmla="*/ 356534 w 480537"/>
                  <a:gd name="connsiteY367" fmla="*/ 4622 h 477948"/>
                  <a:gd name="connsiteX368" fmla="*/ 362715 w 480537"/>
                  <a:gd name="connsiteY368" fmla="*/ 409 h 477948"/>
                  <a:gd name="connsiteX369" fmla="*/ 365209 w 480537"/>
                  <a:gd name="connsiteY369" fmla="*/ 16 h 477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Lst>
                <a:rect l="l" t="t" r="r" b="b"/>
                <a:pathLst>
                  <a:path w="480537" h="477948">
                    <a:moveTo>
                      <a:pt x="102082" y="440122"/>
                    </a:moveTo>
                    <a:cubicBezTo>
                      <a:pt x="100142" y="440610"/>
                      <a:pt x="98872" y="441755"/>
                      <a:pt x="98261" y="443562"/>
                    </a:cubicBezTo>
                    <a:cubicBezTo>
                      <a:pt x="97667" y="445376"/>
                      <a:pt x="97782" y="447986"/>
                      <a:pt x="98632" y="451385"/>
                    </a:cubicBezTo>
                    <a:lnTo>
                      <a:pt x="101403" y="462478"/>
                    </a:lnTo>
                    <a:cubicBezTo>
                      <a:pt x="102263" y="465915"/>
                      <a:pt x="103390" y="468295"/>
                      <a:pt x="104795" y="469605"/>
                    </a:cubicBezTo>
                    <a:cubicBezTo>
                      <a:pt x="105149" y="469948"/>
                      <a:pt x="105530" y="470226"/>
                      <a:pt x="105932" y="470444"/>
                    </a:cubicBezTo>
                    <a:cubicBezTo>
                      <a:pt x="107068" y="471075"/>
                      <a:pt x="108358" y="471201"/>
                      <a:pt x="109810" y="470837"/>
                    </a:cubicBezTo>
                    <a:cubicBezTo>
                      <a:pt x="111721" y="470358"/>
                      <a:pt x="112992" y="469223"/>
                      <a:pt x="113593" y="467416"/>
                    </a:cubicBezTo>
                    <a:cubicBezTo>
                      <a:pt x="114196" y="465591"/>
                      <a:pt x="114072" y="462965"/>
                      <a:pt x="113210" y="459524"/>
                    </a:cubicBezTo>
                    <a:lnTo>
                      <a:pt x="110441" y="448433"/>
                    </a:lnTo>
                    <a:cubicBezTo>
                      <a:pt x="109600" y="445052"/>
                      <a:pt x="108463" y="442692"/>
                      <a:pt x="107059" y="441383"/>
                    </a:cubicBezTo>
                    <a:cubicBezTo>
                      <a:pt x="106695" y="441049"/>
                      <a:pt x="106324" y="440762"/>
                      <a:pt x="105932" y="440553"/>
                    </a:cubicBezTo>
                    <a:cubicBezTo>
                      <a:pt x="104785" y="439911"/>
                      <a:pt x="103496" y="439769"/>
                      <a:pt x="102082" y="440122"/>
                    </a:cubicBezTo>
                    <a:close/>
                    <a:moveTo>
                      <a:pt x="105932" y="433062"/>
                    </a:moveTo>
                    <a:cubicBezTo>
                      <a:pt x="108137" y="433271"/>
                      <a:pt x="110183" y="434028"/>
                      <a:pt x="112064" y="435316"/>
                    </a:cubicBezTo>
                    <a:cubicBezTo>
                      <a:pt x="115408" y="437601"/>
                      <a:pt x="117778" y="441555"/>
                      <a:pt x="119181" y="447183"/>
                    </a:cubicBezTo>
                    <a:cubicBezTo>
                      <a:pt x="119181" y="447183"/>
                      <a:pt x="121522" y="456582"/>
                      <a:pt x="121522" y="456582"/>
                    </a:cubicBezTo>
                    <a:cubicBezTo>
                      <a:pt x="122936" y="462229"/>
                      <a:pt x="122717" y="466825"/>
                      <a:pt x="120853" y="470396"/>
                    </a:cubicBezTo>
                    <a:cubicBezTo>
                      <a:pt x="119000" y="473971"/>
                      <a:pt x="115867" y="476291"/>
                      <a:pt x="111453" y="477399"/>
                    </a:cubicBezTo>
                    <a:cubicBezTo>
                      <a:pt x="109504" y="477887"/>
                      <a:pt x="107660" y="478050"/>
                      <a:pt x="105932" y="477887"/>
                    </a:cubicBezTo>
                    <a:cubicBezTo>
                      <a:pt x="103696" y="477678"/>
                      <a:pt x="101651" y="476931"/>
                      <a:pt x="99778" y="475660"/>
                    </a:cubicBezTo>
                    <a:cubicBezTo>
                      <a:pt x="96455" y="473387"/>
                      <a:pt x="94085" y="469442"/>
                      <a:pt x="92671" y="463787"/>
                    </a:cubicBezTo>
                    <a:lnTo>
                      <a:pt x="90321" y="454396"/>
                    </a:lnTo>
                    <a:cubicBezTo>
                      <a:pt x="88927" y="448759"/>
                      <a:pt x="89155" y="444153"/>
                      <a:pt x="91009" y="440572"/>
                    </a:cubicBezTo>
                    <a:cubicBezTo>
                      <a:pt x="92852" y="436988"/>
                      <a:pt x="95997" y="434647"/>
                      <a:pt x="100438" y="433541"/>
                    </a:cubicBezTo>
                    <a:cubicBezTo>
                      <a:pt x="102368" y="433054"/>
                      <a:pt x="104203" y="432891"/>
                      <a:pt x="105932" y="433062"/>
                    </a:cubicBezTo>
                    <a:close/>
                    <a:moveTo>
                      <a:pt x="224372" y="414465"/>
                    </a:moveTo>
                    <a:cubicBezTo>
                      <a:pt x="226522" y="413930"/>
                      <a:pt x="228385" y="414121"/>
                      <a:pt x="229961" y="415038"/>
                    </a:cubicBezTo>
                    <a:cubicBezTo>
                      <a:pt x="231537" y="415965"/>
                      <a:pt x="232578" y="417417"/>
                      <a:pt x="233066" y="419384"/>
                    </a:cubicBezTo>
                    <a:lnTo>
                      <a:pt x="233725" y="422022"/>
                    </a:lnTo>
                    <a:cubicBezTo>
                      <a:pt x="234212" y="423990"/>
                      <a:pt x="233983" y="425747"/>
                      <a:pt x="233028" y="427266"/>
                    </a:cubicBezTo>
                    <a:cubicBezTo>
                      <a:pt x="232072" y="428785"/>
                      <a:pt x="230534" y="429826"/>
                      <a:pt x="228404" y="430352"/>
                    </a:cubicBezTo>
                    <a:cubicBezTo>
                      <a:pt x="226273" y="430887"/>
                      <a:pt x="224420" y="430696"/>
                      <a:pt x="222853" y="429798"/>
                    </a:cubicBezTo>
                    <a:cubicBezTo>
                      <a:pt x="221277" y="428900"/>
                      <a:pt x="220245" y="427467"/>
                      <a:pt x="219758" y="425518"/>
                    </a:cubicBezTo>
                    <a:cubicBezTo>
                      <a:pt x="219758" y="425518"/>
                      <a:pt x="219098" y="422882"/>
                      <a:pt x="219098" y="422882"/>
                    </a:cubicBezTo>
                    <a:cubicBezTo>
                      <a:pt x="218611" y="420923"/>
                      <a:pt x="218841" y="419165"/>
                      <a:pt x="219806" y="417608"/>
                    </a:cubicBezTo>
                    <a:cubicBezTo>
                      <a:pt x="220762" y="416032"/>
                      <a:pt x="222280" y="414990"/>
                      <a:pt x="224372" y="414465"/>
                    </a:cubicBezTo>
                    <a:close/>
                    <a:moveTo>
                      <a:pt x="345255" y="378871"/>
                    </a:moveTo>
                    <a:cubicBezTo>
                      <a:pt x="345255" y="378871"/>
                      <a:pt x="348140" y="390411"/>
                      <a:pt x="348140" y="390411"/>
                    </a:cubicBezTo>
                    <a:lnTo>
                      <a:pt x="358686" y="387774"/>
                    </a:lnTo>
                    <a:lnTo>
                      <a:pt x="360530" y="395159"/>
                    </a:lnTo>
                    <a:lnTo>
                      <a:pt x="349984" y="397795"/>
                    </a:lnTo>
                    <a:lnTo>
                      <a:pt x="353013" y="409920"/>
                    </a:lnTo>
                    <a:lnTo>
                      <a:pt x="344930" y="411934"/>
                    </a:lnTo>
                    <a:lnTo>
                      <a:pt x="341901" y="399811"/>
                    </a:lnTo>
                    <a:lnTo>
                      <a:pt x="331298" y="402458"/>
                    </a:lnTo>
                    <a:lnTo>
                      <a:pt x="329453" y="395083"/>
                    </a:lnTo>
                    <a:lnTo>
                      <a:pt x="340057" y="392436"/>
                    </a:lnTo>
                    <a:lnTo>
                      <a:pt x="337172" y="380896"/>
                    </a:lnTo>
                    <a:close/>
                    <a:moveTo>
                      <a:pt x="478866" y="367958"/>
                    </a:moveTo>
                    <a:lnTo>
                      <a:pt x="480537" y="374665"/>
                    </a:lnTo>
                    <a:cubicBezTo>
                      <a:pt x="480537" y="374665"/>
                      <a:pt x="465003" y="378553"/>
                      <a:pt x="465003" y="378553"/>
                    </a:cubicBezTo>
                    <a:lnTo>
                      <a:pt x="454295" y="381228"/>
                    </a:lnTo>
                    <a:lnTo>
                      <a:pt x="452622" y="374512"/>
                    </a:lnTo>
                    <a:cubicBezTo>
                      <a:pt x="452622" y="374512"/>
                      <a:pt x="465003" y="371426"/>
                      <a:pt x="465003" y="371426"/>
                    </a:cubicBezTo>
                    <a:close/>
                    <a:moveTo>
                      <a:pt x="475712" y="355338"/>
                    </a:moveTo>
                    <a:lnTo>
                      <a:pt x="477384" y="362044"/>
                    </a:lnTo>
                    <a:lnTo>
                      <a:pt x="465003" y="365131"/>
                    </a:lnTo>
                    <a:lnTo>
                      <a:pt x="451140" y="368598"/>
                    </a:lnTo>
                    <a:lnTo>
                      <a:pt x="449469" y="361891"/>
                    </a:lnTo>
                    <a:lnTo>
                      <a:pt x="465003" y="358012"/>
                    </a:lnTo>
                    <a:close/>
                    <a:moveTo>
                      <a:pt x="78027" y="317687"/>
                    </a:moveTo>
                    <a:cubicBezTo>
                      <a:pt x="78027" y="317687"/>
                      <a:pt x="88679" y="360334"/>
                      <a:pt x="88679" y="360334"/>
                    </a:cubicBezTo>
                    <a:lnTo>
                      <a:pt x="80120" y="362474"/>
                    </a:lnTo>
                    <a:lnTo>
                      <a:pt x="71358" y="327383"/>
                    </a:lnTo>
                    <a:lnTo>
                      <a:pt x="62694" y="329543"/>
                    </a:lnTo>
                    <a:lnTo>
                      <a:pt x="61184" y="323514"/>
                    </a:lnTo>
                    <a:close/>
                    <a:moveTo>
                      <a:pt x="190365" y="287756"/>
                    </a:moveTo>
                    <a:cubicBezTo>
                      <a:pt x="194769" y="286656"/>
                      <a:pt x="198505" y="286924"/>
                      <a:pt x="201580" y="288594"/>
                    </a:cubicBezTo>
                    <a:cubicBezTo>
                      <a:pt x="204667" y="290249"/>
                      <a:pt x="206672" y="292981"/>
                      <a:pt x="207627" y="296793"/>
                    </a:cubicBezTo>
                    <a:cubicBezTo>
                      <a:pt x="208268" y="299373"/>
                      <a:pt x="208153" y="301921"/>
                      <a:pt x="207284" y="304445"/>
                    </a:cubicBezTo>
                    <a:cubicBezTo>
                      <a:pt x="206414" y="306985"/>
                      <a:pt x="204782" y="310425"/>
                      <a:pt x="202412" y="314770"/>
                    </a:cubicBezTo>
                    <a:lnTo>
                      <a:pt x="196890" y="324956"/>
                    </a:lnTo>
                    <a:lnTo>
                      <a:pt x="196985" y="325089"/>
                    </a:lnTo>
                    <a:lnTo>
                      <a:pt x="214916" y="320609"/>
                    </a:lnTo>
                    <a:cubicBezTo>
                      <a:pt x="214916" y="320609"/>
                      <a:pt x="216550" y="327162"/>
                      <a:pt x="216550" y="327162"/>
                    </a:cubicBezTo>
                    <a:lnTo>
                      <a:pt x="187442" y="334442"/>
                    </a:lnTo>
                    <a:lnTo>
                      <a:pt x="186037" y="328843"/>
                    </a:lnTo>
                    <a:lnTo>
                      <a:pt x="196145" y="310616"/>
                    </a:lnTo>
                    <a:cubicBezTo>
                      <a:pt x="197569" y="307826"/>
                      <a:pt x="198505" y="305552"/>
                      <a:pt x="198943" y="303755"/>
                    </a:cubicBezTo>
                    <a:cubicBezTo>
                      <a:pt x="199392" y="301979"/>
                      <a:pt x="199449" y="300412"/>
                      <a:pt x="199117" y="299067"/>
                    </a:cubicBezTo>
                    <a:cubicBezTo>
                      <a:pt x="198667" y="297280"/>
                      <a:pt x="197808" y="295932"/>
                      <a:pt x="196556" y="295014"/>
                    </a:cubicBezTo>
                    <a:cubicBezTo>
                      <a:pt x="195303" y="294127"/>
                      <a:pt x="193795" y="293897"/>
                      <a:pt x="192017" y="294337"/>
                    </a:cubicBezTo>
                    <a:cubicBezTo>
                      <a:pt x="190040" y="294833"/>
                      <a:pt x="188713" y="295875"/>
                      <a:pt x="188025" y="297470"/>
                    </a:cubicBezTo>
                    <a:cubicBezTo>
                      <a:pt x="187327" y="299056"/>
                      <a:pt x="187270" y="300977"/>
                      <a:pt x="187824" y="303193"/>
                    </a:cubicBezTo>
                    <a:lnTo>
                      <a:pt x="179504" y="305275"/>
                    </a:lnTo>
                    <a:lnTo>
                      <a:pt x="179408" y="305114"/>
                    </a:lnTo>
                    <a:cubicBezTo>
                      <a:pt x="178347" y="301293"/>
                      <a:pt x="178786" y="297720"/>
                      <a:pt x="180754" y="294404"/>
                    </a:cubicBezTo>
                    <a:cubicBezTo>
                      <a:pt x="182712" y="291081"/>
                      <a:pt x="185922" y="288864"/>
                      <a:pt x="190365" y="287756"/>
                    </a:cubicBezTo>
                    <a:close/>
                    <a:moveTo>
                      <a:pt x="310218" y="257222"/>
                    </a:moveTo>
                    <a:cubicBezTo>
                      <a:pt x="314631" y="256115"/>
                      <a:pt x="318415" y="256285"/>
                      <a:pt x="321577" y="257739"/>
                    </a:cubicBezTo>
                    <a:cubicBezTo>
                      <a:pt x="324729" y="259190"/>
                      <a:pt x="326793" y="261874"/>
                      <a:pt x="327768" y="265781"/>
                    </a:cubicBezTo>
                    <a:cubicBezTo>
                      <a:pt x="328226" y="267635"/>
                      <a:pt x="328082" y="269546"/>
                      <a:pt x="327329" y="271515"/>
                    </a:cubicBezTo>
                    <a:cubicBezTo>
                      <a:pt x="326574" y="273473"/>
                      <a:pt x="325293" y="275173"/>
                      <a:pt x="323468" y="276625"/>
                    </a:cubicBezTo>
                    <a:cubicBezTo>
                      <a:pt x="326038" y="276882"/>
                      <a:pt x="328168" y="277723"/>
                      <a:pt x="329841" y="279149"/>
                    </a:cubicBezTo>
                    <a:cubicBezTo>
                      <a:pt x="331513" y="280570"/>
                      <a:pt x="332639" y="282443"/>
                      <a:pt x="333213" y="284735"/>
                    </a:cubicBezTo>
                    <a:cubicBezTo>
                      <a:pt x="334187" y="288651"/>
                      <a:pt x="333537" y="292071"/>
                      <a:pt x="331254" y="295025"/>
                    </a:cubicBezTo>
                    <a:cubicBezTo>
                      <a:pt x="328971" y="297958"/>
                      <a:pt x="325618" y="299993"/>
                      <a:pt x="321186" y="301091"/>
                    </a:cubicBezTo>
                    <a:cubicBezTo>
                      <a:pt x="317211" y="302085"/>
                      <a:pt x="313553" y="301893"/>
                      <a:pt x="310190" y="300499"/>
                    </a:cubicBezTo>
                    <a:cubicBezTo>
                      <a:pt x="306827" y="299103"/>
                      <a:pt x="304706" y="296485"/>
                      <a:pt x="303856" y="292646"/>
                    </a:cubicBezTo>
                    <a:lnTo>
                      <a:pt x="303865" y="292446"/>
                    </a:lnTo>
                    <a:lnTo>
                      <a:pt x="312148" y="290373"/>
                    </a:lnTo>
                    <a:cubicBezTo>
                      <a:pt x="312569" y="292016"/>
                      <a:pt x="313495" y="293218"/>
                      <a:pt x="314928" y="293993"/>
                    </a:cubicBezTo>
                    <a:cubicBezTo>
                      <a:pt x="316371" y="294766"/>
                      <a:pt x="317976" y="294929"/>
                      <a:pt x="319771" y="294480"/>
                    </a:cubicBezTo>
                    <a:cubicBezTo>
                      <a:pt x="321740" y="293985"/>
                      <a:pt x="323173" y="293048"/>
                      <a:pt x="324042" y="291671"/>
                    </a:cubicBezTo>
                    <a:cubicBezTo>
                      <a:pt x="324912" y="290296"/>
                      <a:pt x="325112" y="288672"/>
                      <a:pt x="324645" y="286800"/>
                    </a:cubicBezTo>
                    <a:cubicBezTo>
                      <a:pt x="324079" y="284544"/>
                      <a:pt x="323115" y="283035"/>
                      <a:pt x="321720" y="282281"/>
                    </a:cubicBezTo>
                    <a:cubicBezTo>
                      <a:pt x="320335" y="281507"/>
                      <a:pt x="318558" y="281402"/>
                      <a:pt x="316371" y="281947"/>
                    </a:cubicBezTo>
                    <a:lnTo>
                      <a:pt x="311565" y="283150"/>
                    </a:lnTo>
                    <a:cubicBezTo>
                      <a:pt x="311565" y="283150"/>
                      <a:pt x="309961" y="276731"/>
                      <a:pt x="309961" y="276731"/>
                    </a:cubicBezTo>
                    <a:lnTo>
                      <a:pt x="314766" y="275526"/>
                    </a:lnTo>
                    <a:cubicBezTo>
                      <a:pt x="316801" y="275031"/>
                      <a:pt x="318166" y="274122"/>
                      <a:pt x="318873" y="272804"/>
                    </a:cubicBezTo>
                    <a:cubicBezTo>
                      <a:pt x="319590" y="271504"/>
                      <a:pt x="319704" y="269899"/>
                      <a:pt x="319226" y="267999"/>
                    </a:cubicBezTo>
                    <a:cubicBezTo>
                      <a:pt x="318797" y="266288"/>
                      <a:pt x="317976" y="265028"/>
                      <a:pt x="316735" y="264234"/>
                    </a:cubicBezTo>
                    <a:cubicBezTo>
                      <a:pt x="315502" y="263451"/>
                      <a:pt x="313964" y="263289"/>
                      <a:pt x="312100" y="263757"/>
                    </a:cubicBezTo>
                    <a:cubicBezTo>
                      <a:pt x="310504" y="264149"/>
                      <a:pt x="309263" y="264962"/>
                      <a:pt x="308413" y="266164"/>
                    </a:cubicBezTo>
                    <a:cubicBezTo>
                      <a:pt x="307542" y="267369"/>
                      <a:pt x="307314" y="268744"/>
                      <a:pt x="307695" y="270272"/>
                    </a:cubicBezTo>
                    <a:lnTo>
                      <a:pt x="299404" y="272336"/>
                    </a:lnTo>
                    <a:lnTo>
                      <a:pt x="299299" y="272174"/>
                    </a:lnTo>
                    <a:cubicBezTo>
                      <a:pt x="298353" y="268859"/>
                      <a:pt x="298936" y="265792"/>
                      <a:pt x="301076" y="262955"/>
                    </a:cubicBezTo>
                    <a:cubicBezTo>
                      <a:pt x="303206" y="260116"/>
                      <a:pt x="306253" y="258215"/>
                      <a:pt x="310218" y="257222"/>
                    </a:cubicBezTo>
                    <a:close/>
                    <a:moveTo>
                      <a:pt x="442444" y="247090"/>
                    </a:moveTo>
                    <a:cubicBezTo>
                      <a:pt x="442444" y="247090"/>
                      <a:pt x="444088" y="253672"/>
                      <a:pt x="444088" y="253672"/>
                    </a:cubicBezTo>
                    <a:lnTo>
                      <a:pt x="427580" y="257799"/>
                    </a:lnTo>
                    <a:lnTo>
                      <a:pt x="425936" y="251208"/>
                    </a:lnTo>
                    <a:close/>
                    <a:moveTo>
                      <a:pt x="48683" y="213573"/>
                    </a:moveTo>
                    <a:lnTo>
                      <a:pt x="48301" y="214938"/>
                    </a:lnTo>
                    <a:lnTo>
                      <a:pt x="47804" y="216476"/>
                    </a:lnTo>
                    <a:lnTo>
                      <a:pt x="42894" y="231380"/>
                    </a:lnTo>
                    <a:lnTo>
                      <a:pt x="47804" y="230157"/>
                    </a:lnTo>
                    <a:lnTo>
                      <a:pt x="52705" y="228934"/>
                    </a:lnTo>
                    <a:lnTo>
                      <a:pt x="48874" y="213582"/>
                    </a:lnTo>
                    <a:close/>
                    <a:moveTo>
                      <a:pt x="54540" y="200025"/>
                    </a:moveTo>
                    <a:cubicBezTo>
                      <a:pt x="54540" y="200025"/>
                      <a:pt x="61236" y="226804"/>
                      <a:pt x="61236" y="226804"/>
                    </a:cubicBezTo>
                    <a:lnTo>
                      <a:pt x="66061" y="225591"/>
                    </a:lnTo>
                    <a:lnTo>
                      <a:pt x="67713" y="232212"/>
                    </a:lnTo>
                    <a:lnTo>
                      <a:pt x="62879" y="233425"/>
                    </a:lnTo>
                    <a:lnTo>
                      <a:pt x="65201" y="242672"/>
                    </a:lnTo>
                    <a:lnTo>
                      <a:pt x="56670" y="244812"/>
                    </a:lnTo>
                    <a:lnTo>
                      <a:pt x="54357" y="235546"/>
                    </a:lnTo>
                    <a:lnTo>
                      <a:pt x="47804" y="237188"/>
                    </a:lnTo>
                    <a:lnTo>
                      <a:pt x="36962" y="239892"/>
                    </a:lnTo>
                    <a:lnTo>
                      <a:pt x="35299" y="234858"/>
                    </a:lnTo>
                    <a:lnTo>
                      <a:pt x="45940" y="202184"/>
                    </a:lnTo>
                    <a:lnTo>
                      <a:pt x="47804" y="201717"/>
                    </a:lnTo>
                    <a:close/>
                    <a:moveTo>
                      <a:pt x="176738" y="169433"/>
                    </a:moveTo>
                    <a:lnTo>
                      <a:pt x="178459" y="176293"/>
                    </a:lnTo>
                    <a:lnTo>
                      <a:pt x="161683" y="180477"/>
                    </a:lnTo>
                    <a:lnTo>
                      <a:pt x="162963" y="190605"/>
                    </a:lnTo>
                    <a:cubicBezTo>
                      <a:pt x="163593" y="189820"/>
                      <a:pt x="164415" y="189113"/>
                      <a:pt x="165446" y="188445"/>
                    </a:cubicBezTo>
                    <a:cubicBezTo>
                      <a:pt x="166460" y="187796"/>
                      <a:pt x="167635" y="187280"/>
                      <a:pt x="168982" y="186935"/>
                    </a:cubicBezTo>
                    <a:cubicBezTo>
                      <a:pt x="173070" y="185845"/>
                      <a:pt x="176558" y="186287"/>
                      <a:pt x="179432" y="188273"/>
                    </a:cubicBezTo>
                    <a:cubicBezTo>
                      <a:pt x="182338" y="190242"/>
                      <a:pt x="184344" y="193499"/>
                      <a:pt x="185481" y="198027"/>
                    </a:cubicBezTo>
                    <a:cubicBezTo>
                      <a:pt x="186502" y="202125"/>
                      <a:pt x="186110" y="205852"/>
                      <a:pt x="184324" y="209177"/>
                    </a:cubicBezTo>
                    <a:cubicBezTo>
                      <a:pt x="182527" y="212510"/>
                      <a:pt x="179308" y="214756"/>
                      <a:pt x="174656" y="215922"/>
                    </a:cubicBezTo>
                    <a:cubicBezTo>
                      <a:pt x="170749" y="216896"/>
                      <a:pt x="167118" y="216665"/>
                      <a:pt x="163794" y="215224"/>
                    </a:cubicBezTo>
                    <a:cubicBezTo>
                      <a:pt x="160460" y="213791"/>
                      <a:pt x="158387" y="211183"/>
                      <a:pt x="157536" y="207408"/>
                    </a:cubicBezTo>
                    <a:lnTo>
                      <a:pt x="157565" y="207236"/>
                    </a:lnTo>
                    <a:lnTo>
                      <a:pt x="165687" y="204782"/>
                    </a:lnTo>
                    <a:cubicBezTo>
                      <a:pt x="166163" y="206674"/>
                      <a:pt x="167072" y="208021"/>
                      <a:pt x="168418" y="208814"/>
                    </a:cubicBezTo>
                    <a:cubicBezTo>
                      <a:pt x="169755" y="209616"/>
                      <a:pt x="171294" y="209787"/>
                      <a:pt x="173024" y="209359"/>
                    </a:cubicBezTo>
                    <a:cubicBezTo>
                      <a:pt x="175019" y="208860"/>
                      <a:pt x="176319" y="207781"/>
                      <a:pt x="176901" y="206129"/>
                    </a:cubicBezTo>
                    <a:cubicBezTo>
                      <a:pt x="177494" y="204485"/>
                      <a:pt x="177504" y="202516"/>
                      <a:pt x="176931" y="200225"/>
                    </a:cubicBezTo>
                    <a:cubicBezTo>
                      <a:pt x="176319" y="197770"/>
                      <a:pt x="175325" y="195916"/>
                      <a:pt x="173931" y="194683"/>
                    </a:cubicBezTo>
                    <a:cubicBezTo>
                      <a:pt x="172544" y="193450"/>
                      <a:pt x="170854" y="193088"/>
                      <a:pt x="168867" y="193584"/>
                    </a:cubicBezTo>
                    <a:cubicBezTo>
                      <a:pt x="167233" y="193995"/>
                      <a:pt x="166039" y="194608"/>
                      <a:pt x="165333" y="195439"/>
                    </a:cubicBezTo>
                    <a:cubicBezTo>
                      <a:pt x="164606" y="196250"/>
                      <a:pt x="164196" y="197225"/>
                      <a:pt x="164081" y="198361"/>
                    </a:cubicBezTo>
                    <a:cubicBezTo>
                      <a:pt x="164081" y="198361"/>
                      <a:pt x="156429" y="199737"/>
                      <a:pt x="156429" y="199737"/>
                    </a:cubicBezTo>
                    <a:lnTo>
                      <a:pt x="152961" y="175366"/>
                    </a:lnTo>
                    <a:close/>
                    <a:moveTo>
                      <a:pt x="288468" y="163280"/>
                    </a:moveTo>
                    <a:cubicBezTo>
                      <a:pt x="288077" y="163299"/>
                      <a:pt x="287684" y="163356"/>
                      <a:pt x="287274" y="163462"/>
                    </a:cubicBezTo>
                    <a:cubicBezTo>
                      <a:pt x="285687" y="163852"/>
                      <a:pt x="284407" y="164435"/>
                      <a:pt x="283414" y="165229"/>
                    </a:cubicBezTo>
                    <a:cubicBezTo>
                      <a:pt x="282429" y="166021"/>
                      <a:pt x="281742" y="166919"/>
                      <a:pt x="281369" y="167952"/>
                    </a:cubicBezTo>
                    <a:lnTo>
                      <a:pt x="282077" y="170798"/>
                    </a:lnTo>
                    <a:cubicBezTo>
                      <a:pt x="282917" y="174180"/>
                      <a:pt x="284177" y="176625"/>
                      <a:pt x="285849" y="178135"/>
                    </a:cubicBezTo>
                    <a:cubicBezTo>
                      <a:pt x="286681" y="178881"/>
                      <a:pt x="287550" y="179387"/>
                      <a:pt x="288468" y="179634"/>
                    </a:cubicBezTo>
                    <a:cubicBezTo>
                      <a:pt x="289403" y="179892"/>
                      <a:pt x="290378" y="179892"/>
                      <a:pt x="291400" y="179645"/>
                    </a:cubicBezTo>
                    <a:cubicBezTo>
                      <a:pt x="293158" y="179204"/>
                      <a:pt x="294371" y="178040"/>
                      <a:pt x="295041" y="176167"/>
                    </a:cubicBezTo>
                    <a:cubicBezTo>
                      <a:pt x="295699" y="174296"/>
                      <a:pt x="295738" y="172211"/>
                      <a:pt x="295165" y="169920"/>
                    </a:cubicBezTo>
                    <a:cubicBezTo>
                      <a:pt x="294573" y="167569"/>
                      <a:pt x="293570" y="165774"/>
                      <a:pt x="292126" y="164590"/>
                    </a:cubicBezTo>
                    <a:cubicBezTo>
                      <a:pt x="291017" y="163652"/>
                      <a:pt x="289796" y="163221"/>
                      <a:pt x="288468" y="163280"/>
                    </a:cubicBezTo>
                    <a:close/>
                    <a:moveTo>
                      <a:pt x="288468" y="141203"/>
                    </a:moveTo>
                    <a:lnTo>
                      <a:pt x="288516" y="141203"/>
                    </a:lnTo>
                    <a:cubicBezTo>
                      <a:pt x="289949" y="141165"/>
                      <a:pt x="291420" y="141260"/>
                      <a:pt x="292929" y="141509"/>
                    </a:cubicBezTo>
                    <a:lnTo>
                      <a:pt x="292968" y="148168"/>
                    </a:lnTo>
                    <a:cubicBezTo>
                      <a:pt x="291573" y="148043"/>
                      <a:pt x="290330" y="147984"/>
                      <a:pt x="289279" y="148013"/>
                    </a:cubicBezTo>
                    <a:cubicBezTo>
                      <a:pt x="289012" y="148024"/>
                      <a:pt x="288745" y="148032"/>
                      <a:pt x="288468" y="148062"/>
                    </a:cubicBezTo>
                    <a:cubicBezTo>
                      <a:pt x="287618" y="148138"/>
                      <a:pt x="286699" y="148301"/>
                      <a:pt x="285696" y="148548"/>
                    </a:cubicBezTo>
                    <a:cubicBezTo>
                      <a:pt x="283099" y="149198"/>
                      <a:pt x="281264" y="150689"/>
                      <a:pt x="280166" y="153029"/>
                    </a:cubicBezTo>
                    <a:cubicBezTo>
                      <a:pt x="279086" y="155361"/>
                      <a:pt x="279019" y="158235"/>
                      <a:pt x="280004" y="161646"/>
                    </a:cubicBezTo>
                    <a:lnTo>
                      <a:pt x="280128" y="161760"/>
                    </a:lnTo>
                    <a:cubicBezTo>
                      <a:pt x="280834" y="160528"/>
                      <a:pt x="281856" y="159449"/>
                      <a:pt x="283174" y="158514"/>
                    </a:cubicBezTo>
                    <a:cubicBezTo>
                      <a:pt x="284502" y="157576"/>
                      <a:pt x="286079" y="156890"/>
                      <a:pt x="287905" y="156429"/>
                    </a:cubicBezTo>
                    <a:lnTo>
                      <a:pt x="288468" y="156296"/>
                    </a:lnTo>
                    <a:cubicBezTo>
                      <a:pt x="292039" y="155532"/>
                      <a:pt x="295174" y="156191"/>
                      <a:pt x="297867" y="158254"/>
                    </a:cubicBezTo>
                    <a:cubicBezTo>
                      <a:pt x="300706" y="160414"/>
                      <a:pt x="302644" y="163605"/>
                      <a:pt x="303695" y="167789"/>
                    </a:cubicBezTo>
                    <a:cubicBezTo>
                      <a:pt x="304765" y="172089"/>
                      <a:pt x="304326" y="175977"/>
                      <a:pt x="302349" y="179425"/>
                    </a:cubicBezTo>
                    <a:cubicBezTo>
                      <a:pt x="300381" y="182883"/>
                      <a:pt x="297286" y="185146"/>
                      <a:pt x="293044" y="186198"/>
                    </a:cubicBezTo>
                    <a:cubicBezTo>
                      <a:pt x="291458" y="186599"/>
                      <a:pt x="289939" y="186781"/>
                      <a:pt x="288468" y="186741"/>
                    </a:cubicBezTo>
                    <a:cubicBezTo>
                      <a:pt x="285745" y="186686"/>
                      <a:pt x="283223" y="185892"/>
                      <a:pt x="280892" y="184363"/>
                    </a:cubicBezTo>
                    <a:cubicBezTo>
                      <a:pt x="277300" y="182023"/>
                      <a:pt x="274816" y="178135"/>
                      <a:pt x="273469" y="172727"/>
                    </a:cubicBezTo>
                    <a:lnTo>
                      <a:pt x="271387" y="164416"/>
                    </a:lnTo>
                    <a:cubicBezTo>
                      <a:pt x="270001" y="158837"/>
                      <a:pt x="270498" y="153984"/>
                      <a:pt x="272885" y="149876"/>
                    </a:cubicBezTo>
                    <a:cubicBezTo>
                      <a:pt x="275293" y="145769"/>
                      <a:pt x="278982" y="143103"/>
                      <a:pt x="283958" y="141853"/>
                    </a:cubicBezTo>
                    <a:cubicBezTo>
                      <a:pt x="285545" y="141460"/>
                      <a:pt x="287043" y="141241"/>
                      <a:pt x="288468" y="141203"/>
                    </a:cubicBezTo>
                    <a:close/>
                    <a:moveTo>
                      <a:pt x="417336" y="120015"/>
                    </a:moveTo>
                    <a:lnTo>
                      <a:pt x="411700" y="138062"/>
                    </a:lnTo>
                    <a:lnTo>
                      <a:pt x="425570" y="151618"/>
                    </a:lnTo>
                    <a:lnTo>
                      <a:pt x="415950" y="154026"/>
                    </a:lnTo>
                    <a:lnTo>
                      <a:pt x="408135" y="144807"/>
                    </a:lnTo>
                    <a:lnTo>
                      <a:pt x="405565" y="156623"/>
                    </a:lnTo>
                    <a:lnTo>
                      <a:pt x="395917" y="159031"/>
                    </a:lnTo>
                    <a:lnTo>
                      <a:pt x="401773" y="140546"/>
                    </a:lnTo>
                    <a:lnTo>
                      <a:pt x="388284" y="127277"/>
                    </a:lnTo>
                    <a:lnTo>
                      <a:pt x="397894" y="124869"/>
                    </a:lnTo>
                    <a:cubicBezTo>
                      <a:pt x="397894" y="124869"/>
                      <a:pt x="405165" y="133763"/>
                      <a:pt x="405165" y="133763"/>
                    </a:cubicBezTo>
                    <a:lnTo>
                      <a:pt x="405337" y="133714"/>
                    </a:lnTo>
                    <a:lnTo>
                      <a:pt x="407676" y="122423"/>
                    </a:lnTo>
                    <a:close/>
                    <a:moveTo>
                      <a:pt x="30122" y="84716"/>
                    </a:moveTo>
                    <a:cubicBezTo>
                      <a:pt x="30122" y="84716"/>
                      <a:pt x="31774" y="91297"/>
                      <a:pt x="31774" y="91297"/>
                    </a:cubicBezTo>
                    <a:cubicBezTo>
                      <a:pt x="28536" y="97796"/>
                      <a:pt x="26673" y="103554"/>
                      <a:pt x="26156" y="108609"/>
                    </a:cubicBezTo>
                    <a:cubicBezTo>
                      <a:pt x="25641" y="113653"/>
                      <a:pt x="25850" y="119539"/>
                      <a:pt x="26758" y="126253"/>
                    </a:cubicBezTo>
                    <a:lnTo>
                      <a:pt x="27436" y="130695"/>
                    </a:lnTo>
                    <a:lnTo>
                      <a:pt x="18876" y="132836"/>
                    </a:lnTo>
                    <a:lnTo>
                      <a:pt x="18208" y="128394"/>
                    </a:lnTo>
                    <a:cubicBezTo>
                      <a:pt x="17301" y="121965"/>
                      <a:pt x="17290" y="115852"/>
                      <a:pt x="18170" y="110062"/>
                    </a:cubicBezTo>
                    <a:cubicBezTo>
                      <a:pt x="19059" y="104272"/>
                      <a:pt x="20836" y="98711"/>
                      <a:pt x="23550" y="93362"/>
                    </a:cubicBezTo>
                    <a:lnTo>
                      <a:pt x="1643" y="98825"/>
                    </a:lnTo>
                    <a:lnTo>
                      <a:pt x="0" y="92244"/>
                    </a:lnTo>
                    <a:close/>
                    <a:moveTo>
                      <a:pt x="141166" y="81547"/>
                    </a:moveTo>
                    <a:cubicBezTo>
                      <a:pt x="140650" y="81566"/>
                      <a:pt x="140105" y="81634"/>
                      <a:pt x="139550" y="81777"/>
                    </a:cubicBezTo>
                    <a:cubicBezTo>
                      <a:pt x="137755" y="82227"/>
                      <a:pt x="136465" y="83164"/>
                      <a:pt x="135671" y="84586"/>
                    </a:cubicBezTo>
                    <a:cubicBezTo>
                      <a:pt x="134859" y="86011"/>
                      <a:pt x="134707" y="87682"/>
                      <a:pt x="135184" y="89592"/>
                    </a:cubicBezTo>
                    <a:cubicBezTo>
                      <a:pt x="135681" y="91550"/>
                      <a:pt x="136617" y="92955"/>
                      <a:pt x="137975" y="93795"/>
                    </a:cubicBezTo>
                    <a:cubicBezTo>
                      <a:pt x="138929" y="94388"/>
                      <a:pt x="139990" y="94675"/>
                      <a:pt x="141166" y="94637"/>
                    </a:cubicBezTo>
                    <a:cubicBezTo>
                      <a:pt x="141682" y="94618"/>
                      <a:pt x="142215" y="94542"/>
                      <a:pt x="142770" y="94398"/>
                    </a:cubicBezTo>
                    <a:cubicBezTo>
                      <a:pt x="144538" y="93957"/>
                      <a:pt x="145837" y="93031"/>
                      <a:pt x="146639" y="91617"/>
                    </a:cubicBezTo>
                    <a:cubicBezTo>
                      <a:pt x="147461" y="90222"/>
                      <a:pt x="147622" y="88541"/>
                      <a:pt x="147136" y="86601"/>
                    </a:cubicBezTo>
                    <a:cubicBezTo>
                      <a:pt x="146658" y="84700"/>
                      <a:pt x="145722" y="83297"/>
                      <a:pt x="144318" y="82427"/>
                    </a:cubicBezTo>
                    <a:cubicBezTo>
                      <a:pt x="143352" y="81826"/>
                      <a:pt x="142303" y="81528"/>
                      <a:pt x="141166" y="81547"/>
                    </a:cubicBezTo>
                    <a:close/>
                    <a:moveTo>
                      <a:pt x="135032" y="63683"/>
                    </a:moveTo>
                    <a:cubicBezTo>
                      <a:pt x="133465" y="64075"/>
                      <a:pt x="132375" y="64888"/>
                      <a:pt x="131765" y="66128"/>
                    </a:cubicBezTo>
                    <a:cubicBezTo>
                      <a:pt x="131134" y="67371"/>
                      <a:pt x="131039" y="68880"/>
                      <a:pt x="131477" y="70638"/>
                    </a:cubicBezTo>
                    <a:cubicBezTo>
                      <a:pt x="131927" y="72415"/>
                      <a:pt x="132720" y="73714"/>
                      <a:pt x="133866" y="74527"/>
                    </a:cubicBezTo>
                    <a:cubicBezTo>
                      <a:pt x="135023" y="75356"/>
                      <a:pt x="136378" y="75567"/>
                      <a:pt x="137965" y="75177"/>
                    </a:cubicBezTo>
                    <a:cubicBezTo>
                      <a:pt x="139464" y="74803"/>
                      <a:pt x="140525" y="74020"/>
                      <a:pt x="141166" y="72796"/>
                    </a:cubicBezTo>
                    <a:lnTo>
                      <a:pt x="141213" y="72693"/>
                    </a:lnTo>
                    <a:cubicBezTo>
                      <a:pt x="141843" y="71440"/>
                      <a:pt x="141939" y="69912"/>
                      <a:pt x="141499" y="68135"/>
                    </a:cubicBezTo>
                    <a:cubicBezTo>
                      <a:pt x="141403" y="67753"/>
                      <a:pt x="141289" y="67399"/>
                      <a:pt x="141166" y="67065"/>
                    </a:cubicBezTo>
                    <a:cubicBezTo>
                      <a:pt x="140697" y="65882"/>
                      <a:pt x="140009" y="64964"/>
                      <a:pt x="139092" y="64333"/>
                    </a:cubicBezTo>
                    <a:cubicBezTo>
                      <a:pt x="137936" y="63512"/>
                      <a:pt x="136569" y="63301"/>
                      <a:pt x="135032" y="63683"/>
                    </a:cubicBezTo>
                    <a:close/>
                    <a:moveTo>
                      <a:pt x="141166" y="56795"/>
                    </a:moveTo>
                    <a:cubicBezTo>
                      <a:pt x="142149" y="57004"/>
                      <a:pt x="143084" y="57329"/>
                      <a:pt x="143974" y="57760"/>
                    </a:cubicBezTo>
                    <a:cubicBezTo>
                      <a:pt x="146993" y="59222"/>
                      <a:pt x="148970" y="61830"/>
                      <a:pt x="149926" y="65622"/>
                    </a:cubicBezTo>
                    <a:cubicBezTo>
                      <a:pt x="150451" y="67753"/>
                      <a:pt x="150366" y="69768"/>
                      <a:pt x="149647" y="71689"/>
                    </a:cubicBezTo>
                    <a:cubicBezTo>
                      <a:pt x="148932" y="73609"/>
                      <a:pt x="147718" y="75280"/>
                      <a:pt x="145961" y="76694"/>
                    </a:cubicBezTo>
                    <a:cubicBezTo>
                      <a:pt x="148473" y="77086"/>
                      <a:pt x="150603" y="77994"/>
                      <a:pt x="152342" y="79456"/>
                    </a:cubicBezTo>
                    <a:cubicBezTo>
                      <a:pt x="154100" y="80897"/>
                      <a:pt x="155266" y="82771"/>
                      <a:pt x="155839" y="85063"/>
                    </a:cubicBezTo>
                    <a:cubicBezTo>
                      <a:pt x="156822" y="89009"/>
                      <a:pt x="156240" y="92373"/>
                      <a:pt x="154090" y="95162"/>
                    </a:cubicBezTo>
                    <a:cubicBezTo>
                      <a:pt x="151951" y="97941"/>
                      <a:pt x="148711" y="99881"/>
                      <a:pt x="144404" y="100961"/>
                    </a:cubicBezTo>
                    <a:cubicBezTo>
                      <a:pt x="143284" y="101237"/>
                      <a:pt x="142206" y="101438"/>
                      <a:pt x="141166" y="101543"/>
                    </a:cubicBezTo>
                    <a:cubicBezTo>
                      <a:pt x="138146" y="101868"/>
                      <a:pt x="135443" y="101495"/>
                      <a:pt x="133045" y="100416"/>
                    </a:cubicBezTo>
                    <a:cubicBezTo>
                      <a:pt x="129834" y="98965"/>
                      <a:pt x="127743" y="96279"/>
                      <a:pt x="126759" y="92324"/>
                    </a:cubicBezTo>
                    <a:cubicBezTo>
                      <a:pt x="126185" y="90014"/>
                      <a:pt x="126319" y="87825"/>
                      <a:pt x="127170" y="85732"/>
                    </a:cubicBezTo>
                    <a:cubicBezTo>
                      <a:pt x="128029" y="83630"/>
                      <a:pt x="129481" y="81815"/>
                      <a:pt x="131516" y="80268"/>
                    </a:cubicBezTo>
                    <a:cubicBezTo>
                      <a:pt x="129300" y="79846"/>
                      <a:pt x="127437" y="78958"/>
                      <a:pt x="125909" y="77612"/>
                    </a:cubicBezTo>
                    <a:cubicBezTo>
                      <a:pt x="124390" y="76255"/>
                      <a:pt x="123358" y="74516"/>
                      <a:pt x="122823" y="72396"/>
                    </a:cubicBezTo>
                    <a:cubicBezTo>
                      <a:pt x="121886" y="68604"/>
                      <a:pt x="122392" y="65365"/>
                      <a:pt x="124351" y="62662"/>
                    </a:cubicBezTo>
                    <a:cubicBezTo>
                      <a:pt x="126310" y="59967"/>
                      <a:pt x="129318" y="58114"/>
                      <a:pt x="133388" y="57091"/>
                    </a:cubicBezTo>
                    <a:cubicBezTo>
                      <a:pt x="136236" y="56384"/>
                      <a:pt x="138824" y="56289"/>
                      <a:pt x="141166" y="56795"/>
                    </a:cubicBezTo>
                    <a:close/>
                    <a:moveTo>
                      <a:pt x="257877" y="35319"/>
                    </a:moveTo>
                    <a:cubicBezTo>
                      <a:pt x="257036" y="35100"/>
                      <a:pt x="256158" y="35108"/>
                      <a:pt x="255231" y="35347"/>
                    </a:cubicBezTo>
                    <a:cubicBezTo>
                      <a:pt x="253512" y="35768"/>
                      <a:pt x="252307" y="36913"/>
                      <a:pt x="251620" y="38797"/>
                    </a:cubicBezTo>
                    <a:cubicBezTo>
                      <a:pt x="250942" y="40659"/>
                      <a:pt x="250894" y="42751"/>
                      <a:pt x="251467" y="45053"/>
                    </a:cubicBezTo>
                    <a:cubicBezTo>
                      <a:pt x="252068" y="47481"/>
                      <a:pt x="253043" y="49315"/>
                      <a:pt x="254410" y="50566"/>
                    </a:cubicBezTo>
                    <a:cubicBezTo>
                      <a:pt x="255432" y="51502"/>
                      <a:pt x="256588" y="51960"/>
                      <a:pt x="257877" y="51932"/>
                    </a:cubicBezTo>
                    <a:cubicBezTo>
                      <a:pt x="258288" y="51932"/>
                      <a:pt x="258728" y="51865"/>
                      <a:pt x="259167" y="51759"/>
                    </a:cubicBezTo>
                    <a:cubicBezTo>
                      <a:pt x="260580" y="51407"/>
                      <a:pt x="261746" y="50844"/>
                      <a:pt x="262653" y="50041"/>
                    </a:cubicBezTo>
                    <a:cubicBezTo>
                      <a:pt x="263590" y="49248"/>
                      <a:pt x="264260" y="48341"/>
                      <a:pt x="264679" y="47299"/>
                    </a:cubicBezTo>
                    <a:lnTo>
                      <a:pt x="263705" y="43373"/>
                    </a:lnTo>
                    <a:cubicBezTo>
                      <a:pt x="262921" y="40250"/>
                      <a:pt x="261775" y="38012"/>
                      <a:pt x="260283" y="36656"/>
                    </a:cubicBezTo>
                    <a:cubicBezTo>
                      <a:pt x="259531" y="35977"/>
                      <a:pt x="258728" y="35538"/>
                      <a:pt x="257877" y="35319"/>
                    </a:cubicBezTo>
                    <a:close/>
                    <a:moveTo>
                      <a:pt x="257877" y="28240"/>
                    </a:moveTo>
                    <a:cubicBezTo>
                      <a:pt x="260532" y="28297"/>
                      <a:pt x="262998" y="29090"/>
                      <a:pt x="265272" y="30608"/>
                    </a:cubicBezTo>
                    <a:cubicBezTo>
                      <a:pt x="268740" y="32930"/>
                      <a:pt x="271146" y="36800"/>
                      <a:pt x="272503" y="42226"/>
                    </a:cubicBezTo>
                    <a:lnTo>
                      <a:pt x="275025" y="52306"/>
                    </a:lnTo>
                    <a:cubicBezTo>
                      <a:pt x="276325" y="57493"/>
                      <a:pt x="275808" y="61934"/>
                      <a:pt x="273516" y="65661"/>
                    </a:cubicBezTo>
                    <a:cubicBezTo>
                      <a:pt x="271223" y="69395"/>
                      <a:pt x="267727" y="71842"/>
                      <a:pt x="263008" y="73016"/>
                    </a:cubicBezTo>
                    <a:cubicBezTo>
                      <a:pt x="261537" y="73379"/>
                      <a:pt x="259969" y="73619"/>
                      <a:pt x="258327" y="73714"/>
                    </a:cubicBezTo>
                    <a:lnTo>
                      <a:pt x="257877" y="73733"/>
                    </a:lnTo>
                    <a:cubicBezTo>
                      <a:pt x="256397" y="73771"/>
                      <a:pt x="254963" y="73695"/>
                      <a:pt x="253607" y="73465"/>
                    </a:cubicBezTo>
                    <a:lnTo>
                      <a:pt x="253063" y="67036"/>
                    </a:lnTo>
                    <a:cubicBezTo>
                      <a:pt x="254457" y="67209"/>
                      <a:pt x="255794" y="67255"/>
                      <a:pt x="257094" y="67160"/>
                    </a:cubicBezTo>
                    <a:lnTo>
                      <a:pt x="257877" y="67103"/>
                    </a:lnTo>
                    <a:cubicBezTo>
                      <a:pt x="258957" y="66989"/>
                      <a:pt x="260122" y="66768"/>
                      <a:pt x="261374" y="66454"/>
                    </a:cubicBezTo>
                    <a:cubicBezTo>
                      <a:pt x="263620" y="65891"/>
                      <a:pt x="265244" y="64600"/>
                      <a:pt x="266245" y="62576"/>
                    </a:cubicBezTo>
                    <a:cubicBezTo>
                      <a:pt x="267240" y="60549"/>
                      <a:pt x="267354" y="57989"/>
                      <a:pt x="266580" y="54885"/>
                    </a:cubicBezTo>
                    <a:lnTo>
                      <a:pt x="266055" y="52772"/>
                    </a:lnTo>
                    <a:cubicBezTo>
                      <a:pt x="265395" y="54225"/>
                      <a:pt x="264488" y="55429"/>
                      <a:pt x="263333" y="56376"/>
                    </a:cubicBezTo>
                    <a:cubicBezTo>
                      <a:pt x="262167" y="57339"/>
                      <a:pt x="260819" y="57999"/>
                      <a:pt x="259299" y="58381"/>
                    </a:cubicBezTo>
                    <a:cubicBezTo>
                      <a:pt x="258813" y="58506"/>
                      <a:pt x="258346" y="58600"/>
                      <a:pt x="257877" y="58676"/>
                    </a:cubicBezTo>
                    <a:cubicBezTo>
                      <a:pt x="254505" y="59231"/>
                      <a:pt x="251534" y="58611"/>
                      <a:pt x="248984" y="56842"/>
                    </a:cubicBezTo>
                    <a:cubicBezTo>
                      <a:pt x="246051" y="54817"/>
                      <a:pt x="244035" y="51608"/>
                      <a:pt x="242936" y="47183"/>
                    </a:cubicBezTo>
                    <a:cubicBezTo>
                      <a:pt x="241875" y="42934"/>
                      <a:pt x="242343" y="39064"/>
                      <a:pt x="244331" y="35557"/>
                    </a:cubicBezTo>
                    <a:cubicBezTo>
                      <a:pt x="246317" y="32061"/>
                      <a:pt x="249394" y="29807"/>
                      <a:pt x="253550" y="28757"/>
                    </a:cubicBezTo>
                    <a:cubicBezTo>
                      <a:pt x="255049" y="28383"/>
                      <a:pt x="256483" y="28221"/>
                      <a:pt x="257877" y="28240"/>
                    </a:cubicBezTo>
                    <a:close/>
                    <a:moveTo>
                      <a:pt x="391632" y="23958"/>
                    </a:moveTo>
                    <a:cubicBezTo>
                      <a:pt x="391223" y="23930"/>
                      <a:pt x="390783" y="23967"/>
                      <a:pt x="390315" y="24071"/>
                    </a:cubicBezTo>
                    <a:cubicBezTo>
                      <a:pt x="389148" y="24378"/>
                      <a:pt x="388356" y="24990"/>
                      <a:pt x="387935" y="25936"/>
                    </a:cubicBezTo>
                    <a:cubicBezTo>
                      <a:pt x="387524" y="26881"/>
                      <a:pt x="387448" y="27914"/>
                      <a:pt x="387725" y="29021"/>
                    </a:cubicBezTo>
                    <a:lnTo>
                      <a:pt x="388291" y="31266"/>
                    </a:lnTo>
                    <a:cubicBezTo>
                      <a:pt x="388566" y="32374"/>
                      <a:pt x="389131" y="33242"/>
                      <a:pt x="390008" y="33864"/>
                    </a:cubicBezTo>
                    <a:cubicBezTo>
                      <a:pt x="390515" y="34217"/>
                      <a:pt x="391049" y="34428"/>
                      <a:pt x="391632" y="34495"/>
                    </a:cubicBezTo>
                    <a:cubicBezTo>
                      <a:pt x="392054" y="34543"/>
                      <a:pt x="392492" y="34504"/>
                      <a:pt x="392951" y="34390"/>
                    </a:cubicBezTo>
                    <a:cubicBezTo>
                      <a:pt x="394222" y="34074"/>
                      <a:pt x="395045" y="33473"/>
                      <a:pt x="395406" y="32614"/>
                    </a:cubicBezTo>
                    <a:cubicBezTo>
                      <a:pt x="395770" y="31743"/>
                      <a:pt x="395798" y="30703"/>
                      <a:pt x="395482" y="29471"/>
                    </a:cubicBezTo>
                    <a:lnTo>
                      <a:pt x="394919" y="27216"/>
                    </a:lnTo>
                    <a:cubicBezTo>
                      <a:pt x="394651" y="26116"/>
                      <a:pt x="394098" y="25238"/>
                      <a:pt x="393286" y="24607"/>
                    </a:cubicBezTo>
                    <a:cubicBezTo>
                      <a:pt x="392788" y="24226"/>
                      <a:pt x="392245" y="24015"/>
                      <a:pt x="391632" y="23958"/>
                    </a:cubicBezTo>
                    <a:close/>
                    <a:moveTo>
                      <a:pt x="391632" y="18941"/>
                    </a:moveTo>
                    <a:cubicBezTo>
                      <a:pt x="393505" y="18837"/>
                      <a:pt x="395157" y="19239"/>
                      <a:pt x="396591" y="20117"/>
                    </a:cubicBezTo>
                    <a:cubicBezTo>
                      <a:pt x="398644" y="21379"/>
                      <a:pt x="399982" y="23280"/>
                      <a:pt x="400612" y="25802"/>
                    </a:cubicBezTo>
                    <a:lnTo>
                      <a:pt x="401177" y="28047"/>
                    </a:lnTo>
                    <a:cubicBezTo>
                      <a:pt x="401807" y="30587"/>
                      <a:pt x="401530" y="32891"/>
                      <a:pt x="400317" y="34952"/>
                    </a:cubicBezTo>
                    <a:cubicBezTo>
                      <a:pt x="399113" y="37018"/>
                      <a:pt x="397050" y="38411"/>
                      <a:pt x="394135" y="39139"/>
                    </a:cubicBezTo>
                    <a:cubicBezTo>
                      <a:pt x="393267" y="39357"/>
                      <a:pt x="392427" y="39491"/>
                      <a:pt x="391632" y="39530"/>
                    </a:cubicBezTo>
                    <a:cubicBezTo>
                      <a:pt x="389761" y="39625"/>
                      <a:pt x="388098" y="39234"/>
                      <a:pt x="386647" y="38354"/>
                    </a:cubicBezTo>
                    <a:cubicBezTo>
                      <a:pt x="385681" y="37762"/>
                      <a:pt x="384861" y="37027"/>
                      <a:pt x="384200" y="36158"/>
                    </a:cubicBezTo>
                    <a:cubicBezTo>
                      <a:pt x="383475" y="35174"/>
                      <a:pt x="382940" y="34017"/>
                      <a:pt x="382604" y="32690"/>
                    </a:cubicBezTo>
                    <a:lnTo>
                      <a:pt x="382041" y="30435"/>
                    </a:lnTo>
                    <a:cubicBezTo>
                      <a:pt x="381411" y="27941"/>
                      <a:pt x="381708" y="25640"/>
                      <a:pt x="382929" y="23556"/>
                    </a:cubicBezTo>
                    <a:cubicBezTo>
                      <a:pt x="383282" y="22955"/>
                      <a:pt x="383713" y="22410"/>
                      <a:pt x="384200" y="21913"/>
                    </a:cubicBezTo>
                    <a:cubicBezTo>
                      <a:pt x="385424" y="20709"/>
                      <a:pt x="387067" y="19849"/>
                      <a:pt x="389131" y="19334"/>
                    </a:cubicBezTo>
                    <a:cubicBezTo>
                      <a:pt x="389999" y="19105"/>
                      <a:pt x="390831" y="18980"/>
                      <a:pt x="391632" y="18941"/>
                    </a:cubicBezTo>
                    <a:close/>
                    <a:moveTo>
                      <a:pt x="365209" y="5033"/>
                    </a:moveTo>
                    <a:cubicBezTo>
                      <a:pt x="364798" y="4994"/>
                      <a:pt x="364367" y="5042"/>
                      <a:pt x="363899" y="5158"/>
                    </a:cubicBezTo>
                    <a:cubicBezTo>
                      <a:pt x="362754" y="5444"/>
                      <a:pt x="361959" y="6064"/>
                      <a:pt x="361550" y="7011"/>
                    </a:cubicBezTo>
                    <a:cubicBezTo>
                      <a:pt x="361130" y="7947"/>
                      <a:pt x="361062" y="8987"/>
                      <a:pt x="361348" y="10116"/>
                    </a:cubicBezTo>
                    <a:lnTo>
                      <a:pt x="361913" y="12360"/>
                    </a:lnTo>
                    <a:cubicBezTo>
                      <a:pt x="362191" y="13497"/>
                      <a:pt x="362743" y="14366"/>
                      <a:pt x="363555" y="14978"/>
                    </a:cubicBezTo>
                    <a:cubicBezTo>
                      <a:pt x="364042" y="15341"/>
                      <a:pt x="364596" y="15551"/>
                      <a:pt x="365209" y="15598"/>
                    </a:cubicBezTo>
                    <a:cubicBezTo>
                      <a:pt x="365629" y="15628"/>
                      <a:pt x="366069" y="15588"/>
                      <a:pt x="366545" y="15464"/>
                    </a:cubicBezTo>
                    <a:cubicBezTo>
                      <a:pt x="367673" y="15188"/>
                      <a:pt x="368457" y="14576"/>
                      <a:pt x="368867" y="13659"/>
                    </a:cubicBezTo>
                    <a:cubicBezTo>
                      <a:pt x="369298" y="12723"/>
                      <a:pt x="369354" y="11711"/>
                      <a:pt x="369077" y="10574"/>
                    </a:cubicBezTo>
                    <a:lnTo>
                      <a:pt x="368514" y="8328"/>
                    </a:lnTo>
                    <a:cubicBezTo>
                      <a:pt x="368236" y="7191"/>
                      <a:pt x="367682" y="6313"/>
                      <a:pt x="366870" y="5682"/>
                    </a:cubicBezTo>
                    <a:cubicBezTo>
                      <a:pt x="366374" y="5301"/>
                      <a:pt x="365820" y="5081"/>
                      <a:pt x="365209" y="5033"/>
                    </a:cubicBezTo>
                    <a:close/>
                    <a:moveTo>
                      <a:pt x="381985" y="418"/>
                    </a:moveTo>
                    <a:lnTo>
                      <a:pt x="384200" y="964"/>
                    </a:lnTo>
                    <a:lnTo>
                      <a:pt x="386695" y="1574"/>
                    </a:lnTo>
                    <a:cubicBezTo>
                      <a:pt x="386695" y="1574"/>
                      <a:pt x="384200" y="9245"/>
                      <a:pt x="384200" y="9245"/>
                    </a:cubicBezTo>
                    <a:lnTo>
                      <a:pt x="374198" y="40103"/>
                    </a:lnTo>
                    <a:lnTo>
                      <a:pt x="372288" y="39643"/>
                    </a:lnTo>
                    <a:lnTo>
                      <a:pt x="369488" y="38947"/>
                    </a:lnTo>
                    <a:cubicBezTo>
                      <a:pt x="369488" y="38947"/>
                      <a:pt x="372288" y="30301"/>
                      <a:pt x="372288" y="30301"/>
                    </a:cubicBezTo>
                    <a:close/>
                    <a:moveTo>
                      <a:pt x="365209" y="16"/>
                    </a:moveTo>
                    <a:cubicBezTo>
                      <a:pt x="367100" y="-88"/>
                      <a:pt x="368763" y="303"/>
                      <a:pt x="370194" y="1192"/>
                    </a:cubicBezTo>
                    <a:cubicBezTo>
                      <a:pt x="371008" y="1699"/>
                      <a:pt x="371703" y="2292"/>
                      <a:pt x="372288" y="2997"/>
                    </a:cubicBezTo>
                    <a:cubicBezTo>
                      <a:pt x="373185" y="4067"/>
                      <a:pt x="373825" y="5368"/>
                      <a:pt x="374209" y="6905"/>
                    </a:cubicBezTo>
                    <a:lnTo>
                      <a:pt x="374761" y="9151"/>
                    </a:lnTo>
                    <a:cubicBezTo>
                      <a:pt x="375393" y="11672"/>
                      <a:pt x="375105" y="13964"/>
                      <a:pt x="373901" y="16028"/>
                    </a:cubicBezTo>
                    <a:cubicBezTo>
                      <a:pt x="373473" y="16764"/>
                      <a:pt x="372938" y="17414"/>
                      <a:pt x="372288" y="17978"/>
                    </a:cubicBezTo>
                    <a:cubicBezTo>
                      <a:pt x="371123" y="18999"/>
                      <a:pt x="369603" y="19745"/>
                      <a:pt x="367730" y="20212"/>
                    </a:cubicBezTo>
                    <a:cubicBezTo>
                      <a:pt x="366851" y="20432"/>
                      <a:pt x="366010" y="20556"/>
                      <a:pt x="365209" y="20605"/>
                    </a:cubicBezTo>
                    <a:cubicBezTo>
                      <a:pt x="363345" y="20700"/>
                      <a:pt x="361684" y="20318"/>
                      <a:pt x="360250" y="19440"/>
                    </a:cubicBezTo>
                    <a:cubicBezTo>
                      <a:pt x="358198" y="18188"/>
                      <a:pt x="356848" y="16307"/>
                      <a:pt x="356218" y="13784"/>
                    </a:cubicBezTo>
                    <a:cubicBezTo>
                      <a:pt x="356218" y="13784"/>
                      <a:pt x="355655" y="11540"/>
                      <a:pt x="355655" y="11540"/>
                    </a:cubicBezTo>
                    <a:cubicBezTo>
                      <a:pt x="355034" y="9017"/>
                      <a:pt x="355330" y="6715"/>
                      <a:pt x="356534" y="4622"/>
                    </a:cubicBezTo>
                    <a:cubicBezTo>
                      <a:pt x="357747" y="2540"/>
                      <a:pt x="359811" y="1135"/>
                      <a:pt x="362715" y="409"/>
                    </a:cubicBezTo>
                    <a:cubicBezTo>
                      <a:pt x="363585" y="190"/>
                      <a:pt x="364414" y="56"/>
                      <a:pt x="365209" y="16"/>
                    </a:cubicBezTo>
                    <a:close/>
                  </a:path>
                </a:pathLst>
              </a:custGeom>
              <a:solidFill>
                <a:srgbClr val="010101">
                  <a:alpha val="6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9" name="Group 98">
              <a:extLst>
                <a:ext uri="{FF2B5EF4-FFF2-40B4-BE49-F238E27FC236}">
                  <a16:creationId xmlns:a16="http://schemas.microsoft.com/office/drawing/2014/main" id="{A219F993-0E64-4CA0-A3A3-96F06998E4A2}"/>
                </a:ext>
              </a:extLst>
            </p:cNvPr>
            <p:cNvGrpSpPr/>
            <p:nvPr/>
          </p:nvGrpSpPr>
          <p:grpSpPr>
            <a:xfrm>
              <a:off x="16696952" y="6516212"/>
              <a:ext cx="1008113" cy="823389"/>
              <a:chOff x="1429850" y="3766265"/>
              <a:chExt cx="968316" cy="790885"/>
            </a:xfrm>
          </p:grpSpPr>
          <p:sp>
            <p:nvSpPr>
              <p:cNvPr id="138" name="Shape 14">
                <a:extLst>
                  <a:ext uri="{FF2B5EF4-FFF2-40B4-BE49-F238E27FC236}">
                    <a16:creationId xmlns:a16="http://schemas.microsoft.com/office/drawing/2014/main" id="{DB9945E6-E350-4BFD-94EF-9140E888E866}"/>
                  </a:ext>
                </a:extLst>
              </p:cNvPr>
              <p:cNvSpPr/>
              <p:nvPr/>
            </p:nvSpPr>
            <p:spPr>
              <a:xfrm>
                <a:off x="1429850" y="3766265"/>
                <a:ext cx="948729" cy="734278"/>
              </a:xfrm>
              <a:custGeom>
                <a:avLst/>
                <a:gdLst/>
                <a:ahLst/>
                <a:cxnLst>
                  <a:cxn ang="0">
                    <a:pos x="wd2" y="hd2"/>
                  </a:cxn>
                  <a:cxn ang="5400000">
                    <a:pos x="wd2" y="hd2"/>
                  </a:cxn>
                  <a:cxn ang="10800000">
                    <a:pos x="wd2" y="hd2"/>
                  </a:cxn>
                  <a:cxn ang="16200000">
                    <a:pos x="wd2" y="hd2"/>
                  </a:cxn>
                </a:cxnLst>
                <a:rect l="0" t="0" r="r" b="b"/>
                <a:pathLst>
                  <a:path w="21442" h="21397" extrusionOk="0">
                    <a:moveTo>
                      <a:pt x="0" y="5529"/>
                    </a:moveTo>
                    <a:lnTo>
                      <a:pt x="3881" y="20249"/>
                    </a:lnTo>
                    <a:cubicBezTo>
                      <a:pt x="4103" y="21123"/>
                      <a:pt x="4833" y="21600"/>
                      <a:pt x="5511" y="21314"/>
                    </a:cubicBezTo>
                    <a:lnTo>
                      <a:pt x="20552" y="14964"/>
                    </a:lnTo>
                    <a:cubicBezTo>
                      <a:pt x="21230" y="14678"/>
                      <a:pt x="21600" y="13737"/>
                      <a:pt x="21378" y="12863"/>
                    </a:cubicBezTo>
                    <a:lnTo>
                      <a:pt x="18111" y="0"/>
                    </a:lnTo>
                    <a:lnTo>
                      <a:pt x="8588" y="4020"/>
                    </a:lnTo>
                    <a:lnTo>
                      <a:pt x="6579" y="2874"/>
                    </a:lnTo>
                    <a:cubicBezTo>
                      <a:pt x="6579" y="2874"/>
                      <a:pt x="0" y="5529"/>
                      <a:pt x="0" y="5529"/>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9" name="Shape 15">
                <a:extLst>
                  <a:ext uri="{FF2B5EF4-FFF2-40B4-BE49-F238E27FC236}">
                    <a16:creationId xmlns:a16="http://schemas.microsoft.com/office/drawing/2014/main" id="{101D69E7-1CCF-4921-9C69-A357C70EAE84}"/>
                  </a:ext>
                </a:extLst>
              </p:cNvPr>
              <p:cNvSpPr/>
              <p:nvPr/>
            </p:nvSpPr>
            <p:spPr>
              <a:xfrm>
                <a:off x="1508615" y="3953332"/>
                <a:ext cx="97738" cy="68290"/>
              </a:xfrm>
              <a:custGeom>
                <a:avLst/>
                <a:gdLst/>
                <a:ahLst/>
                <a:cxnLst>
                  <a:cxn ang="0">
                    <a:pos x="wd2" y="hd2"/>
                  </a:cxn>
                  <a:cxn ang="5400000">
                    <a:pos x="wd2" y="hd2"/>
                  </a:cxn>
                  <a:cxn ang="10800000">
                    <a:pos x="wd2" y="hd2"/>
                  </a:cxn>
                  <a:cxn ang="16200000">
                    <a:pos x="wd2" y="hd2"/>
                  </a:cxn>
                </a:cxnLst>
                <a:rect l="0" t="0" r="r" b="b"/>
                <a:pathLst>
                  <a:path w="21600" h="21600" extrusionOk="0">
                    <a:moveTo>
                      <a:pt x="18658" y="0"/>
                    </a:moveTo>
                    <a:lnTo>
                      <a:pt x="0" y="8744"/>
                    </a:lnTo>
                    <a:lnTo>
                      <a:pt x="2942" y="21600"/>
                    </a:lnTo>
                    <a:lnTo>
                      <a:pt x="21600" y="12857"/>
                    </a:lnTo>
                    <a:cubicBezTo>
                      <a:pt x="21600" y="12857"/>
                      <a:pt x="18658" y="0"/>
                      <a:pt x="18658"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0" name="Shape 16">
                <a:extLst>
                  <a:ext uri="{FF2B5EF4-FFF2-40B4-BE49-F238E27FC236}">
                    <a16:creationId xmlns:a16="http://schemas.microsoft.com/office/drawing/2014/main" id="{65DB29B8-6AC4-461C-8FCA-2A34314585DB}"/>
                  </a:ext>
                </a:extLst>
              </p:cNvPr>
              <p:cNvSpPr/>
              <p:nvPr/>
            </p:nvSpPr>
            <p:spPr>
              <a:xfrm>
                <a:off x="1486462" y="3793340"/>
                <a:ext cx="744717" cy="276189"/>
              </a:xfrm>
              <a:custGeom>
                <a:avLst/>
                <a:gdLst/>
                <a:ahLst/>
                <a:cxnLst>
                  <a:cxn ang="0">
                    <a:pos x="wd2" y="hd2"/>
                  </a:cxn>
                  <a:cxn ang="5400000">
                    <a:pos x="wd2" y="hd2"/>
                  </a:cxn>
                  <a:cxn ang="10800000">
                    <a:pos x="wd2" y="hd2"/>
                  </a:cxn>
                  <a:cxn ang="16200000">
                    <a:pos x="wd2" y="hd2"/>
                  </a:cxn>
                </a:cxnLst>
                <a:rect l="0" t="0" r="r" b="b"/>
                <a:pathLst>
                  <a:path w="21600" h="21600" extrusionOk="0">
                    <a:moveTo>
                      <a:pt x="21287" y="0"/>
                    </a:moveTo>
                    <a:lnTo>
                      <a:pt x="0" y="18793"/>
                    </a:lnTo>
                    <a:lnTo>
                      <a:pt x="313" y="21600"/>
                    </a:lnTo>
                    <a:lnTo>
                      <a:pt x="21600" y="2807"/>
                    </a:lnTo>
                    <a:cubicBezTo>
                      <a:pt x="21600" y="2807"/>
                      <a:pt x="21287" y="0"/>
                      <a:pt x="21287"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1" name="Shape 17">
                <a:extLst>
                  <a:ext uri="{FF2B5EF4-FFF2-40B4-BE49-F238E27FC236}">
                    <a16:creationId xmlns:a16="http://schemas.microsoft.com/office/drawing/2014/main" id="{78EE697E-6B19-4B43-94F2-5029FB2F1312}"/>
                  </a:ext>
                </a:extLst>
              </p:cNvPr>
              <p:cNvSpPr/>
              <p:nvPr/>
            </p:nvSpPr>
            <p:spPr>
              <a:xfrm>
                <a:off x="1476616" y="3822875"/>
                <a:ext cx="921550" cy="734275"/>
              </a:xfrm>
              <a:custGeom>
                <a:avLst/>
                <a:gdLst/>
                <a:ahLst/>
                <a:cxnLst>
                  <a:cxn ang="0">
                    <a:pos x="wd2" y="hd2"/>
                  </a:cxn>
                  <a:cxn ang="5400000">
                    <a:pos x="wd2" y="hd2"/>
                  </a:cxn>
                  <a:cxn ang="10800000">
                    <a:pos x="wd2" y="hd2"/>
                  </a:cxn>
                  <a:cxn ang="16200000">
                    <a:pos x="wd2" y="hd2"/>
                  </a:cxn>
                </a:cxnLst>
                <a:rect l="0" t="0" r="r" b="b"/>
                <a:pathLst>
                  <a:path w="21438" h="21397" extrusionOk="0">
                    <a:moveTo>
                      <a:pt x="0" y="7386"/>
                    </a:moveTo>
                    <a:lnTo>
                      <a:pt x="3362" y="20249"/>
                    </a:lnTo>
                    <a:cubicBezTo>
                      <a:pt x="3591" y="21123"/>
                      <a:pt x="4342" y="21600"/>
                      <a:pt x="5040" y="21314"/>
                    </a:cubicBezTo>
                    <a:lnTo>
                      <a:pt x="20522" y="14964"/>
                    </a:lnTo>
                    <a:cubicBezTo>
                      <a:pt x="21220" y="14678"/>
                      <a:pt x="21600" y="13737"/>
                      <a:pt x="21371" y="12863"/>
                    </a:cubicBezTo>
                    <a:lnTo>
                      <a:pt x="18009" y="0"/>
                    </a:lnTo>
                    <a:cubicBezTo>
                      <a:pt x="18009" y="0"/>
                      <a:pt x="0" y="7386"/>
                      <a:pt x="0" y="7386"/>
                    </a:cubicBezTo>
                    <a:close/>
                  </a:path>
                </a:pathLst>
              </a:custGeom>
              <a:solidFill>
                <a:srgbClr val="6491C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00" name="Group 99">
              <a:extLst>
                <a:ext uri="{FF2B5EF4-FFF2-40B4-BE49-F238E27FC236}">
                  <a16:creationId xmlns:a16="http://schemas.microsoft.com/office/drawing/2014/main" id="{AD9206E5-3B8E-4629-A865-C7BD17331F83}"/>
                </a:ext>
              </a:extLst>
            </p:cNvPr>
            <p:cNvGrpSpPr/>
            <p:nvPr/>
          </p:nvGrpSpPr>
          <p:grpSpPr>
            <a:xfrm>
              <a:off x="17129000" y="6660232"/>
              <a:ext cx="778879" cy="1036742"/>
              <a:chOff x="11021529" y="1378127"/>
              <a:chExt cx="1390506" cy="1850862"/>
            </a:xfrm>
          </p:grpSpPr>
          <p:grpSp>
            <p:nvGrpSpPr>
              <p:cNvPr id="127" name="Group 126">
                <a:extLst>
                  <a:ext uri="{FF2B5EF4-FFF2-40B4-BE49-F238E27FC236}">
                    <a16:creationId xmlns:a16="http://schemas.microsoft.com/office/drawing/2014/main" id="{F5EE8EAC-F33D-473A-9980-0C4EACB80D60}"/>
                  </a:ext>
                </a:extLst>
              </p:cNvPr>
              <p:cNvGrpSpPr/>
              <p:nvPr/>
            </p:nvGrpSpPr>
            <p:grpSpPr>
              <a:xfrm rot="20882609">
                <a:off x="11021529" y="1378127"/>
                <a:ext cx="1390506" cy="1389302"/>
                <a:chOff x="1604726" y="1704855"/>
                <a:chExt cx="1860852" cy="1859240"/>
              </a:xfrm>
            </p:grpSpPr>
            <p:sp>
              <p:nvSpPr>
                <p:cNvPr id="132" name="Shape 6">
                  <a:extLst>
                    <a:ext uri="{FF2B5EF4-FFF2-40B4-BE49-F238E27FC236}">
                      <a16:creationId xmlns:a16="http://schemas.microsoft.com/office/drawing/2014/main" id="{D821C50E-3F30-4391-8961-015510117B4A}"/>
                    </a:ext>
                  </a:extLst>
                </p:cNvPr>
                <p:cNvSpPr/>
                <p:nvPr/>
              </p:nvSpPr>
              <p:spPr>
                <a:xfrm>
                  <a:off x="1604726" y="1704855"/>
                  <a:ext cx="1860852" cy="1859240"/>
                </a:xfrm>
                <a:custGeom>
                  <a:avLst/>
                  <a:gdLst/>
                  <a:ahLst/>
                  <a:cxnLst>
                    <a:cxn ang="0">
                      <a:pos x="wd2" y="hd2"/>
                    </a:cxn>
                    <a:cxn ang="5400000">
                      <a:pos x="wd2" y="hd2"/>
                    </a:cxn>
                    <a:cxn ang="10800000">
                      <a:pos x="wd2" y="hd2"/>
                    </a:cxn>
                    <a:cxn ang="16200000">
                      <a:pos x="wd2" y="hd2"/>
                    </a:cxn>
                  </a:cxnLst>
                  <a:rect l="0" t="0" r="r" b="b"/>
                  <a:pathLst>
                    <a:path w="21600" h="21600" extrusionOk="0">
                      <a:moveTo>
                        <a:pt x="17554" y="13501"/>
                      </a:moveTo>
                      <a:cubicBezTo>
                        <a:pt x="17291" y="13501"/>
                        <a:pt x="17035" y="13527"/>
                        <a:pt x="16787" y="13575"/>
                      </a:cubicBezTo>
                      <a:cubicBezTo>
                        <a:pt x="16737" y="13511"/>
                        <a:pt x="16683" y="13450"/>
                        <a:pt x="16625" y="13391"/>
                      </a:cubicBezTo>
                      <a:lnTo>
                        <a:pt x="16302" y="13068"/>
                      </a:lnTo>
                      <a:cubicBezTo>
                        <a:pt x="16253" y="13007"/>
                        <a:pt x="16200" y="12948"/>
                        <a:pt x="16144" y="12891"/>
                      </a:cubicBezTo>
                      <a:lnTo>
                        <a:pt x="8220" y="4961"/>
                      </a:lnTo>
                      <a:cubicBezTo>
                        <a:pt x="8157" y="4898"/>
                        <a:pt x="8092" y="4841"/>
                        <a:pt x="8024" y="4789"/>
                      </a:cubicBezTo>
                      <a:cubicBezTo>
                        <a:pt x="8068" y="4548"/>
                        <a:pt x="8092" y="4302"/>
                        <a:pt x="8092" y="4050"/>
                      </a:cubicBezTo>
                      <a:cubicBezTo>
                        <a:pt x="8092" y="1813"/>
                        <a:pt x="6281" y="0"/>
                        <a:pt x="4046" y="0"/>
                      </a:cubicBezTo>
                      <a:cubicBezTo>
                        <a:pt x="3562" y="0"/>
                        <a:pt x="3098" y="86"/>
                        <a:pt x="2667" y="242"/>
                      </a:cubicBezTo>
                      <a:lnTo>
                        <a:pt x="5050" y="2627"/>
                      </a:lnTo>
                      <a:cubicBezTo>
                        <a:pt x="5380" y="2957"/>
                        <a:pt x="5380" y="3492"/>
                        <a:pt x="5050" y="3821"/>
                      </a:cubicBezTo>
                      <a:lnTo>
                        <a:pt x="3818" y="5055"/>
                      </a:lnTo>
                      <a:cubicBezTo>
                        <a:pt x="3489" y="5385"/>
                        <a:pt x="2954" y="5385"/>
                        <a:pt x="2625" y="5055"/>
                      </a:cubicBezTo>
                      <a:lnTo>
                        <a:pt x="241" y="2669"/>
                      </a:lnTo>
                      <a:cubicBezTo>
                        <a:pt x="86" y="3100"/>
                        <a:pt x="0" y="3565"/>
                        <a:pt x="0" y="4050"/>
                      </a:cubicBezTo>
                      <a:cubicBezTo>
                        <a:pt x="0" y="6286"/>
                        <a:pt x="1812" y="8099"/>
                        <a:pt x="4046" y="8099"/>
                      </a:cubicBezTo>
                      <a:cubicBezTo>
                        <a:pt x="4309" y="8099"/>
                        <a:pt x="4565" y="8073"/>
                        <a:pt x="4813" y="8025"/>
                      </a:cubicBezTo>
                      <a:cubicBezTo>
                        <a:pt x="4863" y="8089"/>
                        <a:pt x="4917" y="8150"/>
                        <a:pt x="4975" y="8209"/>
                      </a:cubicBezTo>
                      <a:lnTo>
                        <a:pt x="5298" y="8532"/>
                      </a:lnTo>
                      <a:cubicBezTo>
                        <a:pt x="5347" y="8593"/>
                        <a:pt x="5400" y="8652"/>
                        <a:pt x="5456" y="8709"/>
                      </a:cubicBezTo>
                      <a:lnTo>
                        <a:pt x="13380" y="16639"/>
                      </a:lnTo>
                      <a:cubicBezTo>
                        <a:pt x="13443" y="16702"/>
                        <a:pt x="13508" y="16759"/>
                        <a:pt x="13576" y="16811"/>
                      </a:cubicBezTo>
                      <a:cubicBezTo>
                        <a:pt x="13532" y="17052"/>
                        <a:pt x="13508" y="17298"/>
                        <a:pt x="13508" y="17550"/>
                      </a:cubicBezTo>
                      <a:cubicBezTo>
                        <a:pt x="13508" y="19787"/>
                        <a:pt x="15319" y="21600"/>
                        <a:pt x="17554" y="21600"/>
                      </a:cubicBezTo>
                      <a:cubicBezTo>
                        <a:pt x="18038" y="21600"/>
                        <a:pt x="18502" y="21514"/>
                        <a:pt x="18933" y="21358"/>
                      </a:cubicBezTo>
                      <a:lnTo>
                        <a:pt x="16549" y="18973"/>
                      </a:lnTo>
                      <a:cubicBezTo>
                        <a:pt x="16220" y="18643"/>
                        <a:pt x="16220" y="18108"/>
                        <a:pt x="16549" y="17779"/>
                      </a:cubicBezTo>
                      <a:lnTo>
                        <a:pt x="17782" y="16545"/>
                      </a:lnTo>
                      <a:cubicBezTo>
                        <a:pt x="18111" y="16215"/>
                        <a:pt x="18646" y="16215"/>
                        <a:pt x="18975" y="16545"/>
                      </a:cubicBezTo>
                      <a:lnTo>
                        <a:pt x="21359" y="18931"/>
                      </a:lnTo>
                      <a:cubicBezTo>
                        <a:pt x="21514" y="18500"/>
                        <a:pt x="21600" y="18035"/>
                        <a:pt x="21600" y="17550"/>
                      </a:cubicBezTo>
                      <a:cubicBezTo>
                        <a:pt x="21600" y="15314"/>
                        <a:pt x="19788" y="13501"/>
                        <a:pt x="17554" y="13501"/>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3" name="Shape 7">
                  <a:extLst>
                    <a:ext uri="{FF2B5EF4-FFF2-40B4-BE49-F238E27FC236}">
                      <a16:creationId xmlns:a16="http://schemas.microsoft.com/office/drawing/2014/main" id="{746BAD92-2604-4E56-A2EB-FD4757F3ED56}"/>
                    </a:ext>
                  </a:extLst>
                </p:cNvPr>
                <p:cNvSpPr/>
                <p:nvPr/>
              </p:nvSpPr>
              <p:spPr>
                <a:xfrm>
                  <a:off x="1828262" y="1704907"/>
                  <a:ext cx="1631083" cy="1629494"/>
                </a:xfrm>
                <a:custGeom>
                  <a:avLst/>
                  <a:gdLst/>
                  <a:ahLst/>
                  <a:cxnLst>
                    <a:cxn ang="0">
                      <a:pos x="wd2" y="hd2"/>
                    </a:cxn>
                    <a:cxn ang="5400000">
                      <a:pos x="wd2" y="hd2"/>
                    </a:cxn>
                    <a:cxn ang="10800000">
                      <a:pos x="wd2" y="hd2"/>
                    </a:cxn>
                    <a:cxn ang="16200000">
                      <a:pos x="wd2" y="hd2"/>
                    </a:cxn>
                  </a:cxnLst>
                  <a:rect l="0" t="0" r="r" b="b"/>
                  <a:pathLst>
                    <a:path w="21600" h="21600" extrusionOk="0">
                      <a:moveTo>
                        <a:pt x="18605" y="18878"/>
                      </a:moveTo>
                      <a:lnTo>
                        <a:pt x="21325" y="21600"/>
                      </a:lnTo>
                      <a:cubicBezTo>
                        <a:pt x="21502" y="21108"/>
                        <a:pt x="21600" y="20578"/>
                        <a:pt x="21600" y="20025"/>
                      </a:cubicBezTo>
                      <a:cubicBezTo>
                        <a:pt x="21600" y="17473"/>
                        <a:pt x="19533" y="15404"/>
                        <a:pt x="16984" y="15404"/>
                      </a:cubicBezTo>
                      <a:cubicBezTo>
                        <a:pt x="16684" y="15404"/>
                        <a:pt x="16392" y="15434"/>
                        <a:pt x="16109" y="15488"/>
                      </a:cubicBezTo>
                      <a:cubicBezTo>
                        <a:pt x="16051" y="15416"/>
                        <a:pt x="15991" y="15346"/>
                        <a:pt x="15924" y="15280"/>
                      </a:cubicBezTo>
                      <a:lnTo>
                        <a:pt x="15556" y="14911"/>
                      </a:lnTo>
                      <a:cubicBezTo>
                        <a:pt x="15500" y="14841"/>
                        <a:pt x="15440" y="14774"/>
                        <a:pt x="15375" y="14709"/>
                      </a:cubicBezTo>
                      <a:lnTo>
                        <a:pt x="6335" y="5660"/>
                      </a:lnTo>
                      <a:cubicBezTo>
                        <a:pt x="6264" y="5588"/>
                        <a:pt x="6189" y="5524"/>
                        <a:pt x="6111" y="5464"/>
                      </a:cubicBezTo>
                      <a:cubicBezTo>
                        <a:pt x="6162" y="5190"/>
                        <a:pt x="6189" y="4909"/>
                        <a:pt x="6189" y="4621"/>
                      </a:cubicBezTo>
                      <a:cubicBezTo>
                        <a:pt x="6189" y="2069"/>
                        <a:pt x="4123" y="0"/>
                        <a:pt x="1574" y="0"/>
                      </a:cubicBezTo>
                      <a:cubicBezTo>
                        <a:pt x="1021" y="0"/>
                        <a:pt x="491" y="98"/>
                        <a:pt x="0" y="276"/>
                      </a:cubicBezTo>
                      <a:lnTo>
                        <a:pt x="2719" y="2997"/>
                      </a:lnTo>
                      <a:cubicBezTo>
                        <a:pt x="3095" y="3374"/>
                        <a:pt x="3095" y="3984"/>
                        <a:pt x="2719" y="4360"/>
                      </a:cubicBezTo>
                      <a:lnTo>
                        <a:pt x="2050" y="5030"/>
                      </a:lnTo>
                      <a:lnTo>
                        <a:pt x="16662" y="19460"/>
                      </a:lnTo>
                      <a:lnTo>
                        <a:pt x="17244" y="18878"/>
                      </a:lnTo>
                      <a:cubicBezTo>
                        <a:pt x="17620" y="18501"/>
                        <a:pt x="18230" y="18501"/>
                        <a:pt x="18605" y="18878"/>
                      </a:cubicBezTo>
                      <a:close/>
                    </a:path>
                  </a:pathLst>
                </a:custGeom>
                <a:solidFill>
                  <a:srgbClr val="FFAF28">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4" name="Shape 8">
                  <a:extLst>
                    <a:ext uri="{FF2B5EF4-FFF2-40B4-BE49-F238E27FC236}">
                      <a16:creationId xmlns:a16="http://schemas.microsoft.com/office/drawing/2014/main" id="{6DFB7A03-D695-4A8B-879F-4EF85108CED2}"/>
                    </a:ext>
                  </a:extLst>
                </p:cNvPr>
                <p:cNvSpPr/>
                <p:nvPr/>
              </p:nvSpPr>
              <p:spPr>
                <a:xfrm>
                  <a:off x="1728914" y="2772874"/>
                  <a:ext cx="662311" cy="663922"/>
                </a:xfrm>
                <a:custGeom>
                  <a:avLst/>
                  <a:gdLst/>
                  <a:ahLst/>
                  <a:cxnLst>
                    <a:cxn ang="0">
                      <a:pos x="wd2" y="hd2"/>
                    </a:cxn>
                    <a:cxn ang="5400000">
                      <a:pos x="wd2" y="hd2"/>
                    </a:cxn>
                    <a:cxn ang="10800000">
                      <a:pos x="wd2" y="hd2"/>
                    </a:cxn>
                    <a:cxn ang="16200000">
                      <a:pos x="wd2" y="hd2"/>
                    </a:cxn>
                  </a:cxnLst>
                  <a:rect l="0" t="0" r="r" b="b"/>
                  <a:pathLst>
                    <a:path w="21600" h="21600" extrusionOk="0">
                      <a:moveTo>
                        <a:pt x="10181" y="8517"/>
                      </a:moveTo>
                      <a:lnTo>
                        <a:pt x="2386" y="16488"/>
                      </a:lnTo>
                      <a:lnTo>
                        <a:pt x="0" y="19987"/>
                      </a:lnTo>
                      <a:lnTo>
                        <a:pt x="1503" y="21600"/>
                      </a:lnTo>
                      <a:lnTo>
                        <a:pt x="4985" y="19252"/>
                      </a:lnTo>
                      <a:lnTo>
                        <a:pt x="13063" y="11392"/>
                      </a:lnTo>
                      <a:lnTo>
                        <a:pt x="21600" y="2875"/>
                      </a:lnTo>
                      <a:lnTo>
                        <a:pt x="18717" y="0"/>
                      </a:lnTo>
                      <a:cubicBezTo>
                        <a:pt x="18717" y="0"/>
                        <a:pt x="10181" y="8517"/>
                        <a:pt x="10181" y="8517"/>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5" name="Shape 9">
                  <a:extLst>
                    <a:ext uri="{FF2B5EF4-FFF2-40B4-BE49-F238E27FC236}">
                      <a16:creationId xmlns:a16="http://schemas.microsoft.com/office/drawing/2014/main" id="{8631B0C1-3663-41E5-BF9F-3F495F95FC11}"/>
                    </a:ext>
                  </a:extLst>
                </p:cNvPr>
                <p:cNvSpPr/>
                <p:nvPr/>
              </p:nvSpPr>
              <p:spPr>
                <a:xfrm>
                  <a:off x="2573394" y="1804205"/>
                  <a:ext cx="800458" cy="800485"/>
                </a:xfrm>
                <a:custGeom>
                  <a:avLst/>
                  <a:gdLst/>
                  <a:ahLst/>
                  <a:cxnLst>
                    <a:cxn ang="0">
                      <a:pos x="wd2" y="hd2"/>
                    </a:cxn>
                    <a:cxn ang="5400000">
                      <a:pos x="wd2" y="hd2"/>
                    </a:cxn>
                    <a:cxn ang="10800000">
                      <a:pos x="wd2" y="hd2"/>
                    </a:cxn>
                    <a:cxn ang="16200000">
                      <a:pos x="wd2" y="hd2"/>
                    </a:cxn>
                  </a:cxnLst>
                  <a:rect l="0" t="0" r="r" b="b"/>
                  <a:pathLst>
                    <a:path w="21102" h="21102" extrusionOk="0">
                      <a:moveTo>
                        <a:pt x="3084" y="16494"/>
                      </a:moveTo>
                      <a:lnTo>
                        <a:pt x="4606" y="18017"/>
                      </a:lnTo>
                      <a:lnTo>
                        <a:pt x="5807" y="19219"/>
                      </a:lnTo>
                      <a:lnTo>
                        <a:pt x="7691" y="21102"/>
                      </a:lnTo>
                      <a:lnTo>
                        <a:pt x="19608" y="9183"/>
                      </a:lnTo>
                      <a:cubicBezTo>
                        <a:pt x="21600" y="7194"/>
                        <a:pt x="21600" y="3966"/>
                        <a:pt x="19608" y="1973"/>
                      </a:cubicBezTo>
                      <a:lnTo>
                        <a:pt x="19128" y="1493"/>
                      </a:lnTo>
                      <a:cubicBezTo>
                        <a:pt x="17137" y="-498"/>
                        <a:pt x="13908" y="-498"/>
                        <a:pt x="11918" y="1493"/>
                      </a:cubicBezTo>
                      <a:lnTo>
                        <a:pt x="0" y="13410"/>
                      </a:lnTo>
                      <a:lnTo>
                        <a:pt x="1883" y="15293"/>
                      </a:lnTo>
                      <a:cubicBezTo>
                        <a:pt x="1883" y="15293"/>
                        <a:pt x="3084" y="16494"/>
                        <a:pt x="3084" y="16494"/>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6" name="Shape 10">
                  <a:extLst>
                    <a:ext uri="{FF2B5EF4-FFF2-40B4-BE49-F238E27FC236}">
                      <a16:creationId xmlns:a16="http://schemas.microsoft.com/office/drawing/2014/main" id="{AFA6F5DC-D196-41CC-8E5F-809E25B98998}"/>
                    </a:ext>
                  </a:extLst>
                </p:cNvPr>
                <p:cNvSpPr/>
                <p:nvPr/>
              </p:nvSpPr>
              <p:spPr>
                <a:xfrm>
                  <a:off x="1753752" y="2822549"/>
                  <a:ext cx="640698" cy="617352"/>
                </a:xfrm>
                <a:custGeom>
                  <a:avLst/>
                  <a:gdLst/>
                  <a:ahLst/>
                  <a:cxnLst>
                    <a:cxn ang="0">
                      <a:pos x="wd2" y="hd2"/>
                    </a:cxn>
                    <a:cxn ang="5400000">
                      <a:pos x="wd2" y="hd2"/>
                    </a:cxn>
                    <a:cxn ang="10800000">
                      <a:pos x="wd2" y="hd2"/>
                    </a:cxn>
                    <a:cxn ang="16200000">
                      <a:pos x="wd2" y="hd2"/>
                    </a:cxn>
                  </a:cxnLst>
                  <a:rect l="0" t="0" r="r" b="b"/>
                  <a:pathLst>
                    <a:path w="21600" h="21600" extrusionOk="0">
                      <a:moveTo>
                        <a:pt x="20190" y="0"/>
                      </a:moveTo>
                      <a:lnTo>
                        <a:pt x="0" y="20678"/>
                      </a:lnTo>
                      <a:lnTo>
                        <a:pt x="825" y="21600"/>
                      </a:lnTo>
                      <a:lnTo>
                        <a:pt x="4425" y="19074"/>
                      </a:lnTo>
                      <a:lnTo>
                        <a:pt x="12775" y="10622"/>
                      </a:lnTo>
                      <a:lnTo>
                        <a:pt x="21600" y="1463"/>
                      </a:lnTo>
                      <a:cubicBezTo>
                        <a:pt x="21600" y="1463"/>
                        <a:pt x="20190" y="0"/>
                        <a:pt x="20190" y="0"/>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7" name="Shape 11">
                  <a:extLst>
                    <a:ext uri="{FF2B5EF4-FFF2-40B4-BE49-F238E27FC236}">
                      <a16:creationId xmlns:a16="http://schemas.microsoft.com/office/drawing/2014/main" id="{C1CD0E8C-7745-4F92-8944-ADC577B1B281}"/>
                    </a:ext>
                  </a:extLst>
                </p:cNvPr>
                <p:cNvSpPr/>
                <p:nvPr/>
              </p:nvSpPr>
              <p:spPr>
                <a:xfrm>
                  <a:off x="2722420" y="1870439"/>
                  <a:ext cx="653797" cy="730035"/>
                </a:xfrm>
                <a:custGeom>
                  <a:avLst/>
                  <a:gdLst/>
                  <a:ahLst/>
                  <a:cxnLst>
                    <a:cxn ang="0">
                      <a:pos x="wd2" y="hd2"/>
                    </a:cxn>
                    <a:cxn ang="5400000">
                      <a:pos x="wd2" y="hd2"/>
                    </a:cxn>
                    <a:cxn ang="10800000">
                      <a:pos x="wd2" y="hd2"/>
                    </a:cxn>
                    <a:cxn ang="16200000">
                      <a:pos x="wd2" y="hd2"/>
                    </a:cxn>
                  </a:cxnLst>
                  <a:rect l="0" t="0" r="r" b="b"/>
                  <a:pathLst>
                    <a:path w="20994" h="21600" extrusionOk="0">
                      <a:moveTo>
                        <a:pt x="901" y="18138"/>
                      </a:moveTo>
                      <a:lnTo>
                        <a:pt x="2364" y="19487"/>
                      </a:lnTo>
                      <a:lnTo>
                        <a:pt x="4659" y="21600"/>
                      </a:lnTo>
                      <a:lnTo>
                        <a:pt x="19174" y="8223"/>
                      </a:lnTo>
                      <a:cubicBezTo>
                        <a:pt x="21600" y="5990"/>
                        <a:pt x="21600" y="2367"/>
                        <a:pt x="19174" y="131"/>
                      </a:cubicBezTo>
                      <a:lnTo>
                        <a:pt x="19033" y="0"/>
                      </a:lnTo>
                      <a:lnTo>
                        <a:pt x="0" y="17307"/>
                      </a:lnTo>
                      <a:cubicBezTo>
                        <a:pt x="0" y="17307"/>
                        <a:pt x="901" y="18138"/>
                        <a:pt x="901" y="18138"/>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28" name="Group 127">
                <a:extLst>
                  <a:ext uri="{FF2B5EF4-FFF2-40B4-BE49-F238E27FC236}">
                    <a16:creationId xmlns:a16="http://schemas.microsoft.com/office/drawing/2014/main" id="{4225F33A-0B44-453D-B9E2-573D38B870EB}"/>
                  </a:ext>
                </a:extLst>
              </p:cNvPr>
              <p:cNvGrpSpPr/>
              <p:nvPr/>
            </p:nvGrpSpPr>
            <p:grpSpPr>
              <a:xfrm>
                <a:off x="11469672" y="2318555"/>
                <a:ext cx="910434" cy="910434"/>
                <a:chOff x="4494173" y="4246574"/>
                <a:chExt cx="1353845" cy="1353845"/>
              </a:xfrm>
            </p:grpSpPr>
            <p:sp>
              <p:nvSpPr>
                <p:cNvPr id="129" name="Shape 13">
                  <a:extLst>
                    <a:ext uri="{FF2B5EF4-FFF2-40B4-BE49-F238E27FC236}">
                      <a16:creationId xmlns:a16="http://schemas.microsoft.com/office/drawing/2014/main" id="{8FB01763-F85F-4C87-8E0F-E0B9CC19D661}"/>
                    </a:ext>
                  </a:extLst>
                </p:cNvPr>
                <p:cNvSpPr/>
                <p:nvPr/>
              </p:nvSpPr>
              <p:spPr>
                <a:xfrm>
                  <a:off x="4494173" y="4246574"/>
                  <a:ext cx="1353845" cy="1353845"/>
                </a:xfrm>
                <a:custGeom>
                  <a:avLst/>
                  <a:gdLst/>
                  <a:ahLst/>
                  <a:cxnLst>
                    <a:cxn ang="0">
                      <a:pos x="wd2" y="hd2"/>
                    </a:cxn>
                    <a:cxn ang="5400000">
                      <a:pos x="wd2" y="hd2"/>
                    </a:cxn>
                    <a:cxn ang="10800000">
                      <a:pos x="wd2" y="hd2"/>
                    </a:cxn>
                    <a:cxn ang="16200000">
                      <a:pos x="wd2" y="hd2"/>
                    </a:cxn>
                  </a:cxnLst>
                  <a:rect l="0" t="0" r="r" b="b"/>
                  <a:pathLst>
                    <a:path w="21600" h="21600" extrusionOk="0">
                      <a:moveTo>
                        <a:pt x="9529" y="17634"/>
                      </a:moveTo>
                      <a:cubicBezTo>
                        <a:pt x="5755" y="16932"/>
                        <a:pt x="3264" y="13303"/>
                        <a:pt x="3966" y="9529"/>
                      </a:cubicBezTo>
                      <a:cubicBezTo>
                        <a:pt x="4668" y="5755"/>
                        <a:pt x="8297" y="3264"/>
                        <a:pt x="12071" y="3966"/>
                      </a:cubicBezTo>
                      <a:cubicBezTo>
                        <a:pt x="15845" y="4668"/>
                        <a:pt x="18336" y="8297"/>
                        <a:pt x="17634" y="12071"/>
                      </a:cubicBezTo>
                      <a:cubicBezTo>
                        <a:pt x="16932" y="15845"/>
                        <a:pt x="13303" y="18336"/>
                        <a:pt x="9529" y="17634"/>
                      </a:cubicBezTo>
                      <a:moveTo>
                        <a:pt x="19571" y="12978"/>
                      </a:moveTo>
                      <a:lnTo>
                        <a:pt x="21443" y="12713"/>
                      </a:lnTo>
                      <a:lnTo>
                        <a:pt x="21600" y="11348"/>
                      </a:lnTo>
                      <a:lnTo>
                        <a:pt x="19837" y="10665"/>
                      </a:lnTo>
                      <a:cubicBezTo>
                        <a:pt x="19831" y="10284"/>
                        <a:pt x="19801" y="9899"/>
                        <a:pt x="19745" y="9513"/>
                      </a:cubicBezTo>
                      <a:lnTo>
                        <a:pt x="21402" y="8557"/>
                      </a:lnTo>
                      <a:lnTo>
                        <a:pt x="21032" y="7233"/>
                      </a:lnTo>
                      <a:lnTo>
                        <a:pt x="19120" y="7272"/>
                      </a:lnTo>
                      <a:cubicBezTo>
                        <a:pt x="18953" y="6876"/>
                        <a:pt x="18759" y="6498"/>
                        <a:pt x="18543" y="6138"/>
                      </a:cubicBezTo>
                      <a:lnTo>
                        <a:pt x="19679" y="4627"/>
                      </a:lnTo>
                      <a:lnTo>
                        <a:pt x="18824" y="3551"/>
                      </a:lnTo>
                      <a:lnTo>
                        <a:pt x="17094" y="4315"/>
                      </a:lnTo>
                      <a:cubicBezTo>
                        <a:pt x="16817" y="4047"/>
                        <a:pt x="16523" y="3797"/>
                        <a:pt x="16215" y="3567"/>
                      </a:cubicBezTo>
                      <a:lnTo>
                        <a:pt x="16699" y="1737"/>
                      </a:lnTo>
                      <a:lnTo>
                        <a:pt x="15502" y="1062"/>
                      </a:lnTo>
                      <a:lnTo>
                        <a:pt x="14187" y="2423"/>
                      </a:lnTo>
                      <a:cubicBezTo>
                        <a:pt x="13795" y="2264"/>
                        <a:pt x="13391" y="2132"/>
                        <a:pt x="12978" y="2029"/>
                      </a:cubicBezTo>
                      <a:lnTo>
                        <a:pt x="12713" y="157"/>
                      </a:lnTo>
                      <a:lnTo>
                        <a:pt x="11348" y="0"/>
                      </a:lnTo>
                      <a:lnTo>
                        <a:pt x="10666" y="1763"/>
                      </a:lnTo>
                      <a:cubicBezTo>
                        <a:pt x="10283" y="1769"/>
                        <a:pt x="9899" y="1799"/>
                        <a:pt x="9513" y="1855"/>
                      </a:cubicBezTo>
                      <a:lnTo>
                        <a:pt x="8557" y="199"/>
                      </a:lnTo>
                      <a:lnTo>
                        <a:pt x="7233" y="568"/>
                      </a:lnTo>
                      <a:lnTo>
                        <a:pt x="7272" y="2480"/>
                      </a:lnTo>
                      <a:cubicBezTo>
                        <a:pt x="6877" y="2648"/>
                        <a:pt x="6498" y="2841"/>
                        <a:pt x="6138" y="3057"/>
                      </a:cubicBezTo>
                      <a:lnTo>
                        <a:pt x="4627" y="1921"/>
                      </a:lnTo>
                      <a:lnTo>
                        <a:pt x="3550" y="2776"/>
                      </a:lnTo>
                      <a:lnTo>
                        <a:pt x="4316" y="4506"/>
                      </a:lnTo>
                      <a:cubicBezTo>
                        <a:pt x="4047" y="4784"/>
                        <a:pt x="3797" y="5077"/>
                        <a:pt x="3567" y="5385"/>
                      </a:cubicBezTo>
                      <a:lnTo>
                        <a:pt x="1737" y="4901"/>
                      </a:lnTo>
                      <a:lnTo>
                        <a:pt x="1062" y="6098"/>
                      </a:lnTo>
                      <a:lnTo>
                        <a:pt x="2423" y="7413"/>
                      </a:lnTo>
                      <a:cubicBezTo>
                        <a:pt x="2264" y="7805"/>
                        <a:pt x="2132" y="8209"/>
                        <a:pt x="2029" y="8622"/>
                      </a:cubicBezTo>
                      <a:lnTo>
                        <a:pt x="157" y="8887"/>
                      </a:lnTo>
                      <a:lnTo>
                        <a:pt x="0" y="10253"/>
                      </a:lnTo>
                      <a:lnTo>
                        <a:pt x="1763" y="10934"/>
                      </a:lnTo>
                      <a:cubicBezTo>
                        <a:pt x="1769" y="11316"/>
                        <a:pt x="1799" y="11701"/>
                        <a:pt x="1855" y="12087"/>
                      </a:cubicBezTo>
                      <a:lnTo>
                        <a:pt x="199" y="13043"/>
                      </a:lnTo>
                      <a:lnTo>
                        <a:pt x="568" y="14367"/>
                      </a:lnTo>
                      <a:lnTo>
                        <a:pt x="2480" y="14328"/>
                      </a:lnTo>
                      <a:cubicBezTo>
                        <a:pt x="2648" y="14723"/>
                        <a:pt x="2841" y="15102"/>
                        <a:pt x="3058" y="15462"/>
                      </a:cubicBezTo>
                      <a:lnTo>
                        <a:pt x="1922" y="16973"/>
                      </a:lnTo>
                      <a:lnTo>
                        <a:pt x="2776" y="18049"/>
                      </a:lnTo>
                      <a:lnTo>
                        <a:pt x="4506" y="17285"/>
                      </a:lnTo>
                      <a:cubicBezTo>
                        <a:pt x="4783" y="17553"/>
                        <a:pt x="5077" y="17803"/>
                        <a:pt x="5385" y="18033"/>
                      </a:cubicBezTo>
                      <a:lnTo>
                        <a:pt x="4901" y="19863"/>
                      </a:lnTo>
                      <a:lnTo>
                        <a:pt x="6098" y="20538"/>
                      </a:lnTo>
                      <a:lnTo>
                        <a:pt x="7413" y="19177"/>
                      </a:lnTo>
                      <a:cubicBezTo>
                        <a:pt x="7805" y="19336"/>
                        <a:pt x="8209" y="19468"/>
                        <a:pt x="8622" y="19571"/>
                      </a:cubicBezTo>
                      <a:lnTo>
                        <a:pt x="8887" y="21443"/>
                      </a:lnTo>
                      <a:lnTo>
                        <a:pt x="10253" y="21600"/>
                      </a:lnTo>
                      <a:lnTo>
                        <a:pt x="10935" y="19837"/>
                      </a:lnTo>
                      <a:cubicBezTo>
                        <a:pt x="11317" y="19831"/>
                        <a:pt x="11701" y="19801"/>
                        <a:pt x="12087" y="19745"/>
                      </a:cubicBezTo>
                      <a:lnTo>
                        <a:pt x="13043" y="21402"/>
                      </a:lnTo>
                      <a:lnTo>
                        <a:pt x="14367" y="21032"/>
                      </a:lnTo>
                      <a:lnTo>
                        <a:pt x="14328" y="19120"/>
                      </a:lnTo>
                      <a:cubicBezTo>
                        <a:pt x="14724" y="18953"/>
                        <a:pt x="15102" y="18759"/>
                        <a:pt x="15462" y="18542"/>
                      </a:cubicBezTo>
                      <a:lnTo>
                        <a:pt x="16973" y="19679"/>
                      </a:lnTo>
                      <a:lnTo>
                        <a:pt x="18049" y="18824"/>
                      </a:lnTo>
                      <a:lnTo>
                        <a:pt x="17285" y="17094"/>
                      </a:lnTo>
                      <a:cubicBezTo>
                        <a:pt x="17553" y="16817"/>
                        <a:pt x="17803" y="16523"/>
                        <a:pt x="18033" y="16215"/>
                      </a:cubicBezTo>
                      <a:lnTo>
                        <a:pt x="19863" y="16699"/>
                      </a:lnTo>
                      <a:lnTo>
                        <a:pt x="20538" y="15502"/>
                      </a:lnTo>
                      <a:lnTo>
                        <a:pt x="19177" y="14187"/>
                      </a:lnTo>
                      <a:cubicBezTo>
                        <a:pt x="19336" y="13794"/>
                        <a:pt x="19468" y="13391"/>
                        <a:pt x="19571" y="12978"/>
                      </a:cubicBezTo>
                    </a:path>
                  </a:pathLst>
                </a:custGeom>
                <a:gradFill>
                  <a:gsLst>
                    <a:gs pos="0">
                      <a:srgbClr val="FFFFFF">
                        <a:lumMod val="95000"/>
                      </a:srgbClr>
                    </a:gs>
                    <a:gs pos="100000">
                      <a:srgbClr val="FFFFFF">
                        <a:lumMod val="65000"/>
                      </a:srgbClr>
                    </a:gs>
                  </a:gsLst>
                  <a:lin ang="2126292"/>
                </a:gradFill>
                <a:ln w="3810">
                  <a:solidFill>
                    <a:srgbClr val="FFFFFF">
                      <a:lumMod val="7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0" name="Shape 14">
                  <a:extLst>
                    <a:ext uri="{FF2B5EF4-FFF2-40B4-BE49-F238E27FC236}">
                      <a16:creationId xmlns:a16="http://schemas.microsoft.com/office/drawing/2014/main" id="{2DBC14DE-9FB5-48CA-AA4F-2F23A1DDBA59}"/>
                    </a:ext>
                  </a:extLst>
                </p:cNvPr>
                <p:cNvSpPr/>
                <p:nvPr/>
              </p:nvSpPr>
              <p:spPr>
                <a:xfrm>
                  <a:off x="4720887" y="4461834"/>
                  <a:ext cx="914443" cy="914452"/>
                </a:xfrm>
                <a:custGeom>
                  <a:avLst/>
                  <a:gdLst/>
                  <a:ahLst/>
                  <a:cxnLst>
                    <a:cxn ang="0">
                      <a:pos x="wd2" y="hd2"/>
                    </a:cxn>
                    <a:cxn ang="5400000">
                      <a:pos x="wd2" y="hd2"/>
                    </a:cxn>
                    <a:cxn ang="10800000">
                      <a:pos x="wd2" y="hd2"/>
                    </a:cxn>
                    <a:cxn ang="16200000">
                      <a:pos x="wd2" y="hd2"/>
                    </a:cxn>
                  </a:cxnLst>
                  <a:rect l="0" t="0" r="r" b="b"/>
                  <a:pathLst>
                    <a:path w="19929" h="19929" extrusionOk="0">
                      <a:moveTo>
                        <a:pt x="8768" y="16401"/>
                      </a:moveTo>
                      <a:cubicBezTo>
                        <a:pt x="5220" y="15741"/>
                        <a:pt x="2869" y="12316"/>
                        <a:pt x="3529" y="8768"/>
                      </a:cubicBezTo>
                      <a:cubicBezTo>
                        <a:pt x="4188" y="5219"/>
                        <a:pt x="7613" y="2869"/>
                        <a:pt x="11161" y="3529"/>
                      </a:cubicBezTo>
                      <a:cubicBezTo>
                        <a:pt x="14710" y="4189"/>
                        <a:pt x="17061" y="7613"/>
                        <a:pt x="16401" y="11161"/>
                      </a:cubicBezTo>
                      <a:cubicBezTo>
                        <a:pt x="15741" y="14709"/>
                        <a:pt x="12317" y="17061"/>
                        <a:pt x="8768" y="16401"/>
                      </a:cubicBezTo>
                      <a:moveTo>
                        <a:pt x="11786" y="169"/>
                      </a:moveTo>
                      <a:cubicBezTo>
                        <a:pt x="6385" y="-835"/>
                        <a:pt x="1174" y="2742"/>
                        <a:pt x="169" y="8143"/>
                      </a:cubicBezTo>
                      <a:cubicBezTo>
                        <a:pt x="-835" y="13544"/>
                        <a:pt x="2742" y="18756"/>
                        <a:pt x="8143" y="19761"/>
                      </a:cubicBezTo>
                      <a:cubicBezTo>
                        <a:pt x="13544" y="20765"/>
                        <a:pt x="18756" y="17187"/>
                        <a:pt x="19761" y="11786"/>
                      </a:cubicBezTo>
                      <a:cubicBezTo>
                        <a:pt x="20765" y="6385"/>
                        <a:pt x="17187" y="1174"/>
                        <a:pt x="11786" y="169"/>
                      </a:cubicBezTo>
                    </a:path>
                  </a:pathLst>
                </a:custGeom>
                <a:gradFill>
                  <a:gsLst>
                    <a:gs pos="0">
                      <a:srgbClr val="FFFFFF"/>
                    </a:gs>
                    <a:gs pos="100000">
                      <a:srgbClr val="FFFFFF">
                        <a:lumMod val="75000"/>
                      </a:srgbClr>
                    </a:gs>
                  </a:gsLst>
                  <a:lin ang="1807757" scaled="0"/>
                </a:gradFill>
                <a:ln w="3810">
                  <a:solidFill>
                    <a:srgbClr val="FFFFFF">
                      <a:lumMod val="8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1" name="Shape 15">
                  <a:extLst>
                    <a:ext uri="{FF2B5EF4-FFF2-40B4-BE49-F238E27FC236}">
                      <a16:creationId xmlns:a16="http://schemas.microsoft.com/office/drawing/2014/main" id="{611BFF74-7866-4FD2-A79C-D51A12DF390C}"/>
                    </a:ext>
                  </a:extLst>
                </p:cNvPr>
                <p:cNvSpPr/>
                <p:nvPr/>
              </p:nvSpPr>
              <p:spPr>
                <a:xfrm>
                  <a:off x="4861633" y="4610859"/>
                  <a:ext cx="629139" cy="629147"/>
                </a:xfrm>
                <a:custGeom>
                  <a:avLst/>
                  <a:gdLst/>
                  <a:ahLst/>
                  <a:cxnLst>
                    <a:cxn ang="0">
                      <a:pos x="wd2" y="hd2"/>
                    </a:cxn>
                    <a:cxn ang="5400000">
                      <a:pos x="wd2" y="hd2"/>
                    </a:cxn>
                    <a:cxn ang="10800000">
                      <a:pos x="wd2" y="hd2"/>
                    </a:cxn>
                    <a:cxn ang="16200000">
                      <a:pos x="wd2" y="hd2"/>
                    </a:cxn>
                  </a:cxnLst>
                  <a:rect l="0" t="0" r="r" b="b"/>
                  <a:pathLst>
                    <a:path w="19929" h="19929" extrusionOk="0">
                      <a:moveTo>
                        <a:pt x="8522" y="17725"/>
                      </a:moveTo>
                      <a:cubicBezTo>
                        <a:pt x="4244" y="16929"/>
                        <a:pt x="1409" y="12799"/>
                        <a:pt x="2203" y="8521"/>
                      </a:cubicBezTo>
                      <a:cubicBezTo>
                        <a:pt x="2999" y="4243"/>
                        <a:pt x="7130" y="1409"/>
                        <a:pt x="11408" y="2205"/>
                      </a:cubicBezTo>
                      <a:cubicBezTo>
                        <a:pt x="15687" y="3000"/>
                        <a:pt x="18521" y="7129"/>
                        <a:pt x="17725" y="11407"/>
                      </a:cubicBezTo>
                      <a:cubicBezTo>
                        <a:pt x="16930" y="15685"/>
                        <a:pt x="12801" y="18520"/>
                        <a:pt x="8522" y="17725"/>
                      </a:cubicBezTo>
                      <a:moveTo>
                        <a:pt x="11786" y="169"/>
                      </a:moveTo>
                      <a:cubicBezTo>
                        <a:pt x="6385" y="-835"/>
                        <a:pt x="1174" y="2742"/>
                        <a:pt x="169" y="8143"/>
                      </a:cubicBezTo>
                      <a:cubicBezTo>
                        <a:pt x="-835" y="13544"/>
                        <a:pt x="2742" y="18756"/>
                        <a:pt x="8143" y="19761"/>
                      </a:cubicBezTo>
                      <a:cubicBezTo>
                        <a:pt x="13544" y="20765"/>
                        <a:pt x="18756" y="17187"/>
                        <a:pt x="19760" y="11786"/>
                      </a:cubicBezTo>
                      <a:cubicBezTo>
                        <a:pt x="20765" y="6385"/>
                        <a:pt x="17187" y="1173"/>
                        <a:pt x="11786" y="169"/>
                      </a:cubicBezTo>
                    </a:path>
                  </a:pathLst>
                </a:custGeom>
                <a:gradFill>
                  <a:gsLst>
                    <a:gs pos="0">
                      <a:srgbClr val="FFFFFF">
                        <a:lumMod val="85000"/>
                      </a:srgbClr>
                    </a:gs>
                    <a:gs pos="100000">
                      <a:srgbClr val="FFFFFF">
                        <a:lumMod val="50000"/>
                      </a:srgbClr>
                    </a:gs>
                  </a:gsLst>
                  <a:lin ang="1807757" scaled="0"/>
                </a:gradFill>
                <a:ln w="3810">
                  <a:solidFill>
                    <a:srgbClr val="FFFFFF">
                      <a:lumMod val="50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109" name="Group 108">
              <a:extLst>
                <a:ext uri="{FF2B5EF4-FFF2-40B4-BE49-F238E27FC236}">
                  <a16:creationId xmlns:a16="http://schemas.microsoft.com/office/drawing/2014/main" id="{C34E2D86-4444-418A-B429-66299EB7EACB}"/>
                </a:ext>
              </a:extLst>
            </p:cNvPr>
            <p:cNvGrpSpPr/>
            <p:nvPr/>
          </p:nvGrpSpPr>
          <p:grpSpPr>
            <a:xfrm>
              <a:off x="17561048" y="6660231"/>
              <a:ext cx="1223082" cy="1008111"/>
              <a:chOff x="1524000" y="3086100"/>
              <a:chExt cx="4739709" cy="3906659"/>
            </a:xfrm>
          </p:grpSpPr>
          <p:sp>
            <p:nvSpPr>
              <p:cNvPr id="115" name="Shape 6">
                <a:extLst>
                  <a:ext uri="{FF2B5EF4-FFF2-40B4-BE49-F238E27FC236}">
                    <a16:creationId xmlns:a16="http://schemas.microsoft.com/office/drawing/2014/main" id="{C499AEE8-AAB0-46F8-B3B0-9766B14C5BBA}"/>
                  </a:ext>
                </a:extLst>
              </p:cNvPr>
              <p:cNvSpPr/>
              <p:nvPr/>
            </p:nvSpPr>
            <p:spPr>
              <a:xfrm>
                <a:off x="4241799" y="4762499"/>
                <a:ext cx="1425677" cy="1020800"/>
              </a:xfrm>
              <a:custGeom>
                <a:avLst/>
                <a:gdLst/>
                <a:ahLst/>
                <a:cxnLst>
                  <a:cxn ang="0">
                    <a:pos x="wd2" y="hd2"/>
                  </a:cxn>
                  <a:cxn ang="5400000">
                    <a:pos x="wd2" y="hd2"/>
                  </a:cxn>
                  <a:cxn ang="10800000">
                    <a:pos x="wd2" y="hd2"/>
                  </a:cxn>
                  <a:cxn ang="16200000">
                    <a:pos x="wd2" y="hd2"/>
                  </a:cxn>
                </a:cxnLst>
                <a:rect l="0" t="0" r="r" b="b"/>
                <a:pathLst>
                  <a:path w="20914" h="20979" extrusionOk="0">
                    <a:moveTo>
                      <a:pt x="17745" y="357"/>
                    </a:moveTo>
                    <a:cubicBezTo>
                      <a:pt x="16530" y="-207"/>
                      <a:pt x="15215" y="-99"/>
                      <a:pt x="14041" y="661"/>
                    </a:cubicBezTo>
                    <a:lnTo>
                      <a:pt x="6523" y="5522"/>
                    </a:lnTo>
                    <a:cubicBezTo>
                      <a:pt x="6278" y="5681"/>
                      <a:pt x="6170" y="6073"/>
                      <a:pt x="6284" y="6398"/>
                    </a:cubicBezTo>
                    <a:cubicBezTo>
                      <a:pt x="6397" y="6724"/>
                      <a:pt x="6688" y="6861"/>
                      <a:pt x="6933" y="6699"/>
                    </a:cubicBezTo>
                    <a:lnTo>
                      <a:pt x="14451" y="1839"/>
                    </a:lnTo>
                    <a:cubicBezTo>
                      <a:pt x="15388" y="1233"/>
                      <a:pt x="16438" y="1146"/>
                      <a:pt x="17406" y="1596"/>
                    </a:cubicBezTo>
                    <a:cubicBezTo>
                      <a:pt x="18374" y="2046"/>
                      <a:pt x="19145" y="2976"/>
                      <a:pt x="19577" y="4219"/>
                    </a:cubicBezTo>
                    <a:cubicBezTo>
                      <a:pt x="20009" y="5462"/>
                      <a:pt x="20051" y="6865"/>
                      <a:pt x="19694" y="8172"/>
                    </a:cubicBezTo>
                    <a:cubicBezTo>
                      <a:pt x="19337" y="9480"/>
                      <a:pt x="18625" y="10532"/>
                      <a:pt x="17687" y="11137"/>
                    </a:cubicBezTo>
                    <a:lnTo>
                      <a:pt x="5103" y="19276"/>
                    </a:lnTo>
                    <a:cubicBezTo>
                      <a:pt x="3649" y="20216"/>
                      <a:pt x="1917" y="19412"/>
                      <a:pt x="1245" y="17483"/>
                    </a:cubicBezTo>
                    <a:cubicBezTo>
                      <a:pt x="575" y="15552"/>
                      <a:pt x="1213" y="13216"/>
                      <a:pt x="2668" y="12275"/>
                    </a:cubicBezTo>
                    <a:lnTo>
                      <a:pt x="13786" y="5086"/>
                    </a:lnTo>
                    <a:cubicBezTo>
                      <a:pt x="14250" y="4786"/>
                      <a:pt x="14771" y="4742"/>
                      <a:pt x="15251" y="4967"/>
                    </a:cubicBezTo>
                    <a:cubicBezTo>
                      <a:pt x="15732" y="5190"/>
                      <a:pt x="16115" y="5653"/>
                      <a:pt x="16330" y="6269"/>
                    </a:cubicBezTo>
                    <a:cubicBezTo>
                      <a:pt x="16544" y="6884"/>
                      <a:pt x="16564" y="7580"/>
                      <a:pt x="16387" y="8229"/>
                    </a:cubicBezTo>
                    <a:cubicBezTo>
                      <a:pt x="16210" y="8877"/>
                      <a:pt x="15857" y="9399"/>
                      <a:pt x="15391" y="9700"/>
                    </a:cubicBezTo>
                    <a:lnTo>
                      <a:pt x="4916" y="16475"/>
                    </a:lnTo>
                    <a:cubicBezTo>
                      <a:pt x="4671" y="16633"/>
                      <a:pt x="4564" y="17025"/>
                      <a:pt x="4677" y="17350"/>
                    </a:cubicBezTo>
                    <a:cubicBezTo>
                      <a:pt x="4790" y="17676"/>
                      <a:pt x="5081" y="17810"/>
                      <a:pt x="5326" y="17652"/>
                    </a:cubicBezTo>
                    <a:lnTo>
                      <a:pt x="15801" y="10879"/>
                    </a:lnTo>
                    <a:cubicBezTo>
                      <a:pt x="16504" y="10424"/>
                      <a:pt x="17038" y="9635"/>
                      <a:pt x="17306" y="8655"/>
                    </a:cubicBezTo>
                    <a:cubicBezTo>
                      <a:pt x="17573" y="7677"/>
                      <a:pt x="17542" y="6625"/>
                      <a:pt x="17218" y="5694"/>
                    </a:cubicBezTo>
                    <a:cubicBezTo>
                      <a:pt x="16894" y="4762"/>
                      <a:pt x="16316" y="4065"/>
                      <a:pt x="15590" y="3727"/>
                    </a:cubicBezTo>
                    <a:cubicBezTo>
                      <a:pt x="14865" y="3390"/>
                      <a:pt x="14078" y="3454"/>
                      <a:pt x="13376" y="3908"/>
                    </a:cubicBezTo>
                    <a:lnTo>
                      <a:pt x="2259" y="11098"/>
                    </a:lnTo>
                    <a:cubicBezTo>
                      <a:pt x="313" y="12355"/>
                      <a:pt x="-540" y="15476"/>
                      <a:pt x="357" y="18057"/>
                    </a:cubicBezTo>
                    <a:cubicBezTo>
                      <a:pt x="1134" y="20288"/>
                      <a:pt x="2969" y="21393"/>
                      <a:pt x="4709" y="20837"/>
                    </a:cubicBezTo>
                    <a:cubicBezTo>
                      <a:pt x="4981" y="20751"/>
                      <a:pt x="5250" y="20624"/>
                      <a:pt x="5513" y="20453"/>
                    </a:cubicBezTo>
                    <a:lnTo>
                      <a:pt x="18098" y="12316"/>
                    </a:lnTo>
                    <a:cubicBezTo>
                      <a:pt x="19272" y="11556"/>
                      <a:pt x="20165" y="10237"/>
                      <a:pt x="20612" y="8599"/>
                    </a:cubicBezTo>
                    <a:cubicBezTo>
                      <a:pt x="21060" y="6961"/>
                      <a:pt x="21008" y="5201"/>
                      <a:pt x="20466" y="3646"/>
                    </a:cubicBezTo>
                    <a:cubicBezTo>
                      <a:pt x="19924" y="2088"/>
                      <a:pt x="18958" y="920"/>
                      <a:pt x="17745" y="357"/>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6" name="Shape 7">
                <a:extLst>
                  <a:ext uri="{FF2B5EF4-FFF2-40B4-BE49-F238E27FC236}">
                    <a16:creationId xmlns:a16="http://schemas.microsoft.com/office/drawing/2014/main" id="{0572A2B3-2151-4120-8CB2-DE77C6BB9D95}"/>
                  </a:ext>
                </a:extLst>
              </p:cNvPr>
              <p:cNvSpPr/>
              <p:nvPr/>
            </p:nvSpPr>
            <p:spPr>
              <a:xfrm>
                <a:off x="1524000" y="3251200"/>
                <a:ext cx="4739709" cy="2751411"/>
              </a:xfrm>
              <a:custGeom>
                <a:avLst/>
                <a:gdLst/>
                <a:ahLst/>
                <a:cxnLst>
                  <a:cxn ang="0">
                    <a:pos x="wd2" y="hd2"/>
                  </a:cxn>
                  <a:cxn ang="5400000">
                    <a:pos x="wd2" y="hd2"/>
                  </a:cxn>
                  <a:cxn ang="10800000">
                    <a:pos x="wd2" y="hd2"/>
                  </a:cxn>
                  <a:cxn ang="16200000">
                    <a:pos x="wd2" y="hd2"/>
                  </a:cxn>
                </a:cxnLst>
                <a:rect l="0" t="0" r="r" b="b"/>
                <a:pathLst>
                  <a:path w="21600" h="21600" extrusionOk="0">
                    <a:moveTo>
                      <a:pt x="20096" y="0"/>
                    </a:moveTo>
                    <a:lnTo>
                      <a:pt x="21600" y="5610"/>
                    </a:lnTo>
                    <a:lnTo>
                      <a:pt x="1504" y="21600"/>
                    </a:lnTo>
                    <a:lnTo>
                      <a:pt x="0" y="15990"/>
                    </a:lnTo>
                    <a:cubicBezTo>
                      <a:pt x="0" y="15990"/>
                      <a:pt x="20096" y="0"/>
                      <a:pt x="20096"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7" name="Freeform 34">
                <a:extLst>
                  <a:ext uri="{FF2B5EF4-FFF2-40B4-BE49-F238E27FC236}">
                    <a16:creationId xmlns:a16="http://schemas.microsoft.com/office/drawing/2014/main" id="{34704317-37DF-44BB-8793-8B157CF76A56}"/>
                  </a:ext>
                </a:extLst>
              </p:cNvPr>
              <p:cNvSpPr/>
              <p:nvPr/>
            </p:nvSpPr>
            <p:spPr>
              <a:xfrm>
                <a:off x="1752599" y="3365500"/>
                <a:ext cx="4009916" cy="2110570"/>
              </a:xfrm>
              <a:custGeom>
                <a:avLst/>
                <a:gdLst>
                  <a:gd name="connsiteX0" fmla="*/ 3938629 w 4009916"/>
                  <a:gd name="connsiteY0" fmla="*/ 0 h 2110570"/>
                  <a:gd name="connsiteX1" fmla="*/ 4009916 w 4009916"/>
                  <a:gd name="connsiteY1" fmla="*/ 154225 h 2110570"/>
                  <a:gd name="connsiteX2" fmla="*/ 3875606 w 4009916"/>
                  <a:gd name="connsiteY2" fmla="*/ 216264 h 2110570"/>
                  <a:gd name="connsiteX3" fmla="*/ 3970094 w 4009916"/>
                  <a:gd name="connsiteY3" fmla="*/ 420827 h 2110570"/>
                  <a:gd name="connsiteX4" fmla="*/ 3886151 w 4009916"/>
                  <a:gd name="connsiteY4" fmla="*/ 459573 h 2110570"/>
                  <a:gd name="connsiteX5" fmla="*/ 3791673 w 4009916"/>
                  <a:gd name="connsiteY5" fmla="*/ 255033 h 2110570"/>
                  <a:gd name="connsiteX6" fmla="*/ 3596995 w 4009916"/>
                  <a:gd name="connsiteY6" fmla="*/ 344956 h 2110570"/>
                  <a:gd name="connsiteX7" fmla="*/ 3690697 w 4009916"/>
                  <a:gd name="connsiteY7" fmla="*/ 547797 h 2110570"/>
                  <a:gd name="connsiteX8" fmla="*/ 3606741 w 4009916"/>
                  <a:gd name="connsiteY8" fmla="*/ 586600 h 2110570"/>
                  <a:gd name="connsiteX9" fmla="*/ 3513048 w 4009916"/>
                  <a:gd name="connsiteY9" fmla="*/ 383731 h 2110570"/>
                  <a:gd name="connsiteX10" fmla="*/ 3328860 w 4009916"/>
                  <a:gd name="connsiteY10" fmla="*/ 468809 h 2110570"/>
                  <a:gd name="connsiteX11" fmla="*/ 3423998 w 4009916"/>
                  <a:gd name="connsiteY11" fmla="*/ 674805 h 2110570"/>
                  <a:gd name="connsiteX12" fmla="*/ 3340054 w 4009916"/>
                  <a:gd name="connsiteY12" fmla="*/ 713568 h 2110570"/>
                  <a:gd name="connsiteX13" fmla="*/ 3244904 w 4009916"/>
                  <a:gd name="connsiteY13" fmla="*/ 507589 h 2110570"/>
                  <a:gd name="connsiteX14" fmla="*/ 3050261 w 4009916"/>
                  <a:gd name="connsiteY14" fmla="*/ 597495 h 2110570"/>
                  <a:gd name="connsiteX15" fmla="*/ 3144598 w 4009916"/>
                  <a:gd name="connsiteY15" fmla="*/ 801798 h 2110570"/>
                  <a:gd name="connsiteX16" fmla="*/ 3060584 w 4009916"/>
                  <a:gd name="connsiteY16" fmla="*/ 840561 h 2110570"/>
                  <a:gd name="connsiteX17" fmla="*/ 2966263 w 4009916"/>
                  <a:gd name="connsiteY17" fmla="*/ 636294 h 2110570"/>
                  <a:gd name="connsiteX18" fmla="*/ 2771633 w 4009916"/>
                  <a:gd name="connsiteY18" fmla="*/ 726195 h 2110570"/>
                  <a:gd name="connsiteX19" fmla="*/ 2865234 w 4009916"/>
                  <a:gd name="connsiteY19" fmla="*/ 928772 h 2110570"/>
                  <a:gd name="connsiteX20" fmla="*/ 2781254 w 4009916"/>
                  <a:gd name="connsiteY20" fmla="*/ 967573 h 2110570"/>
                  <a:gd name="connsiteX21" fmla="*/ 2687661 w 4009916"/>
                  <a:gd name="connsiteY21" fmla="*/ 764982 h 2110570"/>
                  <a:gd name="connsiteX22" fmla="*/ 2503461 w 4009916"/>
                  <a:gd name="connsiteY22" fmla="*/ 850065 h 2110570"/>
                  <a:gd name="connsiteX23" fmla="*/ 2598464 w 4009916"/>
                  <a:gd name="connsiteY23" fmla="*/ 1055824 h 2110570"/>
                  <a:gd name="connsiteX24" fmla="*/ 2514520 w 4009916"/>
                  <a:gd name="connsiteY24" fmla="*/ 1094569 h 2110570"/>
                  <a:gd name="connsiteX25" fmla="*/ 2419511 w 4009916"/>
                  <a:gd name="connsiteY25" fmla="*/ 888842 h 2110570"/>
                  <a:gd name="connsiteX26" fmla="*/ 2224816 w 4009916"/>
                  <a:gd name="connsiteY26" fmla="*/ 978773 h 2110570"/>
                  <a:gd name="connsiteX27" fmla="*/ 2319070 w 4009916"/>
                  <a:gd name="connsiteY27" fmla="*/ 1182811 h 2110570"/>
                  <a:gd name="connsiteX28" fmla="*/ 2235146 w 4009916"/>
                  <a:gd name="connsiteY28" fmla="*/ 1221575 h 2110570"/>
                  <a:gd name="connsiteX29" fmla="*/ 2140890 w 4009916"/>
                  <a:gd name="connsiteY29" fmla="*/ 1017538 h 2110570"/>
                  <a:gd name="connsiteX30" fmla="*/ 1946192 w 4009916"/>
                  <a:gd name="connsiteY30" fmla="*/ 1107470 h 2110570"/>
                  <a:gd name="connsiteX31" fmla="*/ 2039640 w 4009916"/>
                  <a:gd name="connsiteY31" fmla="*/ 1309825 h 2110570"/>
                  <a:gd name="connsiteX32" fmla="*/ 1955738 w 4009916"/>
                  <a:gd name="connsiteY32" fmla="*/ 1348570 h 2110570"/>
                  <a:gd name="connsiteX33" fmla="*/ 1862279 w 4009916"/>
                  <a:gd name="connsiteY33" fmla="*/ 1146230 h 2110570"/>
                  <a:gd name="connsiteX34" fmla="*/ 1678061 w 4009916"/>
                  <a:gd name="connsiteY34" fmla="*/ 1231321 h 2110570"/>
                  <a:gd name="connsiteX35" fmla="*/ 1772981 w 4009916"/>
                  <a:gd name="connsiteY35" fmla="*/ 1436832 h 2110570"/>
                  <a:gd name="connsiteX36" fmla="*/ 1689019 w 4009916"/>
                  <a:gd name="connsiteY36" fmla="*/ 1475598 h 2110570"/>
                  <a:gd name="connsiteX37" fmla="*/ 1594117 w 4009916"/>
                  <a:gd name="connsiteY37" fmla="*/ 1270096 h 2110570"/>
                  <a:gd name="connsiteX38" fmla="*/ 1399440 w 4009916"/>
                  <a:gd name="connsiteY38" fmla="*/ 1360018 h 2110570"/>
                  <a:gd name="connsiteX39" fmla="*/ 1493565 w 4009916"/>
                  <a:gd name="connsiteY39" fmla="*/ 1563809 h 2110570"/>
                  <a:gd name="connsiteX40" fmla="*/ 1409643 w 4009916"/>
                  <a:gd name="connsiteY40" fmla="*/ 1602573 h 2110570"/>
                  <a:gd name="connsiteX41" fmla="*/ 1315524 w 4009916"/>
                  <a:gd name="connsiteY41" fmla="*/ 1398779 h 2110570"/>
                  <a:gd name="connsiteX42" fmla="*/ 1120815 w 4009916"/>
                  <a:gd name="connsiteY42" fmla="*/ 1488717 h 2110570"/>
                  <a:gd name="connsiteX43" fmla="*/ 1214167 w 4009916"/>
                  <a:gd name="connsiteY43" fmla="*/ 1690765 h 2110570"/>
                  <a:gd name="connsiteX44" fmla="*/ 1130245 w 4009916"/>
                  <a:gd name="connsiteY44" fmla="*/ 1729545 h 2110570"/>
                  <a:gd name="connsiteX45" fmla="*/ 1036905 w 4009916"/>
                  <a:gd name="connsiteY45" fmla="*/ 1527475 h 2110570"/>
                  <a:gd name="connsiteX46" fmla="*/ 852686 w 4009916"/>
                  <a:gd name="connsiteY46" fmla="*/ 1612567 h 2110570"/>
                  <a:gd name="connsiteX47" fmla="*/ 947478 w 4009916"/>
                  <a:gd name="connsiteY47" fmla="*/ 1817836 h 2110570"/>
                  <a:gd name="connsiteX48" fmla="*/ 863540 w 4009916"/>
                  <a:gd name="connsiteY48" fmla="*/ 1856541 h 2110570"/>
                  <a:gd name="connsiteX49" fmla="*/ 768762 w 4009916"/>
                  <a:gd name="connsiteY49" fmla="*/ 1651332 h 2110570"/>
                  <a:gd name="connsiteX50" fmla="*/ 574054 w 4009916"/>
                  <a:gd name="connsiteY50" fmla="*/ 1741269 h 2110570"/>
                  <a:gd name="connsiteX51" fmla="*/ 668073 w 4009916"/>
                  <a:gd name="connsiteY51" fmla="*/ 1944806 h 2110570"/>
                  <a:gd name="connsiteX52" fmla="*/ 584114 w 4009916"/>
                  <a:gd name="connsiteY52" fmla="*/ 1983630 h 2110570"/>
                  <a:gd name="connsiteX53" fmla="*/ 490095 w 4009916"/>
                  <a:gd name="connsiteY53" fmla="*/ 1780050 h 2110570"/>
                  <a:gd name="connsiteX54" fmla="*/ 295473 w 4009916"/>
                  <a:gd name="connsiteY54" fmla="*/ 1869947 h 2110570"/>
                  <a:gd name="connsiteX55" fmla="*/ 388723 w 4009916"/>
                  <a:gd name="connsiteY55" fmla="*/ 2071807 h 2110570"/>
                  <a:gd name="connsiteX56" fmla="*/ 304770 w 4009916"/>
                  <a:gd name="connsiteY56" fmla="*/ 2110570 h 2110570"/>
                  <a:gd name="connsiteX57" fmla="*/ 211525 w 4009916"/>
                  <a:gd name="connsiteY57" fmla="*/ 1908723 h 2110570"/>
                  <a:gd name="connsiteX58" fmla="*/ 71287 w 4009916"/>
                  <a:gd name="connsiteY58" fmla="*/ 1973499 h 2110570"/>
                  <a:gd name="connsiteX59" fmla="*/ 0 w 4009916"/>
                  <a:gd name="connsiteY59" fmla="*/ 1819183 h 2110570"/>
                  <a:gd name="connsiteX60" fmla="*/ 97360 w 4009916"/>
                  <a:gd name="connsiteY60" fmla="*/ 1774214 h 2110570"/>
                  <a:gd name="connsiteX61" fmla="*/ 140238 w 4009916"/>
                  <a:gd name="connsiteY61" fmla="*/ 1754409 h 2110570"/>
                  <a:gd name="connsiteX62" fmla="*/ 139700 w 4009916"/>
                  <a:gd name="connsiteY62" fmla="*/ 1753245 h 2110570"/>
                  <a:gd name="connsiteX63" fmla="*/ 223665 w 4009916"/>
                  <a:gd name="connsiteY63" fmla="*/ 1714500 h 2110570"/>
                  <a:gd name="connsiteX64" fmla="*/ 224189 w 4009916"/>
                  <a:gd name="connsiteY64" fmla="*/ 1715634 h 2110570"/>
                  <a:gd name="connsiteX65" fmla="*/ 258425 w 4009916"/>
                  <a:gd name="connsiteY65" fmla="*/ 1699821 h 2110570"/>
                  <a:gd name="connsiteX66" fmla="*/ 812355 w 4009916"/>
                  <a:gd name="connsiteY66" fmla="*/ 1443970 h 2110570"/>
                  <a:gd name="connsiteX67" fmla="*/ 965631 w 4009916"/>
                  <a:gd name="connsiteY67" fmla="*/ 1373175 h 2110570"/>
                  <a:gd name="connsiteX68" fmla="*/ 965200 w 4009916"/>
                  <a:gd name="connsiteY68" fmla="*/ 1372242 h 2110570"/>
                  <a:gd name="connsiteX69" fmla="*/ 1049100 w 4009916"/>
                  <a:gd name="connsiteY69" fmla="*/ 1333500 h 2110570"/>
                  <a:gd name="connsiteX70" fmla="*/ 1049527 w 4009916"/>
                  <a:gd name="connsiteY70" fmla="*/ 1334425 h 2110570"/>
                  <a:gd name="connsiteX71" fmla="*/ 1164818 w 4009916"/>
                  <a:gd name="connsiteY71" fmla="*/ 1281174 h 2110570"/>
                  <a:gd name="connsiteX72" fmla="*/ 1547818 w 4009916"/>
                  <a:gd name="connsiteY72" fmla="*/ 1104273 h 2110570"/>
                  <a:gd name="connsiteX73" fmla="*/ 1791015 w 4009916"/>
                  <a:gd name="connsiteY73" fmla="*/ 991945 h 2110570"/>
                  <a:gd name="connsiteX74" fmla="*/ 1790700 w 4009916"/>
                  <a:gd name="connsiteY74" fmla="*/ 991263 h 2110570"/>
                  <a:gd name="connsiteX75" fmla="*/ 1874625 w 4009916"/>
                  <a:gd name="connsiteY75" fmla="*/ 952500 h 2110570"/>
                  <a:gd name="connsiteX76" fmla="*/ 1874940 w 4009916"/>
                  <a:gd name="connsiteY76" fmla="*/ 953181 h 2110570"/>
                  <a:gd name="connsiteX77" fmla="*/ 2502764 w 4009916"/>
                  <a:gd name="connsiteY77" fmla="*/ 663200 h 2110570"/>
                  <a:gd name="connsiteX78" fmla="*/ 2616393 w 4009916"/>
                  <a:gd name="connsiteY78" fmla="*/ 610717 h 2110570"/>
                  <a:gd name="connsiteX79" fmla="*/ 2616200 w 4009916"/>
                  <a:gd name="connsiteY79" fmla="*/ 610300 h 2110570"/>
                  <a:gd name="connsiteX80" fmla="*/ 2700157 w 4009916"/>
                  <a:gd name="connsiteY80" fmla="*/ 571500 h 2110570"/>
                  <a:gd name="connsiteX81" fmla="*/ 2700358 w 4009916"/>
                  <a:gd name="connsiteY81" fmla="*/ 571935 h 2110570"/>
                  <a:gd name="connsiteX82" fmla="*/ 2902513 w 4009916"/>
                  <a:gd name="connsiteY82" fmla="*/ 478563 h 2110570"/>
                  <a:gd name="connsiteX83" fmla="*/ 3261554 w 4009916"/>
                  <a:gd name="connsiteY83" fmla="*/ 312728 h 2110570"/>
                  <a:gd name="connsiteX84" fmla="*/ 3441805 w 4009916"/>
                  <a:gd name="connsiteY84" fmla="*/ 229474 h 2110570"/>
                  <a:gd name="connsiteX85" fmla="*/ 3441700 w 4009916"/>
                  <a:gd name="connsiteY85" fmla="*/ 229248 h 2110570"/>
                  <a:gd name="connsiteX86" fmla="*/ 3525645 w 4009916"/>
                  <a:gd name="connsiteY86" fmla="*/ 190500 h 2110570"/>
                  <a:gd name="connsiteX87" fmla="*/ 3525740 w 4009916"/>
                  <a:gd name="connsiteY87" fmla="*/ 190706 h 2110570"/>
                  <a:gd name="connsiteX88" fmla="*/ 3674088 w 4009916"/>
                  <a:gd name="connsiteY88" fmla="*/ 122186 h 2110570"/>
                  <a:gd name="connsiteX89" fmla="*/ 3938629 w 4009916"/>
                  <a:gd name="connsiteY89" fmla="*/ 0 h 211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4009916" h="2110570">
                    <a:moveTo>
                      <a:pt x="3938629" y="0"/>
                    </a:moveTo>
                    <a:lnTo>
                      <a:pt x="4009916" y="154225"/>
                    </a:lnTo>
                    <a:lnTo>
                      <a:pt x="3875606" y="216264"/>
                    </a:lnTo>
                    <a:lnTo>
                      <a:pt x="3970094" y="420827"/>
                    </a:lnTo>
                    <a:lnTo>
                      <a:pt x="3886151" y="459573"/>
                    </a:lnTo>
                    <a:lnTo>
                      <a:pt x="3791673" y="255033"/>
                    </a:lnTo>
                    <a:lnTo>
                      <a:pt x="3596995" y="344956"/>
                    </a:lnTo>
                    <a:lnTo>
                      <a:pt x="3690697" y="547797"/>
                    </a:lnTo>
                    <a:lnTo>
                      <a:pt x="3606741" y="586600"/>
                    </a:lnTo>
                    <a:lnTo>
                      <a:pt x="3513048" y="383731"/>
                    </a:lnTo>
                    <a:lnTo>
                      <a:pt x="3328860" y="468809"/>
                    </a:lnTo>
                    <a:lnTo>
                      <a:pt x="3423998" y="674805"/>
                    </a:lnTo>
                    <a:lnTo>
                      <a:pt x="3340054" y="713568"/>
                    </a:lnTo>
                    <a:lnTo>
                      <a:pt x="3244904" y="507589"/>
                    </a:lnTo>
                    <a:lnTo>
                      <a:pt x="3050261" y="597495"/>
                    </a:lnTo>
                    <a:lnTo>
                      <a:pt x="3144598" y="801798"/>
                    </a:lnTo>
                    <a:lnTo>
                      <a:pt x="3060584" y="840561"/>
                    </a:lnTo>
                    <a:lnTo>
                      <a:pt x="2966263" y="636294"/>
                    </a:lnTo>
                    <a:lnTo>
                      <a:pt x="2771633" y="726195"/>
                    </a:lnTo>
                    <a:lnTo>
                      <a:pt x="2865234" y="928772"/>
                    </a:lnTo>
                    <a:lnTo>
                      <a:pt x="2781254" y="967573"/>
                    </a:lnTo>
                    <a:lnTo>
                      <a:pt x="2687661" y="764982"/>
                    </a:lnTo>
                    <a:lnTo>
                      <a:pt x="2503461" y="850065"/>
                    </a:lnTo>
                    <a:lnTo>
                      <a:pt x="2598464" y="1055824"/>
                    </a:lnTo>
                    <a:lnTo>
                      <a:pt x="2514520" y="1094569"/>
                    </a:lnTo>
                    <a:lnTo>
                      <a:pt x="2419511" y="888842"/>
                    </a:lnTo>
                    <a:lnTo>
                      <a:pt x="2224816" y="978773"/>
                    </a:lnTo>
                    <a:lnTo>
                      <a:pt x="2319070" y="1182811"/>
                    </a:lnTo>
                    <a:lnTo>
                      <a:pt x="2235146" y="1221575"/>
                    </a:lnTo>
                    <a:lnTo>
                      <a:pt x="2140890" y="1017538"/>
                    </a:lnTo>
                    <a:lnTo>
                      <a:pt x="1946192" y="1107470"/>
                    </a:lnTo>
                    <a:lnTo>
                      <a:pt x="2039640" y="1309825"/>
                    </a:lnTo>
                    <a:lnTo>
                      <a:pt x="1955738" y="1348570"/>
                    </a:lnTo>
                    <a:lnTo>
                      <a:pt x="1862279" y="1146230"/>
                    </a:lnTo>
                    <a:lnTo>
                      <a:pt x="1678061" y="1231321"/>
                    </a:lnTo>
                    <a:lnTo>
                      <a:pt x="1772981" y="1436832"/>
                    </a:lnTo>
                    <a:lnTo>
                      <a:pt x="1689019" y="1475598"/>
                    </a:lnTo>
                    <a:lnTo>
                      <a:pt x="1594117" y="1270096"/>
                    </a:lnTo>
                    <a:lnTo>
                      <a:pt x="1399440" y="1360018"/>
                    </a:lnTo>
                    <a:lnTo>
                      <a:pt x="1493565" y="1563809"/>
                    </a:lnTo>
                    <a:lnTo>
                      <a:pt x="1409643" y="1602573"/>
                    </a:lnTo>
                    <a:lnTo>
                      <a:pt x="1315524" y="1398779"/>
                    </a:lnTo>
                    <a:lnTo>
                      <a:pt x="1120815" y="1488717"/>
                    </a:lnTo>
                    <a:lnTo>
                      <a:pt x="1214167" y="1690765"/>
                    </a:lnTo>
                    <a:lnTo>
                      <a:pt x="1130245" y="1729545"/>
                    </a:lnTo>
                    <a:lnTo>
                      <a:pt x="1036905" y="1527475"/>
                    </a:lnTo>
                    <a:lnTo>
                      <a:pt x="852686" y="1612567"/>
                    </a:lnTo>
                    <a:lnTo>
                      <a:pt x="947478" y="1817836"/>
                    </a:lnTo>
                    <a:lnTo>
                      <a:pt x="863540" y="1856541"/>
                    </a:lnTo>
                    <a:lnTo>
                      <a:pt x="768762" y="1651332"/>
                    </a:lnTo>
                    <a:lnTo>
                      <a:pt x="574054" y="1741269"/>
                    </a:lnTo>
                    <a:lnTo>
                      <a:pt x="668073" y="1944806"/>
                    </a:lnTo>
                    <a:lnTo>
                      <a:pt x="584114" y="1983630"/>
                    </a:lnTo>
                    <a:lnTo>
                      <a:pt x="490095" y="1780050"/>
                    </a:lnTo>
                    <a:lnTo>
                      <a:pt x="295473" y="1869947"/>
                    </a:lnTo>
                    <a:lnTo>
                      <a:pt x="388723" y="2071807"/>
                    </a:lnTo>
                    <a:lnTo>
                      <a:pt x="304770" y="2110570"/>
                    </a:lnTo>
                    <a:lnTo>
                      <a:pt x="211525" y="1908723"/>
                    </a:lnTo>
                    <a:lnTo>
                      <a:pt x="71287" y="1973499"/>
                    </a:lnTo>
                    <a:lnTo>
                      <a:pt x="0" y="1819183"/>
                    </a:lnTo>
                    <a:cubicBezTo>
                      <a:pt x="0" y="1819183"/>
                      <a:pt x="34617" y="1803194"/>
                      <a:pt x="97360" y="1774214"/>
                    </a:cubicBezTo>
                    <a:lnTo>
                      <a:pt x="140238" y="1754409"/>
                    </a:lnTo>
                    <a:lnTo>
                      <a:pt x="139700" y="1753245"/>
                    </a:lnTo>
                    <a:cubicBezTo>
                      <a:pt x="139700" y="1753245"/>
                      <a:pt x="223665" y="1714500"/>
                      <a:pt x="223665" y="1714500"/>
                    </a:cubicBezTo>
                    <a:lnTo>
                      <a:pt x="224189" y="1715634"/>
                    </a:lnTo>
                    <a:lnTo>
                      <a:pt x="258425" y="1699821"/>
                    </a:lnTo>
                    <a:cubicBezTo>
                      <a:pt x="399616" y="1634607"/>
                      <a:pt x="590857" y="1546276"/>
                      <a:pt x="812355" y="1443970"/>
                    </a:cubicBezTo>
                    <a:lnTo>
                      <a:pt x="965631" y="1373175"/>
                    </a:lnTo>
                    <a:lnTo>
                      <a:pt x="965200" y="1372242"/>
                    </a:lnTo>
                    <a:cubicBezTo>
                      <a:pt x="965200" y="1372242"/>
                      <a:pt x="1049100" y="1333500"/>
                      <a:pt x="1049100" y="1333500"/>
                    </a:cubicBezTo>
                    <a:lnTo>
                      <a:pt x="1049527" y="1334425"/>
                    </a:lnTo>
                    <a:lnTo>
                      <a:pt x="1164818" y="1281174"/>
                    </a:lnTo>
                    <a:cubicBezTo>
                      <a:pt x="1288220" y="1224176"/>
                      <a:pt x="1416712" y="1164829"/>
                      <a:pt x="1547818" y="1104273"/>
                    </a:cubicBezTo>
                    <a:lnTo>
                      <a:pt x="1791015" y="991945"/>
                    </a:lnTo>
                    <a:lnTo>
                      <a:pt x="1790700" y="991263"/>
                    </a:lnTo>
                    <a:cubicBezTo>
                      <a:pt x="1790700" y="991263"/>
                      <a:pt x="1874625" y="952500"/>
                      <a:pt x="1874625" y="952500"/>
                    </a:cubicBezTo>
                    <a:lnTo>
                      <a:pt x="1874940" y="953181"/>
                    </a:lnTo>
                    <a:lnTo>
                      <a:pt x="2502764" y="663200"/>
                    </a:lnTo>
                    <a:lnTo>
                      <a:pt x="2616393" y="610717"/>
                    </a:lnTo>
                    <a:lnTo>
                      <a:pt x="2616200" y="610300"/>
                    </a:lnTo>
                    <a:cubicBezTo>
                      <a:pt x="2616200" y="610300"/>
                      <a:pt x="2700157" y="571500"/>
                      <a:pt x="2700157" y="571500"/>
                    </a:cubicBezTo>
                    <a:lnTo>
                      <a:pt x="2700358" y="571935"/>
                    </a:lnTo>
                    <a:lnTo>
                      <a:pt x="2902513" y="478563"/>
                    </a:lnTo>
                    <a:cubicBezTo>
                      <a:pt x="3029979" y="419689"/>
                      <a:pt x="3150661" y="363948"/>
                      <a:pt x="3261554" y="312728"/>
                    </a:cubicBezTo>
                    <a:lnTo>
                      <a:pt x="3441805" y="229474"/>
                    </a:lnTo>
                    <a:lnTo>
                      <a:pt x="3441700" y="229248"/>
                    </a:lnTo>
                    <a:cubicBezTo>
                      <a:pt x="3441700" y="229248"/>
                      <a:pt x="3525645" y="190500"/>
                      <a:pt x="3525645" y="190500"/>
                    </a:cubicBezTo>
                    <a:lnTo>
                      <a:pt x="3525740" y="190706"/>
                    </a:lnTo>
                    <a:lnTo>
                      <a:pt x="3674088" y="122186"/>
                    </a:lnTo>
                    <a:cubicBezTo>
                      <a:pt x="3840052" y="45531"/>
                      <a:pt x="3938629" y="0"/>
                      <a:pt x="3938629" y="0"/>
                    </a:cubicBezTo>
                    <a:close/>
                  </a:path>
                </a:pathLst>
              </a:custGeom>
              <a:solidFill>
                <a:srgbClr val="FFAF28">
                  <a:lumMod val="60000"/>
                  <a:lumOff val="4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8" name="Shape 23">
                <a:extLst>
                  <a:ext uri="{FF2B5EF4-FFF2-40B4-BE49-F238E27FC236}">
                    <a16:creationId xmlns:a16="http://schemas.microsoft.com/office/drawing/2014/main" id="{3872648D-501C-49BC-9056-97EB098D5598}"/>
                  </a:ext>
                </a:extLst>
              </p:cNvPr>
              <p:cNvSpPr/>
              <p:nvPr/>
            </p:nvSpPr>
            <p:spPr>
              <a:xfrm>
                <a:off x="3238500" y="3086100"/>
                <a:ext cx="816094" cy="3902268"/>
              </a:xfrm>
              <a:custGeom>
                <a:avLst/>
                <a:gdLst/>
                <a:ahLst/>
                <a:cxnLst>
                  <a:cxn ang="0">
                    <a:pos x="wd2" y="hd2"/>
                  </a:cxn>
                  <a:cxn ang="5400000">
                    <a:pos x="wd2" y="hd2"/>
                  </a:cxn>
                  <a:cxn ang="10800000">
                    <a:pos x="wd2" y="hd2"/>
                  </a:cxn>
                  <a:cxn ang="16200000">
                    <a:pos x="wd2" y="hd2"/>
                  </a:cxn>
                </a:cxnLst>
                <a:rect l="0" t="0" r="r" b="b"/>
                <a:pathLst>
                  <a:path w="21432" h="21564" extrusionOk="0">
                    <a:moveTo>
                      <a:pt x="21432" y="19142"/>
                    </a:moveTo>
                    <a:lnTo>
                      <a:pt x="18089" y="21564"/>
                    </a:lnTo>
                    <a:lnTo>
                      <a:pt x="11847" y="19411"/>
                    </a:lnTo>
                    <a:lnTo>
                      <a:pt x="23" y="750"/>
                    </a:lnTo>
                    <a:cubicBezTo>
                      <a:pt x="-168" y="448"/>
                      <a:pt x="851" y="167"/>
                      <a:pt x="2288" y="127"/>
                    </a:cubicBezTo>
                    <a:lnTo>
                      <a:pt x="6645" y="4"/>
                    </a:lnTo>
                    <a:cubicBezTo>
                      <a:pt x="8084" y="-36"/>
                      <a:pt x="9416" y="179"/>
                      <a:pt x="9608" y="481"/>
                    </a:cubicBezTo>
                    <a:cubicBezTo>
                      <a:pt x="9608" y="481"/>
                      <a:pt x="21432" y="19142"/>
                      <a:pt x="21432" y="19142"/>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9" name="Shape 24">
                <a:extLst>
                  <a:ext uri="{FF2B5EF4-FFF2-40B4-BE49-F238E27FC236}">
                    <a16:creationId xmlns:a16="http://schemas.microsoft.com/office/drawing/2014/main" id="{F9A119C3-8E47-43AA-B52B-A4C3CB0B898F}"/>
                  </a:ext>
                </a:extLst>
              </p:cNvPr>
              <p:cNvSpPr/>
              <p:nvPr/>
            </p:nvSpPr>
            <p:spPr>
              <a:xfrm>
                <a:off x="3403600" y="3086100"/>
                <a:ext cx="646024" cy="3902268"/>
              </a:xfrm>
              <a:custGeom>
                <a:avLst/>
                <a:gdLst/>
                <a:ahLst/>
                <a:cxnLst>
                  <a:cxn ang="0">
                    <a:pos x="wd2" y="hd2"/>
                  </a:cxn>
                  <a:cxn ang="5400000">
                    <a:pos x="wd2" y="hd2"/>
                  </a:cxn>
                  <a:cxn ang="10800000">
                    <a:pos x="wd2" y="hd2"/>
                  </a:cxn>
                  <a:cxn ang="16200000">
                    <a:pos x="wd2" y="hd2"/>
                  </a:cxn>
                </a:cxnLst>
                <a:rect l="0" t="0" r="r" b="b"/>
                <a:pathLst>
                  <a:path w="21600" h="21564" extrusionOk="0">
                    <a:moveTo>
                      <a:pt x="21600" y="19142"/>
                    </a:moveTo>
                    <a:lnTo>
                      <a:pt x="17344" y="21564"/>
                    </a:lnTo>
                    <a:lnTo>
                      <a:pt x="15424" y="19185"/>
                    </a:lnTo>
                    <a:lnTo>
                      <a:pt x="0" y="65"/>
                    </a:lnTo>
                    <a:lnTo>
                      <a:pt x="2774" y="4"/>
                    </a:lnTo>
                    <a:cubicBezTo>
                      <a:pt x="4605" y="-36"/>
                      <a:pt x="6302" y="179"/>
                      <a:pt x="6546" y="481"/>
                    </a:cubicBezTo>
                    <a:cubicBezTo>
                      <a:pt x="6546" y="481"/>
                      <a:pt x="21600" y="19142"/>
                      <a:pt x="21600" y="19142"/>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0" name="Shape 25">
                <a:extLst>
                  <a:ext uri="{FF2B5EF4-FFF2-40B4-BE49-F238E27FC236}">
                    <a16:creationId xmlns:a16="http://schemas.microsoft.com/office/drawing/2014/main" id="{FED52469-3B69-4EEE-AA5C-44400134DC65}"/>
                  </a:ext>
                </a:extLst>
              </p:cNvPr>
              <p:cNvSpPr/>
              <p:nvPr/>
            </p:nvSpPr>
            <p:spPr>
              <a:xfrm>
                <a:off x="3251200" y="3314699"/>
                <a:ext cx="795675" cy="3669663"/>
              </a:xfrm>
              <a:custGeom>
                <a:avLst/>
                <a:gdLst/>
                <a:ahLst/>
                <a:cxnLst>
                  <a:cxn ang="0">
                    <a:pos x="wd2" y="hd2"/>
                  </a:cxn>
                  <a:cxn ang="5400000">
                    <a:pos x="wd2" y="hd2"/>
                  </a:cxn>
                  <a:cxn ang="10800000">
                    <a:pos x="wd2" y="hd2"/>
                  </a:cxn>
                  <a:cxn ang="16200000">
                    <a:pos x="wd2" y="hd2"/>
                  </a:cxn>
                </a:cxnLst>
                <a:rect l="0" t="0" r="r" b="b"/>
                <a:pathLst>
                  <a:path w="21600" h="21574" extrusionOk="0">
                    <a:moveTo>
                      <a:pt x="21600" y="18997"/>
                    </a:moveTo>
                    <a:lnTo>
                      <a:pt x="18145" y="21574"/>
                    </a:lnTo>
                    <a:lnTo>
                      <a:pt x="11692" y="19283"/>
                    </a:lnTo>
                    <a:lnTo>
                      <a:pt x="0" y="292"/>
                    </a:lnTo>
                    <a:cubicBezTo>
                      <a:pt x="3409" y="63"/>
                      <a:pt x="6694" y="-26"/>
                      <a:pt x="9908" y="6"/>
                    </a:cubicBezTo>
                    <a:cubicBezTo>
                      <a:pt x="9908" y="6"/>
                      <a:pt x="21600" y="18997"/>
                      <a:pt x="21600" y="18997"/>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1" name="Shape 26">
                <a:extLst>
                  <a:ext uri="{FF2B5EF4-FFF2-40B4-BE49-F238E27FC236}">
                    <a16:creationId xmlns:a16="http://schemas.microsoft.com/office/drawing/2014/main" id="{5B78F42B-8665-4E83-8ED8-25FB891C33B7}"/>
                  </a:ext>
                </a:extLst>
              </p:cNvPr>
              <p:cNvSpPr/>
              <p:nvPr/>
            </p:nvSpPr>
            <p:spPr>
              <a:xfrm>
                <a:off x="3441700" y="3314699"/>
                <a:ext cx="615305" cy="3669630"/>
              </a:xfrm>
              <a:custGeom>
                <a:avLst/>
                <a:gdLst/>
                <a:ahLst/>
                <a:cxnLst>
                  <a:cxn ang="0">
                    <a:pos x="wd2" y="hd2"/>
                  </a:cxn>
                  <a:cxn ang="5400000">
                    <a:pos x="wd2" y="hd2"/>
                  </a:cxn>
                  <a:cxn ang="10800000">
                    <a:pos x="wd2" y="hd2"/>
                  </a:cxn>
                  <a:cxn ang="16200000">
                    <a:pos x="wd2" y="hd2"/>
                  </a:cxn>
                </a:cxnLst>
                <a:rect l="0" t="0" r="r" b="b"/>
                <a:pathLst>
                  <a:path w="21600" h="21590" extrusionOk="0">
                    <a:moveTo>
                      <a:pt x="21600" y="19011"/>
                    </a:moveTo>
                    <a:lnTo>
                      <a:pt x="17132" y="21590"/>
                    </a:lnTo>
                    <a:lnTo>
                      <a:pt x="15116" y="19057"/>
                    </a:lnTo>
                    <a:lnTo>
                      <a:pt x="0" y="55"/>
                    </a:lnTo>
                    <a:cubicBezTo>
                      <a:pt x="2190" y="5"/>
                      <a:pt x="4346" y="-10"/>
                      <a:pt x="6480" y="6"/>
                    </a:cubicBezTo>
                    <a:cubicBezTo>
                      <a:pt x="6480" y="6"/>
                      <a:pt x="21600" y="19011"/>
                      <a:pt x="21600" y="19011"/>
                    </a:cubicBezTo>
                    <a:close/>
                  </a:path>
                </a:pathLst>
              </a:custGeom>
              <a:solidFill>
                <a:srgbClr val="D9D9D9"/>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2" name="Shape 27">
                <a:extLst>
                  <a:ext uri="{FF2B5EF4-FFF2-40B4-BE49-F238E27FC236}">
                    <a16:creationId xmlns:a16="http://schemas.microsoft.com/office/drawing/2014/main" id="{D695E386-94AD-4F16-81D5-109E0EA10E4F}"/>
                  </a:ext>
                </a:extLst>
              </p:cNvPr>
              <p:cNvSpPr/>
              <p:nvPr/>
            </p:nvSpPr>
            <p:spPr>
              <a:xfrm>
                <a:off x="3276600" y="3428999"/>
                <a:ext cx="780140" cy="3553799"/>
              </a:xfrm>
              <a:custGeom>
                <a:avLst/>
                <a:gdLst/>
                <a:ahLst/>
                <a:cxnLst>
                  <a:cxn ang="0">
                    <a:pos x="wd2" y="hd2"/>
                  </a:cxn>
                  <a:cxn ang="5400000">
                    <a:pos x="wd2" y="hd2"/>
                  </a:cxn>
                  <a:cxn ang="10800000">
                    <a:pos x="wd2" y="hd2"/>
                  </a:cxn>
                  <a:cxn ang="16200000">
                    <a:pos x="wd2" y="hd2"/>
                  </a:cxn>
                </a:cxnLst>
                <a:rect l="0" t="0" r="r" b="b"/>
                <a:pathLst>
                  <a:path w="21600" h="21568" extrusionOk="0">
                    <a:moveTo>
                      <a:pt x="21600" y="18908"/>
                    </a:moveTo>
                    <a:lnTo>
                      <a:pt x="18076" y="21568"/>
                    </a:lnTo>
                    <a:lnTo>
                      <a:pt x="11495" y="19203"/>
                    </a:lnTo>
                    <a:lnTo>
                      <a:pt x="0" y="306"/>
                    </a:lnTo>
                    <a:cubicBezTo>
                      <a:pt x="3491" y="59"/>
                      <a:pt x="6840" y="-32"/>
                      <a:pt x="10104" y="10"/>
                    </a:cubicBezTo>
                    <a:cubicBezTo>
                      <a:pt x="10104" y="10"/>
                      <a:pt x="21600" y="18908"/>
                      <a:pt x="21600" y="18908"/>
                    </a:cubicBezTo>
                    <a:close/>
                  </a:path>
                </a:pathLst>
              </a:custGeom>
              <a:solidFill>
                <a:srgbClr val="FFAF28">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3" name="Shape 28">
                <a:extLst>
                  <a:ext uri="{FF2B5EF4-FFF2-40B4-BE49-F238E27FC236}">
                    <a16:creationId xmlns:a16="http://schemas.microsoft.com/office/drawing/2014/main" id="{D0852837-D5EF-40EA-ACEF-6BB18D7B02C0}"/>
                  </a:ext>
                </a:extLst>
              </p:cNvPr>
              <p:cNvSpPr/>
              <p:nvPr/>
            </p:nvSpPr>
            <p:spPr>
              <a:xfrm>
                <a:off x="3454400" y="3428999"/>
                <a:ext cx="599954" cy="3553806"/>
              </a:xfrm>
              <a:custGeom>
                <a:avLst/>
                <a:gdLst/>
                <a:ahLst/>
                <a:cxnLst>
                  <a:cxn ang="0">
                    <a:pos x="wd2" y="hd2"/>
                  </a:cxn>
                  <a:cxn ang="5400000">
                    <a:pos x="wd2" y="hd2"/>
                  </a:cxn>
                  <a:cxn ang="10800000">
                    <a:pos x="wd2" y="hd2"/>
                  </a:cxn>
                  <a:cxn ang="16200000">
                    <a:pos x="wd2" y="hd2"/>
                  </a:cxn>
                </a:cxnLst>
                <a:rect l="0" t="0" r="r" b="b"/>
                <a:pathLst>
                  <a:path w="21600" h="21588" extrusionOk="0">
                    <a:moveTo>
                      <a:pt x="21600" y="18925"/>
                    </a:moveTo>
                    <a:lnTo>
                      <a:pt x="17017" y="21588"/>
                    </a:lnTo>
                    <a:lnTo>
                      <a:pt x="14950" y="18973"/>
                    </a:lnTo>
                    <a:lnTo>
                      <a:pt x="0" y="54"/>
                    </a:lnTo>
                    <a:cubicBezTo>
                      <a:pt x="2253" y="2"/>
                      <a:pt x="4466" y="-12"/>
                      <a:pt x="6652" y="10"/>
                    </a:cubicBezTo>
                    <a:cubicBezTo>
                      <a:pt x="6652" y="10"/>
                      <a:pt x="21600" y="18925"/>
                      <a:pt x="21600" y="1892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4" name="Shape 29">
                <a:extLst>
                  <a:ext uri="{FF2B5EF4-FFF2-40B4-BE49-F238E27FC236}">
                    <a16:creationId xmlns:a16="http://schemas.microsoft.com/office/drawing/2014/main" id="{89AB488C-3EF4-4B96-BC7B-A80A826AC3FD}"/>
                  </a:ext>
                </a:extLst>
              </p:cNvPr>
              <p:cNvSpPr/>
              <p:nvPr/>
            </p:nvSpPr>
            <p:spPr>
              <a:xfrm>
                <a:off x="3683000" y="6553200"/>
                <a:ext cx="364949"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3"/>
                    </a:lnTo>
                    <a:cubicBezTo>
                      <a:pt x="3347" y="1539"/>
                      <a:pt x="6924" y="854"/>
                      <a:pt x="10669" y="442"/>
                    </a:cubicBezTo>
                    <a:cubicBezTo>
                      <a:pt x="14416" y="30"/>
                      <a:pt x="18084" y="-87"/>
                      <a:pt x="21600" y="62"/>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5" name="Shape 30">
                <a:extLst>
                  <a:ext uri="{FF2B5EF4-FFF2-40B4-BE49-F238E27FC236}">
                    <a16:creationId xmlns:a16="http://schemas.microsoft.com/office/drawing/2014/main" id="{FD32DA82-B45B-4EED-806E-8179FDA7CD5D}"/>
                  </a:ext>
                </a:extLst>
              </p:cNvPr>
              <p:cNvSpPr/>
              <p:nvPr/>
            </p:nvSpPr>
            <p:spPr>
              <a:xfrm>
                <a:off x="3873500" y="6553200"/>
                <a:ext cx="184683"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6716" y="21513"/>
                    </a:lnTo>
                    <a:lnTo>
                      <a:pt x="0" y="442"/>
                    </a:lnTo>
                    <a:cubicBezTo>
                      <a:pt x="7403" y="30"/>
                      <a:pt x="14653" y="-87"/>
                      <a:pt x="21600" y="62"/>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6" name="Shape 31">
                <a:extLst>
                  <a:ext uri="{FF2B5EF4-FFF2-40B4-BE49-F238E27FC236}">
                    <a16:creationId xmlns:a16="http://schemas.microsoft.com/office/drawing/2014/main" id="{F93F64DA-FE2B-4AAC-8666-D41FCC12CC5C}"/>
                  </a:ext>
                </a:extLst>
              </p:cNvPr>
              <p:cNvSpPr/>
              <p:nvPr/>
            </p:nvSpPr>
            <p:spPr>
              <a:xfrm>
                <a:off x="3848100" y="6845299"/>
                <a:ext cx="120559" cy="14520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7"/>
                    </a:lnTo>
                    <a:cubicBezTo>
                      <a:pt x="3344" y="1534"/>
                      <a:pt x="6925" y="855"/>
                      <a:pt x="10669" y="441"/>
                    </a:cubicBezTo>
                    <a:cubicBezTo>
                      <a:pt x="14410" y="30"/>
                      <a:pt x="18083" y="-87"/>
                      <a:pt x="21600" y="62"/>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10" name="Group 109">
              <a:extLst>
                <a:ext uri="{FF2B5EF4-FFF2-40B4-BE49-F238E27FC236}">
                  <a16:creationId xmlns:a16="http://schemas.microsoft.com/office/drawing/2014/main" id="{006D3463-7A78-496F-8A3B-EF40C0EDEF8A}"/>
                </a:ext>
              </a:extLst>
            </p:cNvPr>
            <p:cNvGrpSpPr/>
            <p:nvPr/>
          </p:nvGrpSpPr>
          <p:grpSpPr>
            <a:xfrm>
              <a:off x="16270214" y="7021296"/>
              <a:ext cx="3120906" cy="1670711"/>
              <a:chOff x="4534744" y="5644773"/>
              <a:chExt cx="3120906" cy="1670711"/>
            </a:xfrm>
          </p:grpSpPr>
          <p:sp>
            <p:nvSpPr>
              <p:cNvPr id="111" name="Shape 10">
                <a:extLst>
                  <a:ext uri="{FF2B5EF4-FFF2-40B4-BE49-F238E27FC236}">
                    <a16:creationId xmlns:a16="http://schemas.microsoft.com/office/drawing/2014/main" id="{56F60795-B012-40E7-B736-1EE6F8CE356C}"/>
                  </a:ext>
                </a:extLst>
              </p:cNvPr>
              <p:cNvSpPr/>
              <p:nvPr/>
            </p:nvSpPr>
            <p:spPr>
              <a:xfrm rot="21084094">
                <a:off x="5987331" y="5799977"/>
                <a:ext cx="1301926" cy="135196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8741" y="18539"/>
                    </a:lnTo>
                    <a:lnTo>
                      <a:pt x="21600" y="0"/>
                    </a:lnTo>
                    <a:lnTo>
                      <a:pt x="2850" y="3052"/>
                    </a:lnTo>
                    <a:cubicBezTo>
                      <a:pt x="2850" y="3052"/>
                      <a:pt x="0" y="21600"/>
                      <a:pt x="0" y="21600"/>
                    </a:cubicBezTo>
                    <a:close/>
                  </a:path>
                </a:pathLst>
              </a:custGeom>
              <a:solidFill>
                <a:srgbClr val="945D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2" name="Shape 11">
                <a:extLst>
                  <a:ext uri="{FF2B5EF4-FFF2-40B4-BE49-F238E27FC236}">
                    <a16:creationId xmlns:a16="http://schemas.microsoft.com/office/drawing/2014/main" id="{05027604-6AA8-440C-AB9F-F498832FFCF4}"/>
                  </a:ext>
                </a:extLst>
              </p:cNvPr>
              <p:cNvSpPr/>
              <p:nvPr/>
            </p:nvSpPr>
            <p:spPr>
              <a:xfrm rot="21084094">
                <a:off x="4957893" y="5644773"/>
                <a:ext cx="1188344" cy="1670711"/>
              </a:xfrm>
              <a:custGeom>
                <a:avLst/>
                <a:gdLst/>
                <a:ahLst/>
                <a:cxnLst>
                  <a:cxn ang="0">
                    <a:pos x="wd2" y="hd2"/>
                  </a:cxn>
                  <a:cxn ang="5400000">
                    <a:pos x="wd2" y="hd2"/>
                  </a:cxn>
                  <a:cxn ang="10800000">
                    <a:pos x="wd2" y="hd2"/>
                  </a:cxn>
                  <a:cxn ang="16200000">
                    <a:pos x="wd2" y="hd2"/>
                  </a:cxn>
                </a:cxnLst>
                <a:rect l="0" t="0" r="r" b="b"/>
                <a:pathLst>
                  <a:path w="21600" h="21600" extrusionOk="0">
                    <a:moveTo>
                      <a:pt x="18477" y="21600"/>
                    </a:moveTo>
                    <a:lnTo>
                      <a:pt x="0" y="15002"/>
                    </a:lnTo>
                    <a:lnTo>
                      <a:pt x="3132" y="0"/>
                    </a:lnTo>
                    <a:lnTo>
                      <a:pt x="21600" y="6590"/>
                    </a:lnTo>
                    <a:cubicBezTo>
                      <a:pt x="21600" y="6590"/>
                      <a:pt x="18477" y="21600"/>
                      <a:pt x="18477"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3" name="Shape 12">
                <a:extLst>
                  <a:ext uri="{FF2B5EF4-FFF2-40B4-BE49-F238E27FC236}">
                    <a16:creationId xmlns:a16="http://schemas.microsoft.com/office/drawing/2014/main" id="{959EC185-6DA9-423B-91E6-1BEBCC4EA093}"/>
                  </a:ext>
                </a:extLst>
              </p:cNvPr>
              <p:cNvSpPr/>
              <p:nvPr/>
            </p:nvSpPr>
            <p:spPr>
              <a:xfrm rot="21084094">
                <a:off x="4534744" y="5676058"/>
                <a:ext cx="1557388" cy="826754"/>
              </a:xfrm>
              <a:custGeom>
                <a:avLst/>
                <a:gdLst/>
                <a:ahLst/>
                <a:cxnLst>
                  <a:cxn ang="0">
                    <a:pos x="wd2" y="hd2"/>
                  </a:cxn>
                  <a:cxn ang="5400000">
                    <a:pos x="wd2" y="hd2"/>
                  </a:cxn>
                  <a:cxn ang="10800000">
                    <a:pos x="wd2" y="hd2"/>
                  </a:cxn>
                  <a:cxn ang="16200000">
                    <a:pos x="wd2" y="hd2"/>
                  </a:cxn>
                </a:cxnLst>
                <a:rect l="0" t="0" r="r" b="b"/>
                <a:pathLst>
                  <a:path w="21600" h="21600" extrusionOk="0">
                    <a:moveTo>
                      <a:pt x="14038" y="21600"/>
                    </a:moveTo>
                    <a:lnTo>
                      <a:pt x="0" y="8284"/>
                    </a:lnTo>
                    <a:lnTo>
                      <a:pt x="7562" y="0"/>
                    </a:lnTo>
                    <a:lnTo>
                      <a:pt x="21600" y="13316"/>
                    </a:lnTo>
                    <a:cubicBezTo>
                      <a:pt x="21600" y="13316"/>
                      <a:pt x="14038" y="21600"/>
                      <a:pt x="14038"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4" name="Shape 13">
                <a:extLst>
                  <a:ext uri="{FF2B5EF4-FFF2-40B4-BE49-F238E27FC236}">
                    <a16:creationId xmlns:a16="http://schemas.microsoft.com/office/drawing/2014/main" id="{0FB4DDCF-6AE5-4124-967B-2D873E2CCEBA}"/>
                  </a:ext>
                </a:extLst>
              </p:cNvPr>
              <p:cNvSpPr/>
              <p:nvPr/>
            </p:nvSpPr>
            <p:spPr>
              <a:xfrm rot="21084094">
                <a:off x="6109501" y="5759081"/>
                <a:ext cx="1546149" cy="655381"/>
              </a:xfrm>
              <a:custGeom>
                <a:avLst/>
                <a:gdLst/>
                <a:ahLst/>
                <a:cxnLst>
                  <a:cxn ang="0">
                    <a:pos x="wd2" y="hd2"/>
                  </a:cxn>
                  <a:cxn ang="5400000">
                    <a:pos x="wd2" y="hd2"/>
                  </a:cxn>
                  <a:cxn ang="10800000">
                    <a:pos x="wd2" y="hd2"/>
                  </a:cxn>
                  <a:cxn ang="16200000">
                    <a:pos x="wd2" y="hd2"/>
                  </a:cxn>
                </a:cxnLst>
                <a:rect l="0" t="0" r="r" b="b"/>
                <a:pathLst>
                  <a:path w="21600" h="21600" extrusionOk="0">
                    <a:moveTo>
                      <a:pt x="6001" y="21600"/>
                    </a:moveTo>
                    <a:lnTo>
                      <a:pt x="21600" y="15221"/>
                    </a:lnTo>
                    <a:lnTo>
                      <a:pt x="15599" y="0"/>
                    </a:lnTo>
                    <a:lnTo>
                      <a:pt x="0" y="6379"/>
                    </a:lnTo>
                    <a:cubicBezTo>
                      <a:pt x="0" y="6379"/>
                      <a:pt x="6001" y="21600"/>
                      <a:pt x="6001"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221" name="Group 220">
            <a:extLst>
              <a:ext uri="{FF2B5EF4-FFF2-40B4-BE49-F238E27FC236}">
                <a16:creationId xmlns:a16="http://schemas.microsoft.com/office/drawing/2014/main" id="{95EBB004-84C4-4A46-91B3-4C0F061CAF5A}"/>
              </a:ext>
            </a:extLst>
          </p:cNvPr>
          <p:cNvGrpSpPr/>
          <p:nvPr/>
        </p:nvGrpSpPr>
        <p:grpSpPr>
          <a:xfrm>
            <a:off x="9621093" y="5492786"/>
            <a:ext cx="670716" cy="648072"/>
            <a:chOff x="1517906" y="1984833"/>
            <a:chExt cx="1180567" cy="1140710"/>
          </a:xfrm>
        </p:grpSpPr>
        <p:grpSp>
          <p:nvGrpSpPr>
            <p:cNvPr id="222" name="Group 221">
              <a:extLst>
                <a:ext uri="{FF2B5EF4-FFF2-40B4-BE49-F238E27FC236}">
                  <a16:creationId xmlns:a16="http://schemas.microsoft.com/office/drawing/2014/main" id="{045F65E7-8D88-4104-B56A-F741CD013BB3}"/>
                </a:ext>
              </a:extLst>
            </p:cNvPr>
            <p:cNvGrpSpPr/>
            <p:nvPr/>
          </p:nvGrpSpPr>
          <p:grpSpPr>
            <a:xfrm>
              <a:off x="1799052" y="2528083"/>
              <a:ext cx="899421" cy="597460"/>
              <a:chOff x="6919266" y="2220698"/>
              <a:chExt cx="3741177" cy="2485162"/>
            </a:xfrm>
          </p:grpSpPr>
          <p:grpSp>
            <p:nvGrpSpPr>
              <p:cNvPr id="228" name="Group 227">
                <a:extLst>
                  <a:ext uri="{FF2B5EF4-FFF2-40B4-BE49-F238E27FC236}">
                    <a16:creationId xmlns:a16="http://schemas.microsoft.com/office/drawing/2014/main" id="{872A2CAB-7763-4B79-B4E4-6A1811F34DA0}"/>
                  </a:ext>
                </a:extLst>
              </p:cNvPr>
              <p:cNvGrpSpPr/>
              <p:nvPr/>
            </p:nvGrpSpPr>
            <p:grpSpPr>
              <a:xfrm>
                <a:off x="6919266" y="3086797"/>
                <a:ext cx="3124130" cy="1619063"/>
                <a:chOff x="6913980" y="3201803"/>
                <a:chExt cx="3124130" cy="1619063"/>
              </a:xfrm>
            </p:grpSpPr>
            <p:sp>
              <p:nvSpPr>
                <p:cNvPr id="239" name="Shape 12">
                  <a:extLst>
                    <a:ext uri="{FF2B5EF4-FFF2-40B4-BE49-F238E27FC236}">
                      <a16:creationId xmlns:a16="http://schemas.microsoft.com/office/drawing/2014/main" id="{881C8D52-C239-4511-A05B-558DF1D616CA}"/>
                    </a:ext>
                  </a:extLst>
                </p:cNvPr>
                <p:cNvSpPr/>
                <p:nvPr/>
              </p:nvSpPr>
              <p:spPr>
                <a:xfrm>
                  <a:off x="6913980" y="3488884"/>
                  <a:ext cx="3124130" cy="1329176"/>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0" name="Shape 13">
                  <a:extLst>
                    <a:ext uri="{FF2B5EF4-FFF2-40B4-BE49-F238E27FC236}">
                      <a16:creationId xmlns:a16="http://schemas.microsoft.com/office/drawing/2014/main" id="{D14159A1-54B2-4256-9BF9-2F4AF0C81F24}"/>
                    </a:ext>
                  </a:extLst>
                </p:cNvPr>
                <p:cNvSpPr/>
                <p:nvPr/>
              </p:nvSpPr>
              <p:spPr>
                <a:xfrm>
                  <a:off x="6913980" y="3555210"/>
                  <a:ext cx="1500942"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1" name="Shape 14">
                  <a:extLst>
                    <a:ext uri="{FF2B5EF4-FFF2-40B4-BE49-F238E27FC236}">
                      <a16:creationId xmlns:a16="http://schemas.microsoft.com/office/drawing/2014/main" id="{2F812701-04C1-4D74-994E-92F9A6BAA4BD}"/>
                    </a:ext>
                  </a:extLst>
                </p:cNvPr>
                <p:cNvSpPr/>
                <p:nvPr/>
              </p:nvSpPr>
              <p:spPr>
                <a:xfrm>
                  <a:off x="8410004" y="4107929"/>
                  <a:ext cx="1533061"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2" name="Shape 15">
                  <a:extLst>
                    <a:ext uri="{FF2B5EF4-FFF2-40B4-BE49-F238E27FC236}">
                      <a16:creationId xmlns:a16="http://schemas.microsoft.com/office/drawing/2014/main" id="{35FFE474-DE94-48F7-8D3F-C41902AE01B9}"/>
                    </a:ext>
                  </a:extLst>
                </p:cNvPr>
                <p:cNvSpPr/>
                <p:nvPr/>
              </p:nvSpPr>
              <p:spPr>
                <a:xfrm>
                  <a:off x="6913980" y="3201803"/>
                  <a:ext cx="3124130" cy="1329169"/>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29" name="Group 228">
                <a:extLst>
                  <a:ext uri="{FF2B5EF4-FFF2-40B4-BE49-F238E27FC236}">
                    <a16:creationId xmlns:a16="http://schemas.microsoft.com/office/drawing/2014/main" id="{259D44FC-FB4D-41C8-B7BB-15E32363B900}"/>
                  </a:ext>
                </a:extLst>
              </p:cNvPr>
              <p:cNvGrpSpPr/>
              <p:nvPr/>
            </p:nvGrpSpPr>
            <p:grpSpPr>
              <a:xfrm>
                <a:off x="7506329" y="2825776"/>
                <a:ext cx="3129148" cy="1619057"/>
                <a:chOff x="4482815" y="5446950"/>
                <a:chExt cx="3129148" cy="1619057"/>
              </a:xfrm>
            </p:grpSpPr>
            <p:sp>
              <p:nvSpPr>
                <p:cNvPr id="235" name="Shape 8">
                  <a:extLst>
                    <a:ext uri="{FF2B5EF4-FFF2-40B4-BE49-F238E27FC236}">
                      <a16:creationId xmlns:a16="http://schemas.microsoft.com/office/drawing/2014/main" id="{D67B2762-FB2D-410B-81D7-9CE920A71A1D}"/>
                    </a:ext>
                  </a:extLst>
                </p:cNvPr>
                <p:cNvSpPr/>
                <p:nvPr/>
              </p:nvSpPr>
              <p:spPr>
                <a:xfrm>
                  <a:off x="4482815" y="5734031"/>
                  <a:ext cx="3124124" cy="1329171"/>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6" name="Shape 9">
                  <a:extLst>
                    <a:ext uri="{FF2B5EF4-FFF2-40B4-BE49-F238E27FC236}">
                      <a16:creationId xmlns:a16="http://schemas.microsoft.com/office/drawing/2014/main" id="{E6DC3079-4C32-4EAE-A877-E009C29202DC}"/>
                    </a:ext>
                  </a:extLst>
                </p:cNvPr>
                <p:cNvSpPr/>
                <p:nvPr/>
              </p:nvSpPr>
              <p:spPr>
                <a:xfrm>
                  <a:off x="4482815" y="5800357"/>
                  <a:ext cx="1500943" cy="1265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7" name="Shape 10">
                  <a:extLst>
                    <a:ext uri="{FF2B5EF4-FFF2-40B4-BE49-F238E27FC236}">
                      <a16:creationId xmlns:a16="http://schemas.microsoft.com/office/drawing/2014/main" id="{39E5E97E-8A82-4104-A09A-2D8AE528D58A}"/>
                    </a:ext>
                  </a:extLst>
                </p:cNvPr>
                <p:cNvSpPr/>
                <p:nvPr/>
              </p:nvSpPr>
              <p:spPr>
                <a:xfrm>
                  <a:off x="5986209" y="6353076"/>
                  <a:ext cx="1533066" cy="675803"/>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8" name="Shape 11">
                  <a:extLst>
                    <a:ext uri="{FF2B5EF4-FFF2-40B4-BE49-F238E27FC236}">
                      <a16:creationId xmlns:a16="http://schemas.microsoft.com/office/drawing/2014/main" id="{E9567677-6065-4C74-8DCC-E74B67E398FF}"/>
                    </a:ext>
                  </a:extLst>
                </p:cNvPr>
                <p:cNvSpPr/>
                <p:nvPr/>
              </p:nvSpPr>
              <p:spPr>
                <a:xfrm>
                  <a:off x="4487839" y="5446950"/>
                  <a:ext cx="3124124" cy="1329164"/>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30" name="Group 229">
                <a:extLst>
                  <a:ext uri="{FF2B5EF4-FFF2-40B4-BE49-F238E27FC236}">
                    <a16:creationId xmlns:a16="http://schemas.microsoft.com/office/drawing/2014/main" id="{F4FE83CD-D77B-43E5-AAFD-1909BD064FF3}"/>
                  </a:ext>
                </a:extLst>
              </p:cNvPr>
              <p:cNvGrpSpPr/>
              <p:nvPr/>
            </p:nvGrpSpPr>
            <p:grpSpPr>
              <a:xfrm>
                <a:off x="7531301" y="2220698"/>
                <a:ext cx="3129142" cy="1636349"/>
                <a:chOff x="7107934" y="786594"/>
                <a:chExt cx="3129142" cy="1636349"/>
              </a:xfrm>
            </p:grpSpPr>
            <p:sp>
              <p:nvSpPr>
                <p:cNvPr id="231" name="Shape 16">
                  <a:extLst>
                    <a:ext uri="{FF2B5EF4-FFF2-40B4-BE49-F238E27FC236}">
                      <a16:creationId xmlns:a16="http://schemas.microsoft.com/office/drawing/2014/main" id="{F22305BD-3EC0-451B-8D94-25A7A3610856}"/>
                    </a:ext>
                  </a:extLst>
                </p:cNvPr>
                <p:cNvSpPr/>
                <p:nvPr/>
              </p:nvSpPr>
              <p:spPr>
                <a:xfrm>
                  <a:off x="7112958" y="1093771"/>
                  <a:ext cx="3124118" cy="1329172"/>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2" name="Shape 17">
                  <a:extLst>
                    <a:ext uri="{FF2B5EF4-FFF2-40B4-BE49-F238E27FC236}">
                      <a16:creationId xmlns:a16="http://schemas.microsoft.com/office/drawing/2014/main" id="{D66CC71E-0B20-4C6D-9B8D-EF99E52BA28B}"/>
                    </a:ext>
                  </a:extLst>
                </p:cNvPr>
                <p:cNvSpPr/>
                <p:nvPr/>
              </p:nvSpPr>
              <p:spPr>
                <a:xfrm>
                  <a:off x="7112958" y="1152727"/>
                  <a:ext cx="1500936"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3" name="Shape 18">
                  <a:extLst>
                    <a:ext uri="{FF2B5EF4-FFF2-40B4-BE49-F238E27FC236}">
                      <a16:creationId xmlns:a16="http://schemas.microsoft.com/office/drawing/2014/main" id="{D5EC1241-7E94-47B2-AEF7-23B1539A9DCE}"/>
                    </a:ext>
                  </a:extLst>
                </p:cNvPr>
                <p:cNvSpPr/>
                <p:nvPr/>
              </p:nvSpPr>
              <p:spPr>
                <a:xfrm>
                  <a:off x="8608983" y="1712815"/>
                  <a:ext cx="1533066"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4" name="Shape 19">
                  <a:extLst>
                    <a:ext uri="{FF2B5EF4-FFF2-40B4-BE49-F238E27FC236}">
                      <a16:creationId xmlns:a16="http://schemas.microsoft.com/office/drawing/2014/main" id="{237BA064-5681-4482-936C-CA4C0AE6CEA5}"/>
                    </a:ext>
                  </a:extLst>
                </p:cNvPr>
                <p:cNvSpPr/>
                <p:nvPr/>
              </p:nvSpPr>
              <p:spPr>
                <a:xfrm>
                  <a:off x="7107934" y="786594"/>
                  <a:ext cx="3124118" cy="1329170"/>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223" name="Group 222">
              <a:extLst>
                <a:ext uri="{FF2B5EF4-FFF2-40B4-BE49-F238E27FC236}">
                  <a16:creationId xmlns:a16="http://schemas.microsoft.com/office/drawing/2014/main" id="{55DCAF52-7900-44C4-B03B-051FB44EF734}"/>
                </a:ext>
              </a:extLst>
            </p:cNvPr>
            <p:cNvGrpSpPr/>
            <p:nvPr/>
          </p:nvGrpSpPr>
          <p:grpSpPr>
            <a:xfrm>
              <a:off x="1517906" y="1984833"/>
              <a:ext cx="879236" cy="1056435"/>
              <a:chOff x="3612396" y="467356"/>
              <a:chExt cx="3657220" cy="4394288"/>
            </a:xfrm>
          </p:grpSpPr>
          <p:sp>
            <p:nvSpPr>
              <p:cNvPr id="224" name="Shape 20">
                <a:extLst>
                  <a:ext uri="{FF2B5EF4-FFF2-40B4-BE49-F238E27FC236}">
                    <a16:creationId xmlns:a16="http://schemas.microsoft.com/office/drawing/2014/main" id="{135A4188-A6EA-469E-84F5-FC5970E838AF}"/>
                  </a:ext>
                </a:extLst>
              </p:cNvPr>
              <p:cNvSpPr/>
              <p:nvPr/>
            </p:nvSpPr>
            <p:spPr>
              <a:xfrm>
                <a:off x="4025104" y="1418032"/>
                <a:ext cx="2366232" cy="2883819"/>
              </a:xfrm>
              <a:custGeom>
                <a:avLst/>
                <a:gdLst/>
                <a:ahLst/>
                <a:cxnLst>
                  <a:cxn ang="0">
                    <a:pos x="wd2" y="hd2"/>
                  </a:cxn>
                  <a:cxn ang="5400000">
                    <a:pos x="wd2" y="hd2"/>
                  </a:cxn>
                  <a:cxn ang="10800000">
                    <a:pos x="wd2" y="hd2"/>
                  </a:cxn>
                  <a:cxn ang="16200000">
                    <a:pos x="wd2" y="hd2"/>
                  </a:cxn>
                </a:cxnLst>
                <a:rect l="0" t="0" r="r" b="b"/>
                <a:pathLst>
                  <a:path w="21600" h="21600" extrusionOk="0">
                    <a:moveTo>
                      <a:pt x="20074" y="13386"/>
                    </a:moveTo>
                    <a:cubicBezTo>
                      <a:pt x="21037" y="12061"/>
                      <a:pt x="21600" y="10517"/>
                      <a:pt x="21600" y="8862"/>
                    </a:cubicBezTo>
                    <a:cubicBezTo>
                      <a:pt x="21600" y="3968"/>
                      <a:pt x="16765" y="0"/>
                      <a:pt x="10800" y="0"/>
                    </a:cubicBezTo>
                    <a:cubicBezTo>
                      <a:pt x="4835" y="0"/>
                      <a:pt x="0" y="3968"/>
                      <a:pt x="0" y="8862"/>
                    </a:cubicBezTo>
                    <a:cubicBezTo>
                      <a:pt x="0" y="10517"/>
                      <a:pt x="563" y="12061"/>
                      <a:pt x="1525" y="13386"/>
                    </a:cubicBezTo>
                    <a:lnTo>
                      <a:pt x="1484" y="13386"/>
                    </a:lnTo>
                    <a:cubicBezTo>
                      <a:pt x="5914" y="19018"/>
                      <a:pt x="5455" y="21600"/>
                      <a:pt x="5455" y="21600"/>
                    </a:cubicBezTo>
                    <a:lnTo>
                      <a:pt x="10800" y="21600"/>
                    </a:lnTo>
                    <a:lnTo>
                      <a:pt x="16145" y="21600"/>
                    </a:lnTo>
                    <a:cubicBezTo>
                      <a:pt x="16145" y="21600"/>
                      <a:pt x="15684" y="19018"/>
                      <a:pt x="20114" y="13386"/>
                    </a:cubicBezTo>
                    <a:cubicBezTo>
                      <a:pt x="20114" y="13386"/>
                      <a:pt x="20074" y="13386"/>
                      <a:pt x="20074" y="13386"/>
                    </a:cubicBezTo>
                    <a:close/>
                  </a:path>
                </a:pathLst>
              </a:custGeom>
              <a:solidFill>
                <a:schemeClr val="bg1">
                  <a:lumMod val="95000"/>
                </a:scheme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5" name="Shape 25">
                <a:extLst>
                  <a:ext uri="{FF2B5EF4-FFF2-40B4-BE49-F238E27FC236}">
                    <a16:creationId xmlns:a16="http://schemas.microsoft.com/office/drawing/2014/main" id="{7CE7D059-36FC-4913-AFF1-31F7BFA17746}"/>
                  </a:ext>
                </a:extLst>
              </p:cNvPr>
              <p:cNvSpPr/>
              <p:nvPr/>
            </p:nvSpPr>
            <p:spPr>
              <a:xfrm>
                <a:off x="5204237" y="1418032"/>
                <a:ext cx="1188978" cy="3443612"/>
              </a:xfrm>
              <a:custGeom>
                <a:avLst/>
                <a:gdLst/>
                <a:ahLst/>
                <a:cxnLst>
                  <a:cxn ang="0">
                    <a:pos x="wd2" y="hd2"/>
                  </a:cxn>
                  <a:cxn ang="5400000">
                    <a:pos x="wd2" y="hd2"/>
                  </a:cxn>
                  <a:cxn ang="10800000">
                    <a:pos x="wd2" y="hd2"/>
                  </a:cxn>
                  <a:cxn ang="16200000">
                    <a:pos x="wd2" y="hd2"/>
                  </a:cxn>
                </a:cxnLst>
                <a:rect l="0" t="0" r="r" b="b"/>
                <a:pathLst>
                  <a:path w="21600" h="21600" extrusionOk="0">
                    <a:moveTo>
                      <a:pt x="18564" y="11210"/>
                    </a:moveTo>
                    <a:cubicBezTo>
                      <a:pt x="20480" y="10100"/>
                      <a:pt x="21600" y="8808"/>
                      <a:pt x="21600" y="7422"/>
                    </a:cubicBezTo>
                    <a:cubicBezTo>
                      <a:pt x="21600" y="3323"/>
                      <a:pt x="11978" y="0"/>
                      <a:pt x="106" y="0"/>
                    </a:cubicBezTo>
                    <a:cubicBezTo>
                      <a:pt x="71" y="0"/>
                      <a:pt x="36" y="1"/>
                      <a:pt x="0" y="1"/>
                    </a:cubicBezTo>
                    <a:lnTo>
                      <a:pt x="0" y="8712"/>
                    </a:lnTo>
                    <a:lnTo>
                      <a:pt x="0" y="9278"/>
                    </a:lnTo>
                    <a:lnTo>
                      <a:pt x="0" y="18089"/>
                    </a:lnTo>
                    <a:lnTo>
                      <a:pt x="0" y="18425"/>
                    </a:lnTo>
                    <a:lnTo>
                      <a:pt x="0" y="19058"/>
                    </a:lnTo>
                    <a:lnTo>
                      <a:pt x="0" y="19670"/>
                    </a:lnTo>
                    <a:lnTo>
                      <a:pt x="0" y="20303"/>
                    </a:lnTo>
                    <a:lnTo>
                      <a:pt x="0" y="21080"/>
                    </a:lnTo>
                    <a:lnTo>
                      <a:pt x="0" y="21340"/>
                    </a:lnTo>
                    <a:lnTo>
                      <a:pt x="0" y="21600"/>
                    </a:lnTo>
                    <a:lnTo>
                      <a:pt x="9070" y="21600"/>
                    </a:lnTo>
                    <a:cubicBezTo>
                      <a:pt x="9462" y="21600"/>
                      <a:pt x="9783" y="21484"/>
                      <a:pt x="9783" y="21340"/>
                    </a:cubicBezTo>
                    <a:cubicBezTo>
                      <a:pt x="9783" y="21197"/>
                      <a:pt x="9462" y="21080"/>
                      <a:pt x="9070" y="21080"/>
                    </a:cubicBezTo>
                    <a:lnTo>
                      <a:pt x="8925" y="21080"/>
                    </a:lnTo>
                    <a:lnTo>
                      <a:pt x="10218" y="20303"/>
                    </a:lnTo>
                    <a:lnTo>
                      <a:pt x="11008" y="20303"/>
                    </a:lnTo>
                    <a:cubicBezTo>
                      <a:pt x="11491" y="20303"/>
                      <a:pt x="11877" y="20161"/>
                      <a:pt x="11877" y="19987"/>
                    </a:cubicBezTo>
                    <a:cubicBezTo>
                      <a:pt x="11877" y="19811"/>
                      <a:pt x="11491" y="19670"/>
                      <a:pt x="11008" y="19670"/>
                    </a:cubicBezTo>
                    <a:lnTo>
                      <a:pt x="10744" y="19670"/>
                    </a:lnTo>
                    <a:lnTo>
                      <a:pt x="10744" y="19058"/>
                    </a:lnTo>
                    <a:lnTo>
                      <a:pt x="11008" y="19058"/>
                    </a:lnTo>
                    <a:cubicBezTo>
                      <a:pt x="11491" y="19058"/>
                      <a:pt x="11877" y="18916"/>
                      <a:pt x="11877" y="18742"/>
                    </a:cubicBezTo>
                    <a:cubicBezTo>
                      <a:pt x="11877" y="18567"/>
                      <a:pt x="11491" y="18425"/>
                      <a:pt x="11008" y="18425"/>
                    </a:cubicBezTo>
                    <a:lnTo>
                      <a:pt x="10744" y="18425"/>
                    </a:lnTo>
                    <a:lnTo>
                      <a:pt x="10744" y="18089"/>
                    </a:lnTo>
                    <a:cubicBezTo>
                      <a:pt x="10744" y="18089"/>
                      <a:pt x="9826" y="15927"/>
                      <a:pt x="18643" y="11210"/>
                    </a:cubicBezTo>
                    <a:cubicBezTo>
                      <a:pt x="18643" y="11210"/>
                      <a:pt x="18564" y="11210"/>
                      <a:pt x="18564" y="11210"/>
                    </a:cubicBezTo>
                    <a:close/>
                  </a:path>
                </a:pathLst>
              </a:custGeom>
              <a:solidFill>
                <a:srgbClr val="010101">
                  <a:alpha val="1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6" name="Freeform 19">
                <a:extLst>
                  <a:ext uri="{FF2B5EF4-FFF2-40B4-BE49-F238E27FC236}">
                    <a16:creationId xmlns:a16="http://schemas.microsoft.com/office/drawing/2014/main" id="{2822B2DC-E750-48DE-ADDA-3185EC56A453}"/>
                  </a:ext>
                </a:extLst>
              </p:cNvPr>
              <p:cNvSpPr/>
              <p:nvPr/>
            </p:nvSpPr>
            <p:spPr>
              <a:xfrm>
                <a:off x="3612396" y="467356"/>
                <a:ext cx="3657220" cy="4352992"/>
              </a:xfrm>
              <a:custGeom>
                <a:avLst/>
                <a:gdLst>
                  <a:gd name="connsiteX0" fmla="*/ 1706493 w 3657220"/>
                  <a:gd name="connsiteY0" fmla="*/ 2315203 h 4352992"/>
                  <a:gd name="connsiteX1" fmla="*/ 1643051 w 3657220"/>
                  <a:gd name="connsiteY1" fmla="*/ 2379467 h 4352992"/>
                  <a:gd name="connsiteX2" fmla="*/ 1548922 w 3657220"/>
                  <a:gd name="connsiteY2" fmla="*/ 2472292 h 4352992"/>
                  <a:gd name="connsiteX3" fmla="*/ 1527879 w 3657220"/>
                  <a:gd name="connsiteY3" fmla="*/ 2493019 h 4352992"/>
                  <a:gd name="connsiteX4" fmla="*/ 1506023 w 3657220"/>
                  <a:gd name="connsiteY4" fmla="*/ 2473482 h 4352992"/>
                  <a:gd name="connsiteX5" fmla="*/ 1424670 w 3657220"/>
                  <a:gd name="connsiteY5" fmla="*/ 2397714 h 4352992"/>
                  <a:gd name="connsiteX6" fmla="*/ 1361666 w 3657220"/>
                  <a:gd name="connsiteY6" fmla="*/ 2338112 h 4352992"/>
                  <a:gd name="connsiteX7" fmla="*/ 1273863 w 3657220"/>
                  <a:gd name="connsiteY7" fmla="*/ 2423301 h 4352992"/>
                  <a:gd name="connsiteX8" fmla="*/ 1260711 w 3657220"/>
                  <a:gd name="connsiteY8" fmla="*/ 2435598 h 4352992"/>
                  <a:gd name="connsiteX9" fmla="*/ 1248248 w 3657220"/>
                  <a:gd name="connsiteY9" fmla="*/ 2425978 h 4352992"/>
                  <a:gd name="connsiteX10" fmla="*/ 1168837 w 3657220"/>
                  <a:gd name="connsiteY10" fmla="*/ 2363996 h 4352992"/>
                  <a:gd name="connsiteX11" fmla="*/ 1101074 w 3657220"/>
                  <a:gd name="connsiteY11" fmla="*/ 2377087 h 4352992"/>
                  <a:gd name="connsiteX12" fmla="*/ 1102640 w 3657220"/>
                  <a:gd name="connsiteY12" fmla="*/ 2392657 h 4352992"/>
                  <a:gd name="connsiteX13" fmla="*/ 1050972 w 3657220"/>
                  <a:gd name="connsiteY13" fmla="*/ 2474275 h 4352992"/>
                  <a:gd name="connsiteX14" fmla="*/ 1333171 w 3657220"/>
                  <a:gd name="connsiteY14" fmla="*/ 3834619 h 4352992"/>
                  <a:gd name="connsiteX15" fmla="*/ 1597584 w 3657220"/>
                  <a:gd name="connsiteY15" fmla="*/ 3834619 h 4352992"/>
                  <a:gd name="connsiteX16" fmla="*/ 1862122 w 3657220"/>
                  <a:gd name="connsiteY16" fmla="*/ 3834619 h 4352992"/>
                  <a:gd name="connsiteX17" fmla="*/ 2144383 w 3657220"/>
                  <a:gd name="connsiteY17" fmla="*/ 2474275 h 4352992"/>
                  <a:gd name="connsiteX18" fmla="*/ 2092528 w 3657220"/>
                  <a:gd name="connsiteY18" fmla="*/ 2392657 h 4352992"/>
                  <a:gd name="connsiteX19" fmla="*/ 2097726 w 3657220"/>
                  <a:gd name="connsiteY19" fmla="*/ 2363500 h 4352992"/>
                  <a:gd name="connsiteX20" fmla="*/ 2076996 w 3657220"/>
                  <a:gd name="connsiteY20" fmla="*/ 2356459 h 4352992"/>
                  <a:gd name="connsiteX21" fmla="*/ 1985184 w 3657220"/>
                  <a:gd name="connsiteY21" fmla="*/ 2322740 h 4352992"/>
                  <a:gd name="connsiteX22" fmla="*/ 1912161 w 3657220"/>
                  <a:gd name="connsiteY22" fmla="*/ 2424590 h 4352992"/>
                  <a:gd name="connsiteX23" fmla="*/ 1898195 w 3657220"/>
                  <a:gd name="connsiteY23" fmla="*/ 2443334 h 4352992"/>
                  <a:gd name="connsiteX24" fmla="*/ 1878217 w 3657220"/>
                  <a:gd name="connsiteY24" fmla="*/ 2428160 h 4352992"/>
                  <a:gd name="connsiteX25" fmla="*/ 1835630 w 3657220"/>
                  <a:gd name="connsiteY25" fmla="*/ 2395929 h 4352992"/>
                  <a:gd name="connsiteX26" fmla="*/ 1816341 w 3657220"/>
                  <a:gd name="connsiteY26" fmla="*/ 2425780 h 4352992"/>
                  <a:gd name="connsiteX27" fmla="*/ 1791102 w 3657220"/>
                  <a:gd name="connsiteY27" fmla="*/ 2464953 h 4352992"/>
                  <a:gd name="connsiteX28" fmla="*/ 1767429 w 3657220"/>
                  <a:gd name="connsiteY28" fmla="*/ 2423301 h 4352992"/>
                  <a:gd name="connsiteX29" fmla="*/ 1726220 w 3657220"/>
                  <a:gd name="connsiteY29" fmla="*/ 2351004 h 4352992"/>
                  <a:gd name="connsiteX30" fmla="*/ 1706493 w 3657220"/>
                  <a:gd name="connsiteY30" fmla="*/ 2315203 h 4352992"/>
                  <a:gd name="connsiteX31" fmla="*/ 1721774 w 3657220"/>
                  <a:gd name="connsiteY31" fmla="*/ 2210874 h 4352992"/>
                  <a:gd name="connsiteX32" fmla="*/ 1741376 w 3657220"/>
                  <a:gd name="connsiteY32" fmla="*/ 2248262 h 4352992"/>
                  <a:gd name="connsiteX33" fmla="*/ 1780080 w 3657220"/>
                  <a:gd name="connsiteY33" fmla="*/ 2321947 h 4352992"/>
                  <a:gd name="connsiteX34" fmla="*/ 1796801 w 3657220"/>
                  <a:gd name="connsiteY34" fmla="*/ 2354674 h 4352992"/>
                  <a:gd name="connsiteX35" fmla="*/ 1806321 w 3657220"/>
                  <a:gd name="connsiteY35" fmla="*/ 2341484 h 4352992"/>
                  <a:gd name="connsiteX36" fmla="*/ 1824170 w 3657220"/>
                  <a:gd name="connsiteY36" fmla="*/ 2316492 h 4352992"/>
                  <a:gd name="connsiteX37" fmla="*/ 1845901 w 3657220"/>
                  <a:gd name="connsiteY37" fmla="*/ 2335732 h 4352992"/>
                  <a:gd name="connsiteX38" fmla="*/ 1891243 w 3657220"/>
                  <a:gd name="connsiteY38" fmla="*/ 2375897 h 4352992"/>
                  <a:gd name="connsiteX39" fmla="*/ 1965269 w 3657220"/>
                  <a:gd name="connsiteY39" fmla="*/ 2291204 h 4352992"/>
                  <a:gd name="connsiteX40" fmla="*/ 1974663 w 3657220"/>
                  <a:gd name="connsiteY40" fmla="*/ 2280493 h 4352992"/>
                  <a:gd name="connsiteX41" fmla="*/ 1985873 w 3657220"/>
                  <a:gd name="connsiteY41" fmla="*/ 2286146 h 4352992"/>
                  <a:gd name="connsiteX42" fmla="*/ 2085138 w 3657220"/>
                  <a:gd name="connsiteY42" fmla="*/ 2338112 h 4352992"/>
                  <a:gd name="connsiteX43" fmla="*/ 2104302 w 3657220"/>
                  <a:gd name="connsiteY43" fmla="*/ 2348823 h 4352992"/>
                  <a:gd name="connsiteX44" fmla="*/ 2183337 w 3657220"/>
                  <a:gd name="connsiteY44" fmla="*/ 2302013 h 4352992"/>
                  <a:gd name="connsiteX45" fmla="*/ 2273959 w 3657220"/>
                  <a:gd name="connsiteY45" fmla="*/ 2392657 h 4352992"/>
                  <a:gd name="connsiteX46" fmla="*/ 2186594 w 3657220"/>
                  <a:gd name="connsiteY46" fmla="*/ 2483102 h 4352992"/>
                  <a:gd name="connsiteX47" fmla="*/ 1906211 w 3657220"/>
                  <a:gd name="connsiteY47" fmla="*/ 3834619 h 4352992"/>
                  <a:gd name="connsiteX48" fmla="*/ 2183150 w 3657220"/>
                  <a:gd name="connsiteY48" fmla="*/ 3834619 h 4352992"/>
                  <a:gd name="connsiteX49" fmla="*/ 2183150 w 3657220"/>
                  <a:gd name="connsiteY49" fmla="*/ 4137094 h 4352992"/>
                  <a:gd name="connsiteX50" fmla="*/ 2059147 w 3657220"/>
                  <a:gd name="connsiteY50" fmla="*/ 4352992 h 4352992"/>
                  <a:gd name="connsiteX51" fmla="*/ 1597584 w 3657220"/>
                  <a:gd name="connsiteY51" fmla="*/ 4352992 h 4352992"/>
                  <a:gd name="connsiteX52" fmla="*/ 1136020 w 3657220"/>
                  <a:gd name="connsiteY52" fmla="*/ 4352992 h 4352992"/>
                  <a:gd name="connsiteX53" fmla="*/ 1012018 w 3657220"/>
                  <a:gd name="connsiteY53" fmla="*/ 4137094 h 4352992"/>
                  <a:gd name="connsiteX54" fmla="*/ 1012018 w 3657220"/>
                  <a:gd name="connsiteY54" fmla="*/ 3834619 h 4352992"/>
                  <a:gd name="connsiteX55" fmla="*/ 1289144 w 3657220"/>
                  <a:gd name="connsiteY55" fmla="*/ 3834619 h 4352992"/>
                  <a:gd name="connsiteX56" fmla="*/ 1008761 w 3657220"/>
                  <a:gd name="connsiteY56" fmla="*/ 2483102 h 4352992"/>
                  <a:gd name="connsiteX57" fmla="*/ 921208 w 3657220"/>
                  <a:gd name="connsiteY57" fmla="*/ 2392657 h 4352992"/>
                  <a:gd name="connsiteX58" fmla="*/ 1012018 w 3657220"/>
                  <a:gd name="connsiteY58" fmla="*/ 2302013 h 4352992"/>
                  <a:gd name="connsiteX59" fmla="*/ 1096753 w 3657220"/>
                  <a:gd name="connsiteY59" fmla="*/ 2361417 h 4352992"/>
                  <a:gd name="connsiteX60" fmla="*/ 1168837 w 3657220"/>
                  <a:gd name="connsiteY60" fmla="*/ 2336327 h 4352992"/>
                  <a:gd name="connsiteX61" fmla="*/ 1173910 w 3657220"/>
                  <a:gd name="connsiteY61" fmla="*/ 2334542 h 4352992"/>
                  <a:gd name="connsiteX62" fmla="*/ 1180172 w 3657220"/>
                  <a:gd name="connsiteY62" fmla="*/ 2338211 h 4352992"/>
                  <a:gd name="connsiteX63" fmla="*/ 1255513 w 3657220"/>
                  <a:gd name="connsiteY63" fmla="*/ 2384128 h 4352992"/>
                  <a:gd name="connsiteX64" fmla="*/ 1342440 w 3657220"/>
                  <a:gd name="connsiteY64" fmla="*/ 2284063 h 4352992"/>
                  <a:gd name="connsiteX65" fmla="*/ 1358347 w 3657220"/>
                  <a:gd name="connsiteY65" fmla="*/ 2265815 h 4352992"/>
                  <a:gd name="connsiteX66" fmla="*/ 1378826 w 3657220"/>
                  <a:gd name="connsiteY66" fmla="*/ 2282576 h 4352992"/>
                  <a:gd name="connsiteX67" fmla="*/ 1463561 w 3657220"/>
                  <a:gd name="connsiteY67" fmla="*/ 2354376 h 4352992"/>
                  <a:gd name="connsiteX68" fmla="*/ 1525124 w 3657220"/>
                  <a:gd name="connsiteY68" fmla="*/ 2407532 h 4352992"/>
                  <a:gd name="connsiteX69" fmla="*/ 1597458 w 3657220"/>
                  <a:gd name="connsiteY69" fmla="*/ 2333947 h 4352992"/>
                  <a:gd name="connsiteX70" fmla="*/ 1691400 w 3657220"/>
                  <a:gd name="connsiteY70" fmla="*/ 2240923 h 4352992"/>
                  <a:gd name="connsiteX71" fmla="*/ 3137661 w 3657220"/>
                  <a:gd name="connsiteY71" fmla="*/ 2085591 h 4352992"/>
                  <a:gd name="connsiteX72" fmla="*/ 3137803 w 3657220"/>
                  <a:gd name="connsiteY72" fmla="*/ 2085591 h 4352992"/>
                  <a:gd name="connsiteX73" fmla="*/ 3563320 w 3657220"/>
                  <a:gd name="connsiteY73" fmla="*/ 2086229 h 4352992"/>
                  <a:gd name="connsiteX74" fmla="*/ 3657220 w 3657220"/>
                  <a:gd name="connsiteY74" fmla="*/ 2180369 h 4352992"/>
                  <a:gd name="connsiteX75" fmla="*/ 3563206 w 3657220"/>
                  <a:gd name="connsiteY75" fmla="*/ 2274238 h 4352992"/>
                  <a:gd name="connsiteX76" fmla="*/ 3563064 w 3657220"/>
                  <a:gd name="connsiteY76" fmla="*/ 2274238 h 4352992"/>
                  <a:gd name="connsiteX77" fmla="*/ 3137547 w 3657220"/>
                  <a:gd name="connsiteY77" fmla="*/ 2273601 h 4352992"/>
                  <a:gd name="connsiteX78" fmla="*/ 3043647 w 3657220"/>
                  <a:gd name="connsiteY78" fmla="*/ 2179460 h 4352992"/>
                  <a:gd name="connsiteX79" fmla="*/ 3137661 w 3657220"/>
                  <a:gd name="connsiteY79" fmla="*/ 2085591 h 4352992"/>
                  <a:gd name="connsiteX80" fmla="*/ 93912 w 3657220"/>
                  <a:gd name="connsiteY80" fmla="*/ 729578 h 4352992"/>
                  <a:gd name="connsiteX81" fmla="*/ 160400 w 3657220"/>
                  <a:gd name="connsiteY81" fmla="*/ 757041 h 4352992"/>
                  <a:gd name="connsiteX82" fmla="*/ 425938 w 3657220"/>
                  <a:gd name="connsiteY82" fmla="*/ 1021969 h 4352992"/>
                  <a:gd name="connsiteX83" fmla="*/ 426113 w 3657220"/>
                  <a:gd name="connsiteY83" fmla="*/ 1154926 h 4352992"/>
                  <a:gd name="connsiteX84" fmla="*/ 359554 w 3657220"/>
                  <a:gd name="connsiteY84" fmla="*/ 1182527 h 4352992"/>
                  <a:gd name="connsiteX85" fmla="*/ 293169 w 3657220"/>
                  <a:gd name="connsiteY85" fmla="*/ 1155076 h 4352992"/>
                  <a:gd name="connsiteX86" fmla="*/ 27609 w 3657220"/>
                  <a:gd name="connsiteY86" fmla="*/ 890147 h 4352992"/>
                  <a:gd name="connsiteX87" fmla="*/ 27456 w 3657220"/>
                  <a:gd name="connsiteY87" fmla="*/ 757190 h 4352992"/>
                  <a:gd name="connsiteX88" fmla="*/ 93912 w 3657220"/>
                  <a:gd name="connsiteY88" fmla="*/ 729578 h 4352992"/>
                  <a:gd name="connsiteX89" fmla="*/ 3006239 w 3657220"/>
                  <a:gd name="connsiteY89" fmla="*/ 633789 h 4352992"/>
                  <a:gd name="connsiteX90" fmla="*/ 3072663 w 3657220"/>
                  <a:gd name="connsiteY90" fmla="*/ 661412 h 4352992"/>
                  <a:gd name="connsiteX91" fmla="*/ 3072488 w 3657220"/>
                  <a:gd name="connsiteY91" fmla="*/ 794366 h 4352992"/>
                  <a:gd name="connsiteX92" fmla="*/ 2806089 w 3657220"/>
                  <a:gd name="connsiteY92" fmla="*/ 1060080 h 4352992"/>
                  <a:gd name="connsiteX93" fmla="*/ 2739692 w 3657220"/>
                  <a:gd name="connsiteY93" fmla="*/ 1087537 h 4352992"/>
                  <a:gd name="connsiteX94" fmla="*/ 2673141 w 3657220"/>
                  <a:gd name="connsiteY94" fmla="*/ 1059909 h 4352992"/>
                  <a:gd name="connsiteX95" fmla="*/ 2673316 w 3657220"/>
                  <a:gd name="connsiteY95" fmla="*/ 926977 h 4352992"/>
                  <a:gd name="connsiteX96" fmla="*/ 2939715 w 3657220"/>
                  <a:gd name="connsiteY96" fmla="*/ 661241 h 4352992"/>
                  <a:gd name="connsiteX97" fmla="*/ 3006239 w 3657220"/>
                  <a:gd name="connsiteY97" fmla="*/ 633789 h 4352992"/>
                  <a:gd name="connsiteX98" fmla="*/ 1583297 w 3657220"/>
                  <a:gd name="connsiteY98" fmla="*/ 0 h 4352992"/>
                  <a:gd name="connsiteX99" fmla="*/ 1583436 w 3657220"/>
                  <a:gd name="connsiteY99" fmla="*/ 0 h 4352992"/>
                  <a:gd name="connsiteX100" fmla="*/ 1677298 w 3657220"/>
                  <a:gd name="connsiteY100" fmla="*/ 94173 h 4352992"/>
                  <a:gd name="connsiteX101" fmla="*/ 1676677 w 3657220"/>
                  <a:gd name="connsiteY101" fmla="*/ 495731 h 4352992"/>
                  <a:gd name="connsiteX102" fmla="*/ 1582676 w 3657220"/>
                  <a:gd name="connsiteY102" fmla="*/ 589604 h 4352992"/>
                  <a:gd name="connsiteX103" fmla="*/ 1582519 w 3657220"/>
                  <a:gd name="connsiteY103" fmla="*/ 589604 h 4352992"/>
                  <a:gd name="connsiteX104" fmla="*/ 1488666 w 3657220"/>
                  <a:gd name="connsiteY104" fmla="*/ 495459 h 4352992"/>
                  <a:gd name="connsiteX105" fmla="*/ 1489287 w 3657220"/>
                  <a:gd name="connsiteY105" fmla="*/ 93845 h 4352992"/>
                  <a:gd name="connsiteX106" fmla="*/ 1583297 w 3657220"/>
                  <a:gd name="connsiteY106" fmla="*/ 0 h 435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3657220" h="4352992">
                    <a:moveTo>
                      <a:pt x="1706493" y="2315203"/>
                    </a:moveTo>
                    <a:cubicBezTo>
                      <a:pt x="1685387" y="2336724"/>
                      <a:pt x="1664407" y="2358244"/>
                      <a:pt x="1643051" y="2379467"/>
                    </a:cubicBezTo>
                    <a:lnTo>
                      <a:pt x="1548922" y="2472292"/>
                    </a:lnTo>
                    <a:lnTo>
                      <a:pt x="1527879" y="2493019"/>
                    </a:lnTo>
                    <a:lnTo>
                      <a:pt x="1506023" y="2473482"/>
                    </a:lnTo>
                    <a:cubicBezTo>
                      <a:pt x="1478466" y="2448689"/>
                      <a:pt x="1451787" y="2423003"/>
                      <a:pt x="1424670" y="2397714"/>
                    </a:cubicBezTo>
                    <a:cubicBezTo>
                      <a:pt x="1403689" y="2377880"/>
                      <a:pt x="1382584" y="2358046"/>
                      <a:pt x="1361666" y="2338112"/>
                    </a:cubicBezTo>
                    <a:cubicBezTo>
                      <a:pt x="1332545" y="2366674"/>
                      <a:pt x="1303674" y="2395433"/>
                      <a:pt x="1273863" y="2423301"/>
                    </a:cubicBezTo>
                    <a:lnTo>
                      <a:pt x="1260711" y="2435598"/>
                    </a:lnTo>
                    <a:lnTo>
                      <a:pt x="1248248" y="2425978"/>
                    </a:lnTo>
                    <a:cubicBezTo>
                      <a:pt x="1221694" y="2405450"/>
                      <a:pt x="1195078" y="2385020"/>
                      <a:pt x="1168837" y="2363996"/>
                    </a:cubicBezTo>
                    <a:cubicBezTo>
                      <a:pt x="1146291" y="2368558"/>
                      <a:pt x="1123745" y="2373021"/>
                      <a:pt x="1101074" y="2377087"/>
                    </a:cubicBezTo>
                    <a:cubicBezTo>
                      <a:pt x="1101951" y="2382144"/>
                      <a:pt x="1102640" y="2387301"/>
                      <a:pt x="1102640" y="2392657"/>
                    </a:cubicBezTo>
                    <a:cubicBezTo>
                      <a:pt x="1102640" y="2428755"/>
                      <a:pt x="1081409" y="2459697"/>
                      <a:pt x="1050972" y="2474275"/>
                    </a:cubicBezTo>
                    <a:lnTo>
                      <a:pt x="1333171" y="3834619"/>
                    </a:lnTo>
                    <a:lnTo>
                      <a:pt x="1597584" y="3834619"/>
                    </a:lnTo>
                    <a:cubicBezTo>
                      <a:pt x="1597584" y="3834619"/>
                      <a:pt x="1862122" y="3834619"/>
                      <a:pt x="1862122" y="3834619"/>
                    </a:cubicBezTo>
                    <a:lnTo>
                      <a:pt x="2144383" y="2474275"/>
                    </a:lnTo>
                    <a:cubicBezTo>
                      <a:pt x="2113758" y="2459697"/>
                      <a:pt x="2092528" y="2428854"/>
                      <a:pt x="2092528" y="2392657"/>
                    </a:cubicBezTo>
                    <a:cubicBezTo>
                      <a:pt x="2092528" y="2382442"/>
                      <a:pt x="2094594" y="2372723"/>
                      <a:pt x="2097726" y="2363500"/>
                    </a:cubicBezTo>
                    <a:cubicBezTo>
                      <a:pt x="2090837" y="2361120"/>
                      <a:pt x="2083885" y="2358938"/>
                      <a:pt x="2076996" y="2356459"/>
                    </a:cubicBezTo>
                    <a:cubicBezTo>
                      <a:pt x="2046371" y="2345252"/>
                      <a:pt x="2015684" y="2334244"/>
                      <a:pt x="1985184" y="2322740"/>
                    </a:cubicBezTo>
                    <a:cubicBezTo>
                      <a:pt x="1961010" y="2356856"/>
                      <a:pt x="1937024" y="2391070"/>
                      <a:pt x="1912161" y="2424590"/>
                    </a:cubicBezTo>
                    <a:lnTo>
                      <a:pt x="1898195" y="2443334"/>
                    </a:lnTo>
                    <a:lnTo>
                      <a:pt x="1878217" y="2428160"/>
                    </a:lnTo>
                    <a:lnTo>
                      <a:pt x="1835630" y="2395929"/>
                    </a:lnTo>
                    <a:lnTo>
                      <a:pt x="1816341" y="2425780"/>
                    </a:lnTo>
                    <a:lnTo>
                      <a:pt x="1791102" y="2464953"/>
                    </a:lnTo>
                    <a:lnTo>
                      <a:pt x="1767429" y="2423301"/>
                    </a:lnTo>
                    <a:lnTo>
                      <a:pt x="1726220" y="2351004"/>
                    </a:lnTo>
                    <a:cubicBezTo>
                      <a:pt x="1719457" y="2339203"/>
                      <a:pt x="1713006" y="2327203"/>
                      <a:pt x="1706493" y="2315203"/>
                    </a:cubicBezTo>
                    <a:close/>
                    <a:moveTo>
                      <a:pt x="1721774" y="2210874"/>
                    </a:moveTo>
                    <a:lnTo>
                      <a:pt x="1741376" y="2248262"/>
                    </a:lnTo>
                    <a:cubicBezTo>
                      <a:pt x="1754277" y="2272857"/>
                      <a:pt x="1767554" y="2297154"/>
                      <a:pt x="1780080" y="2321947"/>
                    </a:cubicBezTo>
                    <a:lnTo>
                      <a:pt x="1796801" y="2354674"/>
                    </a:lnTo>
                    <a:lnTo>
                      <a:pt x="1806321" y="2341484"/>
                    </a:lnTo>
                    <a:lnTo>
                      <a:pt x="1824170" y="2316492"/>
                    </a:lnTo>
                    <a:lnTo>
                      <a:pt x="1845901" y="2335732"/>
                    </a:lnTo>
                    <a:lnTo>
                      <a:pt x="1891243" y="2375897"/>
                    </a:lnTo>
                    <a:cubicBezTo>
                      <a:pt x="1915731" y="2347434"/>
                      <a:pt x="1940469" y="2319368"/>
                      <a:pt x="1965269" y="2291204"/>
                    </a:cubicBezTo>
                    <a:lnTo>
                      <a:pt x="1974663" y="2280493"/>
                    </a:lnTo>
                    <a:lnTo>
                      <a:pt x="1985873" y="2286146"/>
                    </a:lnTo>
                    <a:cubicBezTo>
                      <a:pt x="2019128" y="2303005"/>
                      <a:pt x="2052070" y="2320856"/>
                      <a:pt x="2085138" y="2338112"/>
                    </a:cubicBezTo>
                    <a:cubicBezTo>
                      <a:pt x="2091588" y="2341682"/>
                      <a:pt x="2097914" y="2345352"/>
                      <a:pt x="2104302" y="2348823"/>
                    </a:cubicBezTo>
                    <a:cubicBezTo>
                      <a:pt x="2119771" y="2320955"/>
                      <a:pt x="2149143" y="2302013"/>
                      <a:pt x="2183337" y="2302013"/>
                    </a:cubicBezTo>
                    <a:cubicBezTo>
                      <a:pt x="2233377" y="2302013"/>
                      <a:pt x="2273959" y="2342575"/>
                      <a:pt x="2273959" y="2392657"/>
                    </a:cubicBezTo>
                    <a:cubicBezTo>
                      <a:pt x="2273959" y="2441648"/>
                      <a:pt x="2235068" y="2481317"/>
                      <a:pt x="2186594" y="2483102"/>
                    </a:cubicBezTo>
                    <a:lnTo>
                      <a:pt x="1906211" y="3834619"/>
                    </a:lnTo>
                    <a:lnTo>
                      <a:pt x="2183150" y="3834619"/>
                    </a:lnTo>
                    <a:lnTo>
                      <a:pt x="2183150" y="4137094"/>
                    </a:lnTo>
                    <a:lnTo>
                      <a:pt x="2059147" y="4352992"/>
                    </a:lnTo>
                    <a:lnTo>
                      <a:pt x="1597584" y="4352992"/>
                    </a:lnTo>
                    <a:lnTo>
                      <a:pt x="1136020" y="4352992"/>
                    </a:lnTo>
                    <a:lnTo>
                      <a:pt x="1012018" y="4137094"/>
                    </a:lnTo>
                    <a:lnTo>
                      <a:pt x="1012018" y="3834619"/>
                    </a:lnTo>
                    <a:lnTo>
                      <a:pt x="1289144" y="3834619"/>
                    </a:lnTo>
                    <a:lnTo>
                      <a:pt x="1008761" y="2483102"/>
                    </a:lnTo>
                    <a:cubicBezTo>
                      <a:pt x="960100" y="2481317"/>
                      <a:pt x="921208" y="2441648"/>
                      <a:pt x="921208" y="2392657"/>
                    </a:cubicBezTo>
                    <a:cubicBezTo>
                      <a:pt x="921208" y="2342575"/>
                      <a:pt x="961791" y="2302013"/>
                      <a:pt x="1012018" y="2302013"/>
                    </a:cubicBezTo>
                    <a:cubicBezTo>
                      <a:pt x="1051035" y="2302013"/>
                      <a:pt x="1084039" y="2326806"/>
                      <a:pt x="1096753" y="2361417"/>
                    </a:cubicBezTo>
                    <a:cubicBezTo>
                      <a:pt x="1120739" y="2352789"/>
                      <a:pt x="1144788" y="2344459"/>
                      <a:pt x="1168837" y="2336327"/>
                    </a:cubicBezTo>
                    <a:lnTo>
                      <a:pt x="1173910" y="2334542"/>
                    </a:lnTo>
                    <a:lnTo>
                      <a:pt x="1180172" y="2338211"/>
                    </a:lnTo>
                    <a:cubicBezTo>
                      <a:pt x="1205536" y="2353186"/>
                      <a:pt x="1230525" y="2368657"/>
                      <a:pt x="1255513" y="2384128"/>
                    </a:cubicBezTo>
                    <a:cubicBezTo>
                      <a:pt x="1284134" y="2350409"/>
                      <a:pt x="1313443" y="2317385"/>
                      <a:pt x="1342440" y="2284063"/>
                    </a:cubicBezTo>
                    <a:lnTo>
                      <a:pt x="1358347" y="2265815"/>
                    </a:lnTo>
                    <a:lnTo>
                      <a:pt x="1378826" y="2282576"/>
                    </a:lnTo>
                    <a:cubicBezTo>
                      <a:pt x="1407510" y="2305980"/>
                      <a:pt x="1435316" y="2330476"/>
                      <a:pt x="1463561" y="2354376"/>
                    </a:cubicBezTo>
                    <a:cubicBezTo>
                      <a:pt x="1484040" y="2372128"/>
                      <a:pt x="1504645" y="2389781"/>
                      <a:pt x="1525124" y="2407532"/>
                    </a:cubicBezTo>
                    <a:lnTo>
                      <a:pt x="1597458" y="2333947"/>
                    </a:lnTo>
                    <a:cubicBezTo>
                      <a:pt x="1628459" y="2302608"/>
                      <a:pt x="1660086" y="2271964"/>
                      <a:pt x="1691400" y="2240923"/>
                    </a:cubicBezTo>
                    <a:close/>
                    <a:moveTo>
                      <a:pt x="3137661" y="2085591"/>
                    </a:moveTo>
                    <a:cubicBezTo>
                      <a:pt x="3137717" y="2085591"/>
                      <a:pt x="3137746" y="2085591"/>
                      <a:pt x="3137803" y="2085591"/>
                    </a:cubicBezTo>
                    <a:lnTo>
                      <a:pt x="3563320" y="2086229"/>
                    </a:lnTo>
                    <a:cubicBezTo>
                      <a:pt x="3615256" y="2086307"/>
                      <a:pt x="3657276" y="2128456"/>
                      <a:pt x="3657220" y="2180369"/>
                    </a:cubicBezTo>
                    <a:cubicBezTo>
                      <a:pt x="3657134" y="2232247"/>
                      <a:pt x="3615057" y="2274238"/>
                      <a:pt x="3563206" y="2274238"/>
                    </a:cubicBezTo>
                    <a:cubicBezTo>
                      <a:pt x="3563150" y="2274238"/>
                      <a:pt x="3563121" y="2274238"/>
                      <a:pt x="3563064" y="2274238"/>
                    </a:cubicBezTo>
                    <a:lnTo>
                      <a:pt x="3137547" y="2273601"/>
                    </a:lnTo>
                    <a:cubicBezTo>
                      <a:pt x="3085611" y="2273522"/>
                      <a:pt x="3043590" y="2231373"/>
                      <a:pt x="3043647" y="2179460"/>
                    </a:cubicBezTo>
                    <a:cubicBezTo>
                      <a:pt x="3043732" y="2127583"/>
                      <a:pt x="3085810" y="2085591"/>
                      <a:pt x="3137661" y="2085591"/>
                    </a:cubicBezTo>
                    <a:close/>
                    <a:moveTo>
                      <a:pt x="93912" y="729578"/>
                    </a:moveTo>
                    <a:cubicBezTo>
                      <a:pt x="117970" y="729552"/>
                      <a:pt x="142034" y="738704"/>
                      <a:pt x="160400" y="757041"/>
                    </a:cubicBezTo>
                    <a:cubicBezTo>
                      <a:pt x="160400" y="757041"/>
                      <a:pt x="425938" y="1021969"/>
                      <a:pt x="425938" y="1021969"/>
                    </a:cubicBezTo>
                    <a:cubicBezTo>
                      <a:pt x="462714" y="1058643"/>
                      <a:pt x="462780" y="1118167"/>
                      <a:pt x="426113" y="1154926"/>
                    </a:cubicBezTo>
                    <a:cubicBezTo>
                      <a:pt x="407736" y="1173305"/>
                      <a:pt x="383634" y="1182527"/>
                      <a:pt x="359554" y="1182527"/>
                    </a:cubicBezTo>
                    <a:cubicBezTo>
                      <a:pt x="335539" y="1182527"/>
                      <a:pt x="311502" y="1173369"/>
                      <a:pt x="293169" y="1155076"/>
                    </a:cubicBezTo>
                    <a:lnTo>
                      <a:pt x="27609" y="890147"/>
                    </a:lnTo>
                    <a:cubicBezTo>
                      <a:pt x="-9145" y="853495"/>
                      <a:pt x="-9210" y="793949"/>
                      <a:pt x="27456" y="757190"/>
                    </a:cubicBezTo>
                    <a:cubicBezTo>
                      <a:pt x="45801" y="738811"/>
                      <a:pt x="69854" y="729605"/>
                      <a:pt x="93912" y="729578"/>
                    </a:cubicBezTo>
                    <a:close/>
                    <a:moveTo>
                      <a:pt x="3006239" y="633789"/>
                    </a:moveTo>
                    <a:cubicBezTo>
                      <a:pt x="3030298" y="633822"/>
                      <a:pt x="3054340" y="643033"/>
                      <a:pt x="3072663" y="661412"/>
                    </a:cubicBezTo>
                    <a:cubicBezTo>
                      <a:pt x="3109332" y="698171"/>
                      <a:pt x="3109266" y="757693"/>
                      <a:pt x="3072488" y="794366"/>
                    </a:cubicBezTo>
                    <a:lnTo>
                      <a:pt x="2806089" y="1060080"/>
                    </a:lnTo>
                    <a:cubicBezTo>
                      <a:pt x="2787744" y="1078385"/>
                      <a:pt x="2763707" y="1087537"/>
                      <a:pt x="2739692" y="1087537"/>
                    </a:cubicBezTo>
                    <a:cubicBezTo>
                      <a:pt x="2715589" y="1087537"/>
                      <a:pt x="2691508" y="1078321"/>
                      <a:pt x="2673141" y="1059909"/>
                    </a:cubicBezTo>
                    <a:cubicBezTo>
                      <a:pt x="2636473" y="1023150"/>
                      <a:pt x="2636539" y="963629"/>
                      <a:pt x="2673316" y="926977"/>
                    </a:cubicBezTo>
                    <a:lnTo>
                      <a:pt x="2939715" y="661241"/>
                    </a:lnTo>
                    <a:cubicBezTo>
                      <a:pt x="2958104" y="642904"/>
                      <a:pt x="2982180" y="633757"/>
                      <a:pt x="3006239" y="633789"/>
                    </a:cubicBezTo>
                    <a:close/>
                    <a:moveTo>
                      <a:pt x="1583297" y="0"/>
                    </a:moveTo>
                    <a:cubicBezTo>
                      <a:pt x="1583340" y="0"/>
                      <a:pt x="1583393" y="0"/>
                      <a:pt x="1583436" y="0"/>
                    </a:cubicBezTo>
                    <a:cubicBezTo>
                      <a:pt x="1635349" y="82"/>
                      <a:pt x="1677385" y="42255"/>
                      <a:pt x="1677298" y="94173"/>
                    </a:cubicBezTo>
                    <a:lnTo>
                      <a:pt x="1676677" y="495731"/>
                    </a:lnTo>
                    <a:cubicBezTo>
                      <a:pt x="1676589" y="547622"/>
                      <a:pt x="1634519" y="589604"/>
                      <a:pt x="1582676" y="589604"/>
                    </a:cubicBezTo>
                    <a:cubicBezTo>
                      <a:pt x="1582623" y="589604"/>
                      <a:pt x="1582571" y="589604"/>
                      <a:pt x="1582519" y="589604"/>
                    </a:cubicBezTo>
                    <a:cubicBezTo>
                      <a:pt x="1530614" y="589522"/>
                      <a:pt x="1488579" y="547376"/>
                      <a:pt x="1488666" y="495459"/>
                    </a:cubicBezTo>
                    <a:lnTo>
                      <a:pt x="1489287" y="93845"/>
                    </a:lnTo>
                    <a:cubicBezTo>
                      <a:pt x="1489374" y="41982"/>
                      <a:pt x="1531445" y="0"/>
                      <a:pt x="1583297" y="0"/>
                    </a:cubicBezTo>
                    <a:close/>
                  </a:path>
                </a:pathLst>
              </a:custGeom>
              <a:solidFill>
                <a:srgbClr val="14B4EB">
                  <a:lumMod val="7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7" name="Freeform 20">
                <a:extLst>
                  <a:ext uri="{FF2B5EF4-FFF2-40B4-BE49-F238E27FC236}">
                    <a16:creationId xmlns:a16="http://schemas.microsoft.com/office/drawing/2014/main" id="{30B93AB5-7E9A-40DD-BAF2-B17FC53BDBD6}"/>
                  </a:ext>
                </a:extLst>
              </p:cNvPr>
              <p:cNvSpPr/>
              <p:nvPr/>
            </p:nvSpPr>
            <p:spPr>
              <a:xfrm>
                <a:off x="4563084" y="4358495"/>
                <a:ext cx="1295819" cy="503025"/>
              </a:xfrm>
              <a:custGeom>
                <a:avLst/>
                <a:gdLst>
                  <a:gd name="connsiteX0" fmla="*/ 149797 w 1295819"/>
                  <a:gd name="connsiteY0" fmla="*/ 420066 h 503025"/>
                  <a:gd name="connsiteX1" fmla="*/ 1136461 w 1295819"/>
                  <a:gd name="connsiteY1" fmla="*/ 420066 h 503025"/>
                  <a:gd name="connsiteX2" fmla="*/ 1175714 w 1295819"/>
                  <a:gd name="connsiteY2" fmla="*/ 461603 h 503025"/>
                  <a:gd name="connsiteX3" fmla="*/ 1136461 w 1295819"/>
                  <a:gd name="connsiteY3" fmla="*/ 503025 h 503025"/>
                  <a:gd name="connsiteX4" fmla="*/ 149797 w 1295819"/>
                  <a:gd name="connsiteY4" fmla="*/ 503025 h 503025"/>
                  <a:gd name="connsiteX5" fmla="*/ 110543 w 1295819"/>
                  <a:gd name="connsiteY5" fmla="*/ 461603 h 503025"/>
                  <a:gd name="connsiteX6" fmla="*/ 149797 w 1295819"/>
                  <a:gd name="connsiteY6" fmla="*/ 420066 h 503025"/>
                  <a:gd name="connsiteX7" fmla="*/ 47634 w 1295819"/>
                  <a:gd name="connsiteY7" fmla="*/ 198978 h 503025"/>
                  <a:gd name="connsiteX8" fmla="*/ 1248006 w 1295819"/>
                  <a:gd name="connsiteY8" fmla="*/ 198978 h 503025"/>
                  <a:gd name="connsiteX9" fmla="*/ 1295819 w 1295819"/>
                  <a:gd name="connsiteY9" fmla="*/ 249516 h 503025"/>
                  <a:gd name="connsiteX10" fmla="*/ 1248006 w 1295819"/>
                  <a:gd name="connsiteY10" fmla="*/ 299895 h 503025"/>
                  <a:gd name="connsiteX11" fmla="*/ 47634 w 1295819"/>
                  <a:gd name="connsiteY11" fmla="*/ 299895 h 503025"/>
                  <a:gd name="connsiteX12" fmla="*/ 0 w 1295819"/>
                  <a:gd name="connsiteY12" fmla="*/ 249516 h 503025"/>
                  <a:gd name="connsiteX13" fmla="*/ 47634 w 1295819"/>
                  <a:gd name="connsiteY13" fmla="*/ 198978 h 503025"/>
                  <a:gd name="connsiteX14" fmla="*/ 47634 w 1295819"/>
                  <a:gd name="connsiteY14" fmla="*/ 0 h 503025"/>
                  <a:gd name="connsiteX15" fmla="*/ 1248006 w 1295819"/>
                  <a:gd name="connsiteY15" fmla="*/ 0 h 503025"/>
                  <a:gd name="connsiteX16" fmla="*/ 1295819 w 1295819"/>
                  <a:gd name="connsiteY16" fmla="*/ 50548 h 503025"/>
                  <a:gd name="connsiteX17" fmla="*/ 1248006 w 1295819"/>
                  <a:gd name="connsiteY17" fmla="*/ 100973 h 503025"/>
                  <a:gd name="connsiteX18" fmla="*/ 47634 w 1295819"/>
                  <a:gd name="connsiteY18" fmla="*/ 100973 h 503025"/>
                  <a:gd name="connsiteX19" fmla="*/ 0 w 1295819"/>
                  <a:gd name="connsiteY19" fmla="*/ 50548 h 503025"/>
                  <a:gd name="connsiteX20" fmla="*/ 47634 w 1295819"/>
                  <a:gd name="connsiteY20" fmla="*/ 0 h 5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5819" h="503025">
                    <a:moveTo>
                      <a:pt x="149797" y="420066"/>
                    </a:moveTo>
                    <a:lnTo>
                      <a:pt x="1136461" y="420066"/>
                    </a:lnTo>
                    <a:cubicBezTo>
                      <a:pt x="1158060" y="420066"/>
                      <a:pt x="1175714" y="438724"/>
                      <a:pt x="1175714" y="461603"/>
                    </a:cubicBezTo>
                    <a:cubicBezTo>
                      <a:pt x="1175714" y="484517"/>
                      <a:pt x="1158060" y="503025"/>
                      <a:pt x="1136461" y="503025"/>
                    </a:cubicBezTo>
                    <a:lnTo>
                      <a:pt x="149797" y="503025"/>
                    </a:lnTo>
                    <a:cubicBezTo>
                      <a:pt x="128050" y="503025"/>
                      <a:pt x="110543" y="484517"/>
                      <a:pt x="110543" y="461603"/>
                    </a:cubicBezTo>
                    <a:cubicBezTo>
                      <a:pt x="110543" y="438724"/>
                      <a:pt x="128050" y="420066"/>
                      <a:pt x="149797" y="420066"/>
                    </a:cubicBezTo>
                    <a:close/>
                    <a:moveTo>
                      <a:pt x="47634" y="198978"/>
                    </a:moveTo>
                    <a:lnTo>
                      <a:pt x="1248006" y="198978"/>
                    </a:lnTo>
                    <a:cubicBezTo>
                      <a:pt x="1274582" y="198978"/>
                      <a:pt x="1295819" y="221558"/>
                      <a:pt x="1295819" y="249516"/>
                    </a:cubicBezTo>
                    <a:cubicBezTo>
                      <a:pt x="1295819" y="277315"/>
                      <a:pt x="1274582" y="299895"/>
                      <a:pt x="1248006" y="299895"/>
                    </a:cubicBezTo>
                    <a:lnTo>
                      <a:pt x="47634" y="299895"/>
                    </a:lnTo>
                    <a:cubicBezTo>
                      <a:pt x="21417" y="299895"/>
                      <a:pt x="0" y="277315"/>
                      <a:pt x="0" y="249516"/>
                    </a:cubicBezTo>
                    <a:cubicBezTo>
                      <a:pt x="0" y="221558"/>
                      <a:pt x="21417" y="198978"/>
                      <a:pt x="47634" y="198978"/>
                    </a:cubicBezTo>
                    <a:close/>
                    <a:moveTo>
                      <a:pt x="47634" y="0"/>
                    </a:moveTo>
                    <a:lnTo>
                      <a:pt x="1248006" y="0"/>
                    </a:lnTo>
                    <a:cubicBezTo>
                      <a:pt x="1274582" y="0"/>
                      <a:pt x="1295819" y="22644"/>
                      <a:pt x="1295819" y="50548"/>
                    </a:cubicBezTo>
                    <a:cubicBezTo>
                      <a:pt x="1295819" y="78320"/>
                      <a:pt x="1274582" y="100973"/>
                      <a:pt x="1248006" y="100973"/>
                    </a:cubicBezTo>
                    <a:lnTo>
                      <a:pt x="47634" y="100973"/>
                    </a:lnTo>
                    <a:cubicBezTo>
                      <a:pt x="21417" y="100973"/>
                      <a:pt x="0" y="78320"/>
                      <a:pt x="0" y="50548"/>
                    </a:cubicBezTo>
                    <a:cubicBezTo>
                      <a:pt x="0" y="22644"/>
                      <a:pt x="21417" y="0"/>
                      <a:pt x="47634" y="0"/>
                    </a:cubicBezTo>
                    <a:close/>
                  </a:path>
                </a:pathLst>
              </a:custGeom>
              <a:solidFill>
                <a:srgbClr val="14B4EB">
                  <a:lumMod val="5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4" name="Title 3">
            <a:extLst>
              <a:ext uri="{FF2B5EF4-FFF2-40B4-BE49-F238E27FC236}">
                <a16:creationId xmlns:a16="http://schemas.microsoft.com/office/drawing/2014/main" id="{82BE4620-185D-402C-866C-033B21548974}"/>
              </a:ext>
            </a:extLst>
          </p:cNvPr>
          <p:cNvSpPr>
            <a:spLocks noGrp="1"/>
          </p:cNvSpPr>
          <p:nvPr>
            <p:ph type="title"/>
          </p:nvPr>
        </p:nvSpPr>
        <p:spPr>
          <a:xfrm>
            <a:off x="1000517" y="471574"/>
            <a:ext cx="14254967" cy="615553"/>
          </a:xfrm>
        </p:spPr>
        <p:txBody>
          <a:bodyPr wrap="square" lIns="0" tIns="0" rIns="0" bIns="0">
            <a:spAutoFit/>
          </a:bodyPr>
          <a:lstStyle/>
          <a:p>
            <a:pPr rtl="0"/>
            <a:r>
              <a:rPr lang="fr-FR" sz="4000" kern="0" spc="-75">
                <a:cs typeface="Marianne" panose="020B0604020202020204" charset="0"/>
              </a:rPr>
              <a:t>3.1 Mener le diagnostic </a:t>
            </a:r>
            <a:r>
              <a:rPr lang="fr-FR" sz="4000" u="sng" kern="0" spc="-75">
                <a:cs typeface="Marianne" panose="020B0604020202020204" charset="0"/>
              </a:rPr>
              <a:t>qualitatif</a:t>
            </a:r>
          </a:p>
        </p:txBody>
      </p:sp>
      <p:pic>
        <p:nvPicPr>
          <p:cNvPr id="5" name="Picture 4">
            <a:extLst>
              <a:ext uri="{FF2B5EF4-FFF2-40B4-BE49-F238E27FC236}">
                <a16:creationId xmlns:a16="http://schemas.microsoft.com/office/drawing/2014/main" id="{2FF42BDB-FC05-4945-BA37-5022B7254C9D}"/>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1796834" y="2380588"/>
            <a:ext cx="2851517" cy="1390785"/>
          </a:xfrm>
          <a:prstGeom prst="rect">
            <a:avLst/>
          </a:prstGeom>
          <a:effectLst>
            <a:outerShdw blurRad="50800" dist="38100" dir="2700000" algn="tl" rotWithShape="0">
              <a:prstClr val="black">
                <a:alpha val="40000"/>
              </a:prstClr>
            </a:outerShdw>
          </a:effectLst>
        </p:spPr>
      </p:pic>
      <p:sp>
        <p:nvSpPr>
          <p:cNvPr id="188" name="TextBox 187">
            <a:extLst>
              <a:ext uri="{FF2B5EF4-FFF2-40B4-BE49-F238E27FC236}">
                <a16:creationId xmlns:a16="http://schemas.microsoft.com/office/drawing/2014/main" id="{5CCE9631-C4DD-4318-9978-E5C3476DB5CB}"/>
              </a:ext>
            </a:extLst>
          </p:cNvPr>
          <p:cNvSpPr txBox="1"/>
          <p:nvPr/>
        </p:nvSpPr>
        <p:spPr>
          <a:xfrm>
            <a:off x="13575828" y="692825"/>
            <a:ext cx="2209800" cy="307777"/>
          </a:xfrm>
          <a:prstGeom prst="rect">
            <a:avLst/>
          </a:prstGeom>
          <a:noFill/>
        </p:spPr>
        <p:txBody>
          <a:bodyPr wrap="square">
            <a:spAutoFit/>
          </a:bodyPr>
          <a:lstStyle/>
          <a:p>
            <a:pPr algn="ctr"/>
            <a:r>
              <a:rPr lang="fr-FR" sz="1400" b="1" i="1">
                <a:solidFill>
                  <a:srgbClr val="274084"/>
                </a:solidFill>
                <a:latin typeface="Marianne" panose="020B0604020202020204"/>
              </a:rPr>
              <a:t>Phase de diagnostic </a:t>
            </a:r>
          </a:p>
        </p:txBody>
      </p:sp>
      <p:cxnSp>
        <p:nvCxnSpPr>
          <p:cNvPr id="166" name="Straight Connector 165">
            <a:extLst>
              <a:ext uri="{FF2B5EF4-FFF2-40B4-BE49-F238E27FC236}">
                <a16:creationId xmlns:a16="http://schemas.microsoft.com/office/drawing/2014/main" id="{79FD8422-BE5C-4437-B7C6-C987F8FB3B62}"/>
              </a:ext>
            </a:extLst>
          </p:cNvPr>
          <p:cNvCxnSpPr>
            <a:cxnSpLocks/>
          </p:cNvCxnSpPr>
          <p:nvPr/>
        </p:nvCxnSpPr>
        <p:spPr>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8" name="Oval 167">
            <a:extLst>
              <a:ext uri="{FF2B5EF4-FFF2-40B4-BE49-F238E27FC236}">
                <a16:creationId xmlns:a16="http://schemas.microsoft.com/office/drawing/2014/main" id="{8B6A8CDF-4237-4E51-A272-9294FA9C3388}"/>
              </a:ext>
            </a:extLst>
          </p:cNvPr>
          <p:cNvSpPr/>
          <p:nvPr/>
        </p:nvSpPr>
        <p:spPr>
          <a:xfrm>
            <a:off x="13876881"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71" name="Oval 170">
            <a:extLst>
              <a:ext uri="{FF2B5EF4-FFF2-40B4-BE49-F238E27FC236}">
                <a16:creationId xmlns:a16="http://schemas.microsoft.com/office/drawing/2014/main" id="{419EC6A2-22C6-4A69-868C-29F7486AA31E}"/>
              </a:ext>
            </a:extLst>
          </p:cNvPr>
          <p:cNvSpPr/>
          <p:nvPr/>
        </p:nvSpPr>
        <p:spPr>
          <a:xfrm>
            <a:off x="14474819"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82" name="Oval 181">
            <a:extLst>
              <a:ext uri="{FF2B5EF4-FFF2-40B4-BE49-F238E27FC236}">
                <a16:creationId xmlns:a16="http://schemas.microsoft.com/office/drawing/2014/main" id="{8987D14A-0873-40DB-B199-92EF81D09C2A}"/>
              </a:ext>
            </a:extLst>
          </p:cNvPr>
          <p:cNvSpPr/>
          <p:nvPr/>
        </p:nvSpPr>
        <p:spPr>
          <a:xfrm>
            <a:off x="15072757" y="233810"/>
            <a:ext cx="432000" cy="432000"/>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83" name="TextBox 182">
            <a:extLst>
              <a:ext uri="{FF2B5EF4-FFF2-40B4-BE49-F238E27FC236}">
                <a16:creationId xmlns:a16="http://schemas.microsoft.com/office/drawing/2014/main" id="{6AEC73FE-4EAD-4777-924D-5926A3C30F6E}"/>
              </a:ext>
            </a:extLst>
          </p:cNvPr>
          <p:cNvSpPr txBox="1"/>
          <p:nvPr/>
        </p:nvSpPr>
        <p:spPr>
          <a:xfrm flipH="1">
            <a:off x="13876881" y="197957"/>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01</a:t>
            </a:r>
          </a:p>
        </p:txBody>
      </p:sp>
      <p:sp>
        <p:nvSpPr>
          <p:cNvPr id="184" name="TextBox 183">
            <a:extLst>
              <a:ext uri="{FF2B5EF4-FFF2-40B4-BE49-F238E27FC236}">
                <a16:creationId xmlns:a16="http://schemas.microsoft.com/office/drawing/2014/main" id="{4BF3AEF9-ECD2-4A51-8617-7615C26DB952}"/>
              </a:ext>
            </a:extLst>
          </p:cNvPr>
          <p:cNvSpPr txBox="1"/>
          <p:nvPr/>
        </p:nvSpPr>
        <p:spPr>
          <a:xfrm flipH="1">
            <a:off x="14474819" y="2107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02</a:t>
            </a:r>
          </a:p>
        </p:txBody>
      </p:sp>
      <p:sp>
        <p:nvSpPr>
          <p:cNvPr id="185" name="TextBox 184">
            <a:extLst>
              <a:ext uri="{FF2B5EF4-FFF2-40B4-BE49-F238E27FC236}">
                <a16:creationId xmlns:a16="http://schemas.microsoft.com/office/drawing/2014/main" id="{1DBAC730-2631-43BF-A9B2-AF13F187F80D}"/>
              </a:ext>
            </a:extLst>
          </p:cNvPr>
          <p:cNvSpPr txBox="1"/>
          <p:nvPr/>
        </p:nvSpPr>
        <p:spPr>
          <a:xfrm flipH="1">
            <a:off x="15072756"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03</a:t>
            </a:r>
          </a:p>
        </p:txBody>
      </p:sp>
      <p:sp>
        <p:nvSpPr>
          <p:cNvPr id="3" name="TextBox 2">
            <a:extLst>
              <a:ext uri="{FF2B5EF4-FFF2-40B4-BE49-F238E27FC236}">
                <a16:creationId xmlns:a16="http://schemas.microsoft.com/office/drawing/2014/main" id="{F03E7FB4-A3AE-B971-6630-46C96EBF2142}"/>
              </a:ext>
            </a:extLst>
          </p:cNvPr>
          <p:cNvSpPr txBox="1"/>
          <p:nvPr/>
        </p:nvSpPr>
        <p:spPr>
          <a:xfrm>
            <a:off x="6396182" y="1143000"/>
            <a:ext cx="3463636" cy="340519"/>
          </a:xfrm>
          <a:prstGeom prst="roundRect">
            <a:avLst/>
          </a:prstGeom>
          <a:solidFill>
            <a:schemeClr val="bg1">
              <a:lumMod val="95000"/>
            </a:schemeClr>
          </a:solidFill>
        </p:spPr>
        <p:txBody>
          <a:bodyPr wrap="square">
            <a:spAutoFit/>
          </a:bodyPr>
          <a:lstStyle/>
          <a:p>
            <a:pPr algn="ctr"/>
            <a:r>
              <a:rPr lang="fr-FR" sz="1400" b="1">
                <a:solidFill>
                  <a:srgbClr val="1D4474"/>
                </a:solidFill>
                <a:latin typeface="Calibri" panose="020F0502020204030204" pitchFamily="34" charset="0"/>
                <a:ea typeface="Times New Roman" panose="02020603050405020304" pitchFamily="18" charset="0"/>
              </a:rPr>
              <a:t>D</a:t>
            </a:r>
            <a:r>
              <a:rPr lang="fr-FR" sz="1400" b="1">
                <a:solidFill>
                  <a:srgbClr val="1D4474"/>
                </a:solidFill>
                <a:effectLst/>
                <a:latin typeface="Calibri" panose="020F0502020204030204" pitchFamily="34" charset="0"/>
                <a:ea typeface="Times New Roman" panose="02020603050405020304" pitchFamily="18" charset="0"/>
              </a:rPr>
              <a:t>urée recommandée : 4-6 semaines </a:t>
            </a:r>
            <a:endParaRPr lang="fr-FR" sz="1400" b="1">
              <a:solidFill>
                <a:srgbClr val="1D4474"/>
              </a:solidFill>
            </a:endParaRPr>
          </a:p>
        </p:txBody>
      </p:sp>
      <p:grpSp>
        <p:nvGrpSpPr>
          <p:cNvPr id="12" name="Group 11">
            <a:extLst>
              <a:ext uri="{FF2B5EF4-FFF2-40B4-BE49-F238E27FC236}">
                <a16:creationId xmlns:a16="http://schemas.microsoft.com/office/drawing/2014/main" id="{1DCF1800-604B-3AA0-6564-EE1BCA0644F0}"/>
              </a:ext>
            </a:extLst>
          </p:cNvPr>
          <p:cNvGrpSpPr/>
          <p:nvPr/>
        </p:nvGrpSpPr>
        <p:grpSpPr>
          <a:xfrm>
            <a:off x="10099644" y="6863356"/>
            <a:ext cx="954400" cy="615553"/>
            <a:chOff x="12448483" y="7452319"/>
            <a:chExt cx="1597203" cy="1152128"/>
          </a:xfrm>
        </p:grpSpPr>
        <p:grpSp>
          <p:nvGrpSpPr>
            <p:cNvPr id="13" name="Group 12">
              <a:extLst>
                <a:ext uri="{FF2B5EF4-FFF2-40B4-BE49-F238E27FC236}">
                  <a16:creationId xmlns:a16="http://schemas.microsoft.com/office/drawing/2014/main" id="{03C46A14-F7EF-11C4-C952-925C4F3CC93E}"/>
                </a:ext>
              </a:extLst>
            </p:cNvPr>
            <p:cNvGrpSpPr/>
            <p:nvPr/>
          </p:nvGrpSpPr>
          <p:grpSpPr>
            <a:xfrm>
              <a:off x="13024544" y="7452322"/>
              <a:ext cx="1021142" cy="1147186"/>
              <a:chOff x="5727700" y="7734299"/>
              <a:chExt cx="3529167" cy="3964783"/>
            </a:xfrm>
          </p:grpSpPr>
          <p:sp>
            <p:nvSpPr>
              <p:cNvPr id="21" name="Shape 28">
                <a:extLst>
                  <a:ext uri="{FF2B5EF4-FFF2-40B4-BE49-F238E27FC236}">
                    <a16:creationId xmlns:a16="http://schemas.microsoft.com/office/drawing/2014/main" id="{B0F6BE56-2EE5-5CDC-FC1F-D45C1A346C16}"/>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FEE4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 name="Shape 29">
                <a:extLst>
                  <a:ext uri="{FF2B5EF4-FFF2-40B4-BE49-F238E27FC236}">
                    <a16:creationId xmlns:a16="http://schemas.microsoft.com/office/drawing/2014/main" id="{516A0379-D5F5-4190-7DE1-78A59C69BCB3}"/>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 name="Shape 30">
                <a:extLst>
                  <a:ext uri="{FF2B5EF4-FFF2-40B4-BE49-F238E27FC236}">
                    <a16:creationId xmlns:a16="http://schemas.microsoft.com/office/drawing/2014/main" id="{2203527A-1083-5ED8-0568-865DE14B530D}"/>
                  </a:ext>
                </a:extLst>
              </p:cNvPr>
              <p:cNvSpPr/>
              <p:nvPr/>
            </p:nvSpPr>
            <p:spPr>
              <a:xfrm>
                <a:off x="7112000" y="9055100"/>
                <a:ext cx="757389" cy="1402721"/>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0"/>
                      <a:pt x="15659" y="20011"/>
                      <a:pt x="21600" y="16538"/>
                    </a:cubicBezTo>
                    <a:lnTo>
                      <a:pt x="21600" y="12647"/>
                    </a:lnTo>
                    <a:lnTo>
                      <a:pt x="21600" y="4767"/>
                    </a:lnTo>
                    <a:cubicBezTo>
                      <a:pt x="21600" y="-1589"/>
                      <a:pt x="0" y="-1589"/>
                      <a:pt x="0" y="4767"/>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 name="Shape 31">
                <a:extLst>
                  <a:ext uri="{FF2B5EF4-FFF2-40B4-BE49-F238E27FC236}">
                    <a16:creationId xmlns:a16="http://schemas.microsoft.com/office/drawing/2014/main" id="{88EE41F3-DBC5-6301-B5A0-0ABA47C14547}"/>
                  </a:ext>
                </a:extLst>
              </p:cNvPr>
              <p:cNvSpPr/>
              <p:nvPr/>
            </p:nvSpPr>
            <p:spPr>
              <a:xfrm>
                <a:off x="6959600" y="10464800"/>
                <a:ext cx="1000853" cy="123044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5"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7" name="Shape 32">
                <a:extLst>
                  <a:ext uri="{FF2B5EF4-FFF2-40B4-BE49-F238E27FC236}">
                    <a16:creationId xmlns:a16="http://schemas.microsoft.com/office/drawing/2014/main" id="{33912612-FD00-938C-C9DC-0E2B410122DF}"/>
                  </a:ext>
                </a:extLst>
              </p:cNvPr>
              <p:cNvSpPr/>
              <p:nvPr/>
            </p:nvSpPr>
            <p:spPr>
              <a:xfrm>
                <a:off x="6629400" y="10109200"/>
                <a:ext cx="1714104" cy="1589882"/>
              </a:xfrm>
              <a:custGeom>
                <a:avLst/>
                <a:gdLst/>
                <a:ahLst/>
                <a:cxnLst>
                  <a:cxn ang="0">
                    <a:pos x="wd2" y="hd2"/>
                  </a:cxn>
                  <a:cxn ang="5400000">
                    <a:pos x="wd2" y="hd2"/>
                  </a:cxn>
                  <a:cxn ang="10800000">
                    <a:pos x="wd2" y="hd2"/>
                  </a:cxn>
                  <a:cxn ang="16200000">
                    <a:pos x="wd2" y="hd2"/>
                  </a:cxn>
                </a:cxnLst>
                <a:rect l="0" t="0" r="r" b="b"/>
                <a:pathLst>
                  <a:path w="21600" h="21600" extrusionOk="0">
                    <a:moveTo>
                      <a:pt x="6246" y="0"/>
                    </a:moveTo>
                    <a:cubicBezTo>
                      <a:pt x="6246" y="0"/>
                      <a:pt x="4206" y="987"/>
                      <a:pt x="4206" y="987"/>
                    </a:cubicBezTo>
                    <a:lnTo>
                      <a:pt x="0" y="8023"/>
                    </a:lnTo>
                    <a:lnTo>
                      <a:pt x="4576" y="10331"/>
                    </a:lnTo>
                    <a:lnTo>
                      <a:pt x="830" y="13021"/>
                    </a:lnTo>
                    <a:lnTo>
                      <a:pt x="4751" y="21600"/>
                    </a:lnTo>
                    <a:lnTo>
                      <a:pt x="8317" y="21600"/>
                    </a:lnTo>
                    <a:lnTo>
                      <a:pt x="6246" y="2329"/>
                    </a:lnTo>
                    <a:lnTo>
                      <a:pt x="6246" y="0"/>
                    </a:lnTo>
                    <a:close/>
                    <a:moveTo>
                      <a:pt x="15379" y="0"/>
                    </a:moveTo>
                    <a:lnTo>
                      <a:pt x="15379" y="2319"/>
                    </a:lnTo>
                    <a:lnTo>
                      <a:pt x="13283" y="21589"/>
                    </a:lnTo>
                    <a:lnTo>
                      <a:pt x="16849" y="21589"/>
                    </a:lnTo>
                    <a:lnTo>
                      <a:pt x="20770" y="13005"/>
                    </a:lnTo>
                    <a:lnTo>
                      <a:pt x="17024" y="10315"/>
                    </a:lnTo>
                    <a:lnTo>
                      <a:pt x="21600" y="8012"/>
                    </a:lnTo>
                    <a:lnTo>
                      <a:pt x="17864" y="1192"/>
                    </a:lnTo>
                    <a:cubicBezTo>
                      <a:pt x="17864" y="1192"/>
                      <a:pt x="15379" y="0"/>
                      <a:pt x="15379"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8" name="Shape 33">
                <a:extLst>
                  <a:ext uri="{FF2B5EF4-FFF2-40B4-BE49-F238E27FC236}">
                    <a16:creationId xmlns:a16="http://schemas.microsoft.com/office/drawing/2014/main" id="{F63542D8-1737-0839-C775-EACE7436C370}"/>
                  </a:ext>
                </a:extLst>
              </p:cNvPr>
              <p:cNvSpPr/>
              <p:nvPr/>
            </p:nvSpPr>
            <p:spPr>
              <a:xfrm>
                <a:off x="7073900" y="9994900"/>
                <a:ext cx="821929" cy="806054"/>
              </a:xfrm>
              <a:custGeom>
                <a:avLst/>
                <a:gdLst/>
                <a:ahLst/>
                <a:cxnLst>
                  <a:cxn ang="0">
                    <a:pos x="wd2" y="hd2"/>
                  </a:cxn>
                  <a:cxn ang="5400000">
                    <a:pos x="wd2" y="hd2"/>
                  </a:cxn>
                  <a:cxn ang="10800000">
                    <a:pos x="wd2" y="hd2"/>
                  </a:cxn>
                  <a:cxn ang="16200000">
                    <a:pos x="wd2" y="hd2"/>
                  </a:cxn>
                </a:cxnLst>
                <a:rect l="0" t="0" r="r" b="b"/>
                <a:pathLst>
                  <a:path w="21600" h="21600" extrusionOk="0">
                    <a:moveTo>
                      <a:pt x="866" y="0"/>
                    </a:moveTo>
                    <a:lnTo>
                      <a:pt x="0" y="3456"/>
                    </a:lnTo>
                    <a:lnTo>
                      <a:pt x="2430" y="21419"/>
                    </a:lnTo>
                    <a:lnTo>
                      <a:pt x="10878" y="12698"/>
                    </a:lnTo>
                    <a:cubicBezTo>
                      <a:pt x="10878" y="12698"/>
                      <a:pt x="866" y="0"/>
                      <a:pt x="866" y="0"/>
                    </a:cubicBezTo>
                    <a:close/>
                    <a:moveTo>
                      <a:pt x="20912" y="0"/>
                    </a:moveTo>
                    <a:cubicBezTo>
                      <a:pt x="20912" y="0"/>
                      <a:pt x="11014" y="12698"/>
                      <a:pt x="11014" y="12698"/>
                    </a:cubicBezTo>
                    <a:lnTo>
                      <a:pt x="19316" y="21600"/>
                    </a:lnTo>
                    <a:lnTo>
                      <a:pt x="21600" y="3393"/>
                    </a:lnTo>
                    <a:lnTo>
                      <a:pt x="20912" y="0"/>
                    </a:ln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9" name="Shape 34">
                <a:extLst>
                  <a:ext uri="{FF2B5EF4-FFF2-40B4-BE49-F238E27FC236}">
                    <a16:creationId xmlns:a16="http://schemas.microsoft.com/office/drawing/2014/main" id="{456FF5F8-998D-2CB5-E8FC-6C5295F00A23}"/>
                  </a:ext>
                </a:extLst>
              </p:cNvPr>
              <p:cNvSpPr/>
              <p:nvPr/>
            </p:nvSpPr>
            <p:spPr>
              <a:xfrm>
                <a:off x="7112000" y="9829800"/>
                <a:ext cx="757389" cy="265462"/>
              </a:xfrm>
              <a:custGeom>
                <a:avLst/>
                <a:gdLst/>
                <a:ahLst/>
                <a:cxnLst>
                  <a:cxn ang="0">
                    <a:pos x="wd2" y="hd2"/>
                  </a:cxn>
                  <a:cxn ang="5400000">
                    <a:pos x="wd2" y="hd2"/>
                  </a:cxn>
                  <a:cxn ang="10800000">
                    <a:pos x="wd2" y="hd2"/>
                  </a:cxn>
                  <a:cxn ang="16200000">
                    <a:pos x="wd2" y="hd2"/>
                  </a:cxn>
                </a:cxnLst>
                <a:rect l="0" t="0" r="r" b="b"/>
                <a:pathLst>
                  <a:path w="21600" h="20963" extrusionOk="0">
                    <a:moveTo>
                      <a:pt x="0" y="0"/>
                    </a:moveTo>
                    <a:lnTo>
                      <a:pt x="0" y="2158"/>
                    </a:lnTo>
                    <a:cubicBezTo>
                      <a:pt x="0" y="2158"/>
                      <a:pt x="5518" y="20291"/>
                      <a:pt x="10780" y="20946"/>
                    </a:cubicBezTo>
                    <a:cubicBezTo>
                      <a:pt x="16043" y="21600"/>
                      <a:pt x="21600" y="3389"/>
                      <a:pt x="21600" y="3389"/>
                    </a:cubicBezTo>
                    <a:lnTo>
                      <a:pt x="21600" y="74"/>
                    </a:lnTo>
                  </a:path>
                </a:pathLst>
              </a:custGeom>
              <a:solidFill>
                <a:srgbClr val="FFAF28">
                  <a:lumMod val="50000"/>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0" name="Shape 35">
                <a:extLst>
                  <a:ext uri="{FF2B5EF4-FFF2-40B4-BE49-F238E27FC236}">
                    <a16:creationId xmlns:a16="http://schemas.microsoft.com/office/drawing/2014/main" id="{6CBA7638-8E3D-432E-C0A4-C6F211B7411F}"/>
                  </a:ext>
                </a:extLst>
              </p:cNvPr>
              <p:cNvSpPr/>
              <p:nvPr/>
            </p:nvSpPr>
            <p:spPr>
              <a:xfrm>
                <a:off x="6629399" y="7861300"/>
                <a:ext cx="1716572" cy="2150217"/>
              </a:xfrm>
              <a:custGeom>
                <a:avLst/>
                <a:gdLst/>
                <a:ahLst/>
                <a:cxnLst>
                  <a:cxn ang="0">
                    <a:pos x="wd2" y="hd2"/>
                  </a:cxn>
                  <a:cxn ang="5400000">
                    <a:pos x="wd2" y="hd2"/>
                  </a:cxn>
                  <a:cxn ang="10800000">
                    <a:pos x="wd2" y="hd2"/>
                  </a:cxn>
                  <a:cxn ang="16200000">
                    <a:pos x="wd2" y="hd2"/>
                  </a:cxn>
                </a:cxnLst>
                <a:rect l="0" t="0" r="r" b="b"/>
                <a:pathLst>
                  <a:path w="21118" h="21600" extrusionOk="0">
                    <a:moveTo>
                      <a:pt x="20278" y="10141"/>
                    </a:moveTo>
                    <a:cubicBezTo>
                      <a:pt x="20540" y="5376"/>
                      <a:pt x="18889" y="0"/>
                      <a:pt x="10588" y="0"/>
                    </a:cubicBezTo>
                    <a:cubicBezTo>
                      <a:pt x="2296" y="0"/>
                      <a:pt x="639" y="5366"/>
                      <a:pt x="898" y="10126"/>
                    </a:cubicBezTo>
                    <a:cubicBezTo>
                      <a:pt x="887" y="10129"/>
                      <a:pt x="875" y="10130"/>
                      <a:pt x="865" y="10133"/>
                    </a:cubicBezTo>
                    <a:cubicBezTo>
                      <a:pt x="44" y="10353"/>
                      <a:pt x="-243" y="11471"/>
                      <a:pt x="225" y="12630"/>
                    </a:cubicBezTo>
                    <a:cubicBezTo>
                      <a:pt x="510" y="13337"/>
                      <a:pt x="1009" y="13894"/>
                      <a:pt x="1542" y="14172"/>
                    </a:cubicBezTo>
                    <a:cubicBezTo>
                      <a:pt x="1958" y="15782"/>
                      <a:pt x="2456" y="16961"/>
                      <a:pt x="2684" y="17260"/>
                    </a:cubicBezTo>
                    <a:cubicBezTo>
                      <a:pt x="3717" y="18614"/>
                      <a:pt x="8272" y="21600"/>
                      <a:pt x="10588" y="21600"/>
                    </a:cubicBezTo>
                    <a:cubicBezTo>
                      <a:pt x="12904" y="21600"/>
                      <a:pt x="17459" y="18614"/>
                      <a:pt x="18492" y="17260"/>
                    </a:cubicBezTo>
                    <a:cubicBezTo>
                      <a:pt x="18722" y="16959"/>
                      <a:pt x="19226" y="15764"/>
                      <a:pt x="19644" y="14135"/>
                    </a:cubicBezTo>
                    <a:cubicBezTo>
                      <a:pt x="20151" y="13846"/>
                      <a:pt x="20621" y="13307"/>
                      <a:pt x="20894" y="12630"/>
                    </a:cubicBezTo>
                    <a:cubicBezTo>
                      <a:pt x="21357" y="11483"/>
                      <a:pt x="21079" y="10377"/>
                      <a:pt x="20278" y="10141"/>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1" name="Shape 36">
                <a:extLst>
                  <a:ext uri="{FF2B5EF4-FFF2-40B4-BE49-F238E27FC236}">
                    <a16:creationId xmlns:a16="http://schemas.microsoft.com/office/drawing/2014/main" id="{BA73341E-B00B-0ED0-8914-3869F155C602}"/>
                  </a:ext>
                </a:extLst>
              </p:cNvPr>
              <p:cNvSpPr/>
              <p:nvPr/>
            </p:nvSpPr>
            <p:spPr>
              <a:xfrm>
                <a:off x="6667499" y="7734299"/>
                <a:ext cx="1645301" cy="1501652"/>
              </a:xfrm>
              <a:custGeom>
                <a:avLst/>
                <a:gdLst/>
                <a:ahLst/>
                <a:cxnLst>
                  <a:cxn ang="0">
                    <a:pos x="wd2" y="hd2"/>
                  </a:cxn>
                  <a:cxn ang="5400000">
                    <a:pos x="wd2" y="hd2"/>
                  </a:cxn>
                  <a:cxn ang="10800000">
                    <a:pos x="wd2" y="hd2"/>
                  </a:cxn>
                  <a:cxn ang="16200000">
                    <a:pos x="wd2" y="hd2"/>
                  </a:cxn>
                </a:cxnLst>
                <a:rect l="0" t="0" r="r" b="b"/>
                <a:pathLst>
                  <a:path w="19385" h="19642" extrusionOk="0">
                    <a:moveTo>
                      <a:pt x="15765" y="2119"/>
                    </a:moveTo>
                    <a:cubicBezTo>
                      <a:pt x="11129" y="-1931"/>
                      <a:pt x="3971" y="484"/>
                      <a:pt x="1809" y="3859"/>
                    </a:cubicBezTo>
                    <a:cubicBezTo>
                      <a:pt x="-896" y="8083"/>
                      <a:pt x="61" y="14496"/>
                      <a:pt x="701" y="19314"/>
                    </a:cubicBezTo>
                    <a:cubicBezTo>
                      <a:pt x="701" y="19307"/>
                      <a:pt x="701" y="19300"/>
                      <a:pt x="701" y="19293"/>
                    </a:cubicBezTo>
                    <a:cubicBezTo>
                      <a:pt x="708" y="19342"/>
                      <a:pt x="717" y="19391"/>
                      <a:pt x="729" y="19443"/>
                    </a:cubicBezTo>
                    <a:cubicBezTo>
                      <a:pt x="738" y="19482"/>
                      <a:pt x="815" y="19593"/>
                      <a:pt x="830" y="19624"/>
                    </a:cubicBezTo>
                    <a:cubicBezTo>
                      <a:pt x="853" y="19669"/>
                      <a:pt x="1021" y="19620"/>
                      <a:pt x="1077" y="19590"/>
                    </a:cubicBezTo>
                    <a:cubicBezTo>
                      <a:pt x="1097" y="19579"/>
                      <a:pt x="1106" y="19550"/>
                      <a:pt x="1107" y="19525"/>
                    </a:cubicBezTo>
                    <a:cubicBezTo>
                      <a:pt x="1133" y="19100"/>
                      <a:pt x="1109" y="18257"/>
                      <a:pt x="1109" y="18247"/>
                    </a:cubicBezTo>
                    <a:cubicBezTo>
                      <a:pt x="1058" y="17585"/>
                      <a:pt x="928" y="16946"/>
                      <a:pt x="840" y="16298"/>
                    </a:cubicBezTo>
                    <a:cubicBezTo>
                      <a:pt x="1274" y="13260"/>
                      <a:pt x="2559" y="12622"/>
                      <a:pt x="3232" y="8958"/>
                    </a:cubicBezTo>
                    <a:cubicBezTo>
                      <a:pt x="3374" y="8713"/>
                      <a:pt x="3526" y="8475"/>
                      <a:pt x="3686" y="8244"/>
                    </a:cubicBezTo>
                    <a:cubicBezTo>
                      <a:pt x="3870" y="7978"/>
                      <a:pt x="4060" y="7722"/>
                      <a:pt x="4283" y="7495"/>
                    </a:cubicBezTo>
                    <a:cubicBezTo>
                      <a:pt x="4399" y="7416"/>
                      <a:pt x="4512" y="7330"/>
                      <a:pt x="4621" y="7237"/>
                    </a:cubicBezTo>
                    <a:cubicBezTo>
                      <a:pt x="7116" y="6222"/>
                      <a:pt x="9688" y="7439"/>
                      <a:pt x="12043" y="8507"/>
                    </a:cubicBezTo>
                    <a:cubicBezTo>
                      <a:pt x="12944" y="8915"/>
                      <a:pt x="13954" y="9397"/>
                      <a:pt x="14947" y="9311"/>
                    </a:cubicBezTo>
                    <a:cubicBezTo>
                      <a:pt x="15372" y="9275"/>
                      <a:pt x="15697" y="8964"/>
                      <a:pt x="15729" y="8566"/>
                    </a:cubicBezTo>
                    <a:cubicBezTo>
                      <a:pt x="16856" y="12315"/>
                      <a:pt x="17785" y="14054"/>
                      <a:pt x="18333" y="16803"/>
                    </a:cubicBezTo>
                    <a:cubicBezTo>
                      <a:pt x="18258" y="17280"/>
                      <a:pt x="18177" y="17757"/>
                      <a:pt x="18140" y="18247"/>
                    </a:cubicBezTo>
                    <a:cubicBezTo>
                      <a:pt x="18139" y="18257"/>
                      <a:pt x="18116" y="19100"/>
                      <a:pt x="18141" y="19525"/>
                    </a:cubicBezTo>
                    <a:cubicBezTo>
                      <a:pt x="18143" y="19550"/>
                      <a:pt x="18152" y="19579"/>
                      <a:pt x="18172" y="19590"/>
                    </a:cubicBezTo>
                    <a:cubicBezTo>
                      <a:pt x="18228" y="19620"/>
                      <a:pt x="18396" y="19669"/>
                      <a:pt x="18418" y="19624"/>
                    </a:cubicBezTo>
                    <a:cubicBezTo>
                      <a:pt x="18433" y="19593"/>
                      <a:pt x="18510" y="19482"/>
                      <a:pt x="18520" y="19443"/>
                    </a:cubicBezTo>
                    <a:cubicBezTo>
                      <a:pt x="18562" y="19259"/>
                      <a:pt x="18570" y="19105"/>
                      <a:pt x="18579" y="18921"/>
                    </a:cubicBezTo>
                    <a:cubicBezTo>
                      <a:pt x="18607" y="18680"/>
                      <a:pt x="18645" y="18423"/>
                      <a:pt x="18674" y="18163"/>
                    </a:cubicBezTo>
                    <a:cubicBezTo>
                      <a:pt x="19389" y="15189"/>
                      <a:pt x="20704" y="3397"/>
                      <a:pt x="15765" y="2119"/>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2" name="Shape 37">
                <a:extLst>
                  <a:ext uri="{FF2B5EF4-FFF2-40B4-BE49-F238E27FC236}">
                    <a16:creationId xmlns:a16="http://schemas.microsoft.com/office/drawing/2014/main" id="{0DA67E8D-1B36-E0B6-FF69-2272154D508A}"/>
                  </a:ext>
                </a:extLst>
              </p:cNvPr>
              <p:cNvSpPr/>
              <p:nvPr/>
            </p:nvSpPr>
            <p:spPr>
              <a:xfrm>
                <a:off x="7112000" y="9982200"/>
                <a:ext cx="757389" cy="485048"/>
              </a:xfrm>
              <a:custGeom>
                <a:avLst/>
                <a:gdLst/>
                <a:ahLst/>
                <a:cxnLst>
                  <a:cxn ang="0">
                    <a:pos x="wd2" y="hd2"/>
                  </a:cxn>
                  <a:cxn ang="5400000">
                    <a:pos x="wd2" y="hd2"/>
                  </a:cxn>
                  <a:cxn ang="10800000">
                    <a:pos x="wd2" y="hd2"/>
                  </a:cxn>
                  <a:cxn ang="16200000">
                    <a:pos x="wd2" y="hd2"/>
                  </a:cxn>
                </a:cxnLst>
                <a:rect l="0" t="0" r="r" b="b"/>
                <a:pathLst>
                  <a:path w="21600" h="21600" extrusionOk="0">
                    <a:moveTo>
                      <a:pt x="0" y="503"/>
                    </a:moveTo>
                    <a:lnTo>
                      <a:pt x="10857" y="21600"/>
                    </a:lnTo>
                    <a:lnTo>
                      <a:pt x="21600" y="503"/>
                    </a:lnTo>
                    <a:lnTo>
                      <a:pt x="21600" y="0"/>
                    </a:lnTo>
                    <a:lnTo>
                      <a:pt x="10857" y="21003"/>
                    </a:lnTo>
                    <a:lnTo>
                      <a:pt x="0" y="0"/>
                    </a:lnTo>
                    <a:lnTo>
                      <a:pt x="0" y="503"/>
                    </a:lnTo>
                  </a:path>
                </a:pathLst>
              </a:custGeom>
              <a:solidFill>
                <a:srgbClr val="010101">
                  <a:alpha val="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3" name="Shape 38">
                <a:extLst>
                  <a:ext uri="{FF2B5EF4-FFF2-40B4-BE49-F238E27FC236}">
                    <a16:creationId xmlns:a16="http://schemas.microsoft.com/office/drawing/2014/main" id="{F6288E07-EF96-D16F-58E1-B1619FBC44AB}"/>
                  </a:ext>
                </a:extLst>
              </p:cNvPr>
              <p:cNvSpPr/>
              <p:nvPr/>
            </p:nvSpPr>
            <p:spPr>
              <a:xfrm>
                <a:off x="7289800" y="10464800"/>
                <a:ext cx="403622" cy="1225947"/>
              </a:xfrm>
              <a:custGeom>
                <a:avLst/>
                <a:gdLst/>
                <a:ahLst/>
                <a:cxnLst>
                  <a:cxn ang="0">
                    <a:pos x="wd2" y="hd2"/>
                  </a:cxn>
                  <a:cxn ang="5400000">
                    <a:pos x="wd2" y="hd2"/>
                  </a:cxn>
                  <a:cxn ang="10800000">
                    <a:pos x="wd2" y="hd2"/>
                  </a:cxn>
                  <a:cxn ang="16200000">
                    <a:pos x="wd2" y="hd2"/>
                  </a:cxn>
                </a:cxnLst>
                <a:rect l="0" t="0" r="r" b="b"/>
                <a:pathLst>
                  <a:path w="21600" h="21600" extrusionOk="0">
                    <a:moveTo>
                      <a:pt x="10853" y="0"/>
                    </a:moveTo>
                    <a:lnTo>
                      <a:pt x="2039" y="3091"/>
                    </a:lnTo>
                    <a:lnTo>
                      <a:pt x="6945" y="5594"/>
                    </a:lnTo>
                    <a:lnTo>
                      <a:pt x="0" y="21600"/>
                    </a:lnTo>
                    <a:cubicBezTo>
                      <a:pt x="0" y="21600"/>
                      <a:pt x="21600" y="21600"/>
                      <a:pt x="21600" y="21600"/>
                    </a:cubicBezTo>
                    <a:lnTo>
                      <a:pt x="14634" y="5594"/>
                    </a:lnTo>
                    <a:lnTo>
                      <a:pt x="14570" y="5594"/>
                    </a:lnTo>
                    <a:cubicBezTo>
                      <a:pt x="14570" y="5594"/>
                      <a:pt x="19476" y="3091"/>
                      <a:pt x="19476" y="3091"/>
                    </a:cubicBezTo>
                    <a:lnTo>
                      <a:pt x="10853" y="0"/>
                    </a:ln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4" name="Shape 39">
                <a:extLst>
                  <a:ext uri="{FF2B5EF4-FFF2-40B4-BE49-F238E27FC236}">
                    <a16:creationId xmlns:a16="http://schemas.microsoft.com/office/drawing/2014/main" id="{728FFFE8-C21F-5676-2338-1D1E30FFFDBA}"/>
                  </a:ext>
                </a:extLst>
              </p:cNvPr>
              <p:cNvSpPr/>
              <p:nvPr/>
            </p:nvSpPr>
            <p:spPr>
              <a:xfrm>
                <a:off x="7556500" y="10782300"/>
                <a:ext cx="676" cy="4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21302" y="21600"/>
                    </a:lnTo>
                    <a:cubicBezTo>
                      <a:pt x="21302" y="21600"/>
                      <a:pt x="21600" y="21600"/>
                      <a:pt x="2160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9" name="Shape 40">
                <a:extLst>
                  <a:ext uri="{FF2B5EF4-FFF2-40B4-BE49-F238E27FC236}">
                    <a16:creationId xmlns:a16="http://schemas.microsoft.com/office/drawing/2014/main" id="{310DD81D-BF76-7DD7-31C8-2EEA818BBEC3}"/>
                  </a:ext>
                </a:extLst>
              </p:cNvPr>
              <p:cNvSpPr/>
              <p:nvPr/>
            </p:nvSpPr>
            <p:spPr>
              <a:xfrm>
                <a:off x="7416800" y="10782300"/>
                <a:ext cx="674" cy="46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9" y="21600"/>
                    </a:lnTo>
                    <a:lnTo>
                      <a:pt x="21600" y="0"/>
                    </a:lnTo>
                    <a:cubicBezTo>
                      <a:pt x="21600" y="0"/>
                      <a:pt x="0" y="21600"/>
                      <a:pt x="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4" name="Group 13">
              <a:extLst>
                <a:ext uri="{FF2B5EF4-FFF2-40B4-BE49-F238E27FC236}">
                  <a16:creationId xmlns:a16="http://schemas.microsoft.com/office/drawing/2014/main" id="{E738FC70-3733-5DA6-49CF-2CC924041EC7}"/>
                </a:ext>
              </a:extLst>
            </p:cNvPr>
            <p:cNvGrpSpPr/>
            <p:nvPr/>
          </p:nvGrpSpPr>
          <p:grpSpPr>
            <a:xfrm>
              <a:off x="12448483" y="7452319"/>
              <a:ext cx="1085054" cy="1152128"/>
              <a:chOff x="9639300" y="3594099"/>
              <a:chExt cx="3480845" cy="3696020"/>
            </a:xfrm>
          </p:grpSpPr>
          <p:sp>
            <p:nvSpPr>
              <p:cNvPr id="15" name="Shape 11">
                <a:extLst>
                  <a:ext uri="{FF2B5EF4-FFF2-40B4-BE49-F238E27FC236}">
                    <a16:creationId xmlns:a16="http://schemas.microsoft.com/office/drawing/2014/main" id="{731EFA39-F278-FED9-DB3E-A7002582D868}"/>
                  </a:ext>
                </a:extLst>
              </p:cNvPr>
              <p:cNvSpPr/>
              <p:nvPr/>
            </p:nvSpPr>
            <p:spPr>
              <a:xfrm>
                <a:off x="10325099" y="3594099"/>
                <a:ext cx="2149564" cy="2916745"/>
              </a:xfrm>
              <a:custGeom>
                <a:avLst/>
                <a:gdLst/>
                <a:ahLst/>
                <a:cxnLst>
                  <a:cxn ang="0">
                    <a:pos x="wd2" y="hd2"/>
                  </a:cxn>
                  <a:cxn ang="5400000">
                    <a:pos x="wd2" y="hd2"/>
                  </a:cxn>
                  <a:cxn ang="10800000">
                    <a:pos x="wd2" y="hd2"/>
                  </a:cxn>
                  <a:cxn ang="16200000">
                    <a:pos x="wd2" y="hd2"/>
                  </a:cxn>
                </a:cxnLst>
                <a:rect l="0" t="0" r="r" b="b"/>
                <a:pathLst>
                  <a:path w="19813" h="20521" extrusionOk="0">
                    <a:moveTo>
                      <a:pt x="18290" y="13645"/>
                    </a:moveTo>
                    <a:cubicBezTo>
                      <a:pt x="19277" y="13380"/>
                      <a:pt x="20614" y="10357"/>
                      <a:pt x="19194" y="9040"/>
                    </a:cubicBezTo>
                    <a:cubicBezTo>
                      <a:pt x="17775" y="7723"/>
                      <a:pt x="19071" y="6416"/>
                      <a:pt x="16497" y="2685"/>
                    </a:cubicBezTo>
                    <a:cubicBezTo>
                      <a:pt x="13924" y="-1047"/>
                      <a:pt x="7616" y="-121"/>
                      <a:pt x="6824" y="928"/>
                    </a:cubicBezTo>
                    <a:cubicBezTo>
                      <a:pt x="3523" y="927"/>
                      <a:pt x="2526" y="2753"/>
                      <a:pt x="1994" y="4709"/>
                    </a:cubicBezTo>
                    <a:cubicBezTo>
                      <a:pt x="1852" y="4955"/>
                      <a:pt x="1741" y="5193"/>
                      <a:pt x="1666" y="5418"/>
                    </a:cubicBezTo>
                    <a:cubicBezTo>
                      <a:pt x="1415" y="6175"/>
                      <a:pt x="1233" y="6927"/>
                      <a:pt x="1265" y="7683"/>
                    </a:cubicBezTo>
                    <a:cubicBezTo>
                      <a:pt x="1121" y="8102"/>
                      <a:pt x="944" y="8471"/>
                      <a:pt x="700" y="8757"/>
                    </a:cubicBezTo>
                    <a:cubicBezTo>
                      <a:pt x="-986" y="10733"/>
                      <a:pt x="803" y="13143"/>
                      <a:pt x="1579" y="13790"/>
                    </a:cubicBezTo>
                    <a:cubicBezTo>
                      <a:pt x="2355" y="14437"/>
                      <a:pt x="2081" y="15171"/>
                      <a:pt x="1372" y="15554"/>
                    </a:cubicBezTo>
                    <a:cubicBezTo>
                      <a:pt x="-800" y="16726"/>
                      <a:pt x="862" y="20484"/>
                      <a:pt x="9337" y="20520"/>
                    </a:cubicBezTo>
                    <a:cubicBezTo>
                      <a:pt x="17265" y="20553"/>
                      <a:pt x="20234" y="17321"/>
                      <a:pt x="18181" y="15404"/>
                    </a:cubicBezTo>
                    <a:cubicBezTo>
                      <a:pt x="17700" y="14955"/>
                      <a:pt x="17304" y="13910"/>
                      <a:pt x="18290" y="1364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 name="Shape 12">
                <a:extLst>
                  <a:ext uri="{FF2B5EF4-FFF2-40B4-BE49-F238E27FC236}">
                    <a16:creationId xmlns:a16="http://schemas.microsoft.com/office/drawing/2014/main" id="{256599EE-214B-753A-D37C-CB534D28A3DA}"/>
                  </a:ext>
                </a:extLst>
              </p:cNvPr>
              <p:cNvSpPr/>
              <p:nvPr/>
            </p:nvSpPr>
            <p:spPr>
              <a:xfrm>
                <a:off x="9639300" y="5905500"/>
                <a:ext cx="3480845" cy="1375820"/>
              </a:xfrm>
              <a:custGeom>
                <a:avLst/>
                <a:gdLst/>
                <a:ahLst/>
                <a:cxnLst>
                  <a:cxn ang="0">
                    <a:pos x="wd2" y="hd2"/>
                  </a:cxn>
                  <a:cxn ang="5400000">
                    <a:pos x="wd2" y="hd2"/>
                  </a:cxn>
                  <a:cxn ang="10800000">
                    <a:pos x="wd2" y="hd2"/>
                  </a:cxn>
                  <a:cxn ang="16200000">
                    <a:pos x="wd2" y="hd2"/>
                  </a:cxn>
                </a:cxnLst>
                <a:rect l="0" t="0" r="r" b="b"/>
                <a:pathLst>
                  <a:path w="21600" h="21600" extrusionOk="0">
                    <a:moveTo>
                      <a:pt x="12841" y="0"/>
                    </a:moveTo>
                    <a:cubicBezTo>
                      <a:pt x="12799" y="166"/>
                      <a:pt x="8673" y="333"/>
                      <a:pt x="8627" y="498"/>
                    </a:cubicBezTo>
                    <a:cubicBezTo>
                      <a:pt x="7331" y="5175"/>
                      <a:pt x="4531" y="7224"/>
                      <a:pt x="2305" y="8484"/>
                    </a:cubicBezTo>
                    <a:cubicBezTo>
                      <a:pt x="89" y="9737"/>
                      <a:pt x="4" y="16858"/>
                      <a:pt x="0" y="21600"/>
                    </a:cubicBezTo>
                    <a:lnTo>
                      <a:pt x="21600" y="21600"/>
                    </a:lnTo>
                    <a:cubicBezTo>
                      <a:pt x="21597" y="16858"/>
                      <a:pt x="21555" y="9763"/>
                      <a:pt x="19295" y="8484"/>
                    </a:cubicBezTo>
                    <a:cubicBezTo>
                      <a:pt x="17034" y="7205"/>
                      <a:pt x="14070" y="4890"/>
                      <a:pt x="12841"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7" name="Shape 13">
                <a:extLst>
                  <a:ext uri="{FF2B5EF4-FFF2-40B4-BE49-F238E27FC236}">
                    <a16:creationId xmlns:a16="http://schemas.microsoft.com/office/drawing/2014/main" id="{C46CF25B-3E6B-A14C-4759-453F5CC58EB3}"/>
                  </a:ext>
                </a:extLst>
              </p:cNvPr>
              <p:cNvSpPr/>
              <p:nvPr/>
            </p:nvSpPr>
            <p:spPr>
              <a:xfrm>
                <a:off x="11036300" y="5346700"/>
                <a:ext cx="697467" cy="1047008"/>
              </a:xfrm>
              <a:custGeom>
                <a:avLst/>
                <a:gdLst/>
                <a:ahLst/>
                <a:cxnLst>
                  <a:cxn ang="0">
                    <a:pos x="wd2" y="hd2"/>
                  </a:cxn>
                  <a:cxn ang="5400000">
                    <a:pos x="wd2" y="hd2"/>
                  </a:cxn>
                  <a:cxn ang="10800000">
                    <a:pos x="wd2" y="hd2"/>
                  </a:cxn>
                  <a:cxn ang="16200000">
                    <a:pos x="wd2" y="hd2"/>
                  </a:cxn>
                </a:cxnLst>
                <a:rect l="0" t="0" r="r" b="b"/>
                <a:pathLst>
                  <a:path w="21600" h="17984" extrusionOk="0">
                    <a:moveTo>
                      <a:pt x="0" y="5943"/>
                    </a:moveTo>
                    <a:lnTo>
                      <a:pt x="0" y="8470"/>
                    </a:lnTo>
                    <a:lnTo>
                      <a:pt x="0" y="13319"/>
                    </a:lnTo>
                    <a:cubicBezTo>
                      <a:pt x="5411" y="19460"/>
                      <a:pt x="15125" y="19619"/>
                      <a:pt x="21600" y="13319"/>
                    </a:cubicBezTo>
                    <a:lnTo>
                      <a:pt x="21600" y="8470"/>
                    </a:lnTo>
                    <a:lnTo>
                      <a:pt x="21600" y="5943"/>
                    </a:lnTo>
                    <a:cubicBezTo>
                      <a:pt x="21600" y="-1981"/>
                      <a:pt x="0" y="-1981"/>
                      <a:pt x="0" y="5943"/>
                    </a:cubicBezTo>
                    <a:close/>
                  </a:path>
                </a:pathLst>
              </a:custGeom>
              <a:solidFill>
                <a:srgbClr val="FA4655">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 name="Shape 14">
                <a:extLst>
                  <a:ext uri="{FF2B5EF4-FFF2-40B4-BE49-F238E27FC236}">
                    <a16:creationId xmlns:a16="http://schemas.microsoft.com/office/drawing/2014/main" id="{2364CFB8-3B1D-470C-1FC3-82002500CDBE}"/>
                  </a:ext>
                </a:extLst>
              </p:cNvPr>
              <p:cNvSpPr/>
              <p:nvPr/>
            </p:nvSpPr>
            <p:spPr>
              <a:xfrm>
                <a:off x="11036300" y="5702300"/>
                <a:ext cx="697467" cy="2423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20"/>
                    </a:lnTo>
                    <a:cubicBezTo>
                      <a:pt x="0" y="2120"/>
                      <a:pt x="6777" y="21600"/>
                      <a:pt x="10699" y="21600"/>
                    </a:cubicBezTo>
                    <a:cubicBezTo>
                      <a:pt x="14621" y="21600"/>
                      <a:pt x="21600" y="1903"/>
                      <a:pt x="21600" y="1903"/>
                    </a:cubicBezTo>
                    <a:lnTo>
                      <a:pt x="21600" y="0"/>
                    </a:lnTo>
                    <a:cubicBezTo>
                      <a:pt x="21600" y="0"/>
                      <a:pt x="0" y="0"/>
                      <a:pt x="0" y="0"/>
                    </a:cubicBezTo>
                    <a:close/>
                  </a:path>
                </a:pathLst>
              </a:custGeom>
              <a:solidFill>
                <a:srgbClr val="010101">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 name="Shape 15">
                <a:extLst>
                  <a:ext uri="{FF2B5EF4-FFF2-40B4-BE49-F238E27FC236}">
                    <a16:creationId xmlns:a16="http://schemas.microsoft.com/office/drawing/2014/main" id="{9D26EB59-8E2C-CEB3-B606-42A98D728424}"/>
                  </a:ext>
                </a:extLst>
              </p:cNvPr>
              <p:cNvSpPr/>
              <p:nvPr/>
            </p:nvSpPr>
            <p:spPr>
              <a:xfrm>
                <a:off x="10401299" y="4064000"/>
                <a:ext cx="1966131" cy="1802343"/>
              </a:xfrm>
              <a:custGeom>
                <a:avLst/>
                <a:gdLst/>
                <a:ahLst/>
                <a:cxnLst>
                  <a:cxn ang="0">
                    <a:pos x="wd2" y="hd2"/>
                  </a:cxn>
                  <a:cxn ang="5400000">
                    <a:pos x="wd2" y="hd2"/>
                  </a:cxn>
                  <a:cxn ang="10800000">
                    <a:pos x="wd2" y="hd2"/>
                  </a:cxn>
                  <a:cxn ang="16200000">
                    <a:pos x="wd2" y="hd2"/>
                  </a:cxn>
                </a:cxnLst>
                <a:rect l="0" t="0" r="r" b="b"/>
                <a:pathLst>
                  <a:path w="21154" h="20815" extrusionOk="0">
                    <a:moveTo>
                      <a:pt x="20471" y="9382"/>
                    </a:moveTo>
                    <a:cubicBezTo>
                      <a:pt x="20343" y="9320"/>
                      <a:pt x="20206" y="9296"/>
                      <a:pt x="20063" y="9304"/>
                    </a:cubicBezTo>
                    <a:cubicBezTo>
                      <a:pt x="19784" y="10928"/>
                      <a:pt x="19284" y="12150"/>
                      <a:pt x="18819" y="12504"/>
                    </a:cubicBezTo>
                    <a:cubicBezTo>
                      <a:pt x="20196" y="4006"/>
                      <a:pt x="16824" y="5736"/>
                      <a:pt x="14497" y="1290"/>
                    </a:cubicBezTo>
                    <a:cubicBezTo>
                      <a:pt x="13732" y="-664"/>
                      <a:pt x="10814" y="-785"/>
                      <a:pt x="8836" y="3668"/>
                    </a:cubicBezTo>
                    <a:cubicBezTo>
                      <a:pt x="7016" y="7763"/>
                      <a:pt x="6277" y="8973"/>
                      <a:pt x="3857" y="7891"/>
                    </a:cubicBezTo>
                    <a:cubicBezTo>
                      <a:pt x="1438" y="6810"/>
                      <a:pt x="1897" y="9841"/>
                      <a:pt x="2337" y="12003"/>
                    </a:cubicBezTo>
                    <a:cubicBezTo>
                      <a:pt x="1670" y="11093"/>
                      <a:pt x="1235" y="10198"/>
                      <a:pt x="972" y="9311"/>
                    </a:cubicBezTo>
                    <a:cubicBezTo>
                      <a:pt x="873" y="9319"/>
                      <a:pt x="775" y="9338"/>
                      <a:pt x="683" y="9382"/>
                    </a:cubicBezTo>
                    <a:cubicBezTo>
                      <a:pt x="-66" y="9745"/>
                      <a:pt x="-223" y="11221"/>
                      <a:pt x="333" y="12680"/>
                    </a:cubicBezTo>
                    <a:cubicBezTo>
                      <a:pt x="890" y="14138"/>
                      <a:pt x="1949" y="15027"/>
                      <a:pt x="2699" y="14665"/>
                    </a:cubicBezTo>
                    <a:cubicBezTo>
                      <a:pt x="2883" y="14576"/>
                      <a:pt x="3031" y="14419"/>
                      <a:pt x="3142" y="14212"/>
                    </a:cubicBezTo>
                    <a:cubicBezTo>
                      <a:pt x="5262" y="18225"/>
                      <a:pt x="8735" y="20815"/>
                      <a:pt x="10581" y="20815"/>
                    </a:cubicBezTo>
                    <a:cubicBezTo>
                      <a:pt x="12426" y="20815"/>
                      <a:pt x="15896" y="18227"/>
                      <a:pt x="18016" y="14218"/>
                    </a:cubicBezTo>
                    <a:cubicBezTo>
                      <a:pt x="18126" y="14422"/>
                      <a:pt x="18273" y="14577"/>
                      <a:pt x="18455" y="14665"/>
                    </a:cubicBezTo>
                    <a:cubicBezTo>
                      <a:pt x="19205" y="15027"/>
                      <a:pt x="20264" y="14138"/>
                      <a:pt x="20821" y="12680"/>
                    </a:cubicBezTo>
                    <a:cubicBezTo>
                      <a:pt x="21377" y="11221"/>
                      <a:pt x="21221" y="9745"/>
                      <a:pt x="20471" y="9382"/>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 name="Shape 16">
                <a:extLst>
                  <a:ext uri="{FF2B5EF4-FFF2-40B4-BE49-F238E27FC236}">
                    <a16:creationId xmlns:a16="http://schemas.microsoft.com/office/drawing/2014/main" id="{90094263-26B4-3D61-3FF1-E77709E1F5C4}"/>
                  </a:ext>
                </a:extLst>
              </p:cNvPr>
              <p:cNvSpPr/>
              <p:nvPr/>
            </p:nvSpPr>
            <p:spPr>
              <a:xfrm>
                <a:off x="10782300" y="5943600"/>
                <a:ext cx="1195281" cy="1346519"/>
              </a:xfrm>
              <a:custGeom>
                <a:avLst/>
                <a:gdLst/>
                <a:ahLst/>
                <a:cxnLst>
                  <a:cxn ang="0">
                    <a:pos x="wd2" y="hd2"/>
                  </a:cxn>
                  <a:cxn ang="5400000">
                    <a:pos x="wd2" y="hd2"/>
                  </a:cxn>
                  <a:cxn ang="10800000">
                    <a:pos x="wd2" y="hd2"/>
                  </a:cxn>
                  <a:cxn ang="16200000">
                    <a:pos x="wd2" y="hd2"/>
                  </a:cxn>
                </a:cxnLst>
                <a:rect l="0" t="0" r="r" b="b"/>
                <a:pathLst>
                  <a:path w="21600" h="21600" extrusionOk="0">
                    <a:moveTo>
                      <a:pt x="21600" y="3805"/>
                    </a:moveTo>
                    <a:lnTo>
                      <a:pt x="17102" y="0"/>
                    </a:lnTo>
                    <a:lnTo>
                      <a:pt x="10657" y="7400"/>
                    </a:lnTo>
                    <a:lnTo>
                      <a:pt x="10712" y="7445"/>
                    </a:lnTo>
                    <a:lnTo>
                      <a:pt x="10603" y="7445"/>
                    </a:lnTo>
                    <a:lnTo>
                      <a:pt x="10657" y="7400"/>
                    </a:lnTo>
                    <a:lnTo>
                      <a:pt x="4498" y="27"/>
                    </a:lnTo>
                    <a:lnTo>
                      <a:pt x="0" y="3677"/>
                    </a:lnTo>
                    <a:lnTo>
                      <a:pt x="5720" y="11557"/>
                    </a:lnTo>
                    <a:lnTo>
                      <a:pt x="9977" y="7973"/>
                    </a:lnTo>
                    <a:lnTo>
                      <a:pt x="9977" y="21600"/>
                    </a:lnTo>
                    <a:lnTo>
                      <a:pt x="11269" y="21600"/>
                    </a:lnTo>
                    <a:lnTo>
                      <a:pt x="11269" y="7915"/>
                    </a:lnTo>
                    <a:lnTo>
                      <a:pt x="15593" y="11557"/>
                    </a:lnTo>
                    <a:cubicBezTo>
                      <a:pt x="15593" y="11557"/>
                      <a:pt x="21600" y="3805"/>
                      <a:pt x="21600" y="3805"/>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40" name="TextBox 39">
            <a:extLst>
              <a:ext uri="{FF2B5EF4-FFF2-40B4-BE49-F238E27FC236}">
                <a16:creationId xmlns:a16="http://schemas.microsoft.com/office/drawing/2014/main" id="{3AA0F805-0661-005E-311B-2B810CCD0BE8}"/>
              </a:ext>
            </a:extLst>
          </p:cNvPr>
          <p:cNvSpPr txBox="1">
            <a:spLocks/>
          </p:cNvSpPr>
          <p:nvPr/>
        </p:nvSpPr>
        <p:spPr>
          <a:xfrm>
            <a:off x="11381018" y="7297304"/>
            <a:ext cx="4440278" cy="1719471"/>
          </a:xfrm>
          <a:prstGeom prst="wedgeRoundRectCallout">
            <a:avLst>
              <a:gd name="adj1" fmla="val -55224"/>
              <a:gd name="adj2" fmla="val -41645"/>
              <a:gd name="adj3" fmla="val 16667"/>
            </a:avLst>
          </a:prstGeom>
          <a:solidFill>
            <a:schemeClr val="accent4">
              <a:lumMod val="60000"/>
              <a:lumOff val="40000"/>
            </a:schemeClr>
          </a:solidFill>
          <a:ln w="12700">
            <a:noFill/>
            <a:prstDash val="dashDot"/>
          </a:ln>
        </p:spPr>
        <p:txBody>
          <a:bodyPr vert="horz" wrap="square" lIns="36000" tIns="0" rIns="36000" bIns="0" rtlCol="0" anchor="t" anchorCtr="0">
            <a:noAutofit/>
          </a:bodyPr>
          <a:lstStyle>
            <a:defPPr>
              <a:defRPr lang="fr-FR"/>
            </a:defPPr>
            <a:lvl1pPr marR="0" lvl="0" indent="0" algn="ctr" defTabSz="839876" fontAlgn="auto">
              <a:lnSpc>
                <a:spcPct val="100000"/>
              </a:lnSpc>
              <a:spcBef>
                <a:spcPts val="600"/>
              </a:spcBef>
              <a:spcAft>
                <a:spcPts val="0"/>
              </a:spcAft>
              <a:buClrTx/>
              <a:buSzTx/>
              <a:buFontTx/>
              <a:buNone/>
              <a:tabLst/>
              <a:defRPr sz="1600" b="1" kern="0">
                <a:solidFill>
                  <a:srgbClr val="2C3176"/>
                </a:solidFill>
                <a:latin typeface="Marianne" panose="020B0604020202020204"/>
                <a:cs typeface="Arial" panose="020B0604020202020204" pitchFamily="34" charset="0"/>
              </a:defRPr>
            </a:lvl1pPr>
          </a:lstStyle>
          <a:p>
            <a:r>
              <a:rPr lang="en-US" dirty="0"/>
              <a:t>Bonne pratique de la Vague 1</a:t>
            </a:r>
            <a:endParaRPr lang="fr-FR" sz="1200" i="1" dirty="0"/>
          </a:p>
          <a:p>
            <a:r>
              <a:rPr lang="fr-FR" sz="1200" i="1" dirty="0"/>
              <a:t>« Il a été très bénéfique pour notre collectivité d’organiser tous les entretiens pertinents à l’outil de diagnostic qualitatif sur une seule journée. Cela nous a permis d’alléger la charge logistique et d’avancer plus vite sur la phase 3 du pas à pas méthodologique. » </a:t>
            </a:r>
          </a:p>
          <a:p>
            <a:r>
              <a:rPr lang="fr-FR" sz="1200" i="1" dirty="0"/>
              <a:t>M. Boyé - Directrice Générale des services - Communauté de communes des Coteaux Bellevue</a:t>
            </a:r>
            <a:endParaRPr lang="en-US" sz="1200" i="1" dirty="0"/>
          </a:p>
        </p:txBody>
      </p:sp>
      <p:grpSp>
        <p:nvGrpSpPr>
          <p:cNvPr id="87" name="Group 86">
            <a:extLst>
              <a:ext uri="{FF2B5EF4-FFF2-40B4-BE49-F238E27FC236}">
                <a16:creationId xmlns:a16="http://schemas.microsoft.com/office/drawing/2014/main" id="{22B74147-67A3-C9FB-2155-C17B7D078302}"/>
              </a:ext>
            </a:extLst>
          </p:cNvPr>
          <p:cNvGrpSpPr/>
          <p:nvPr/>
        </p:nvGrpSpPr>
        <p:grpSpPr>
          <a:xfrm>
            <a:off x="12657402" y="4502427"/>
            <a:ext cx="1459605" cy="430601"/>
            <a:chOff x="12657402" y="4624902"/>
            <a:chExt cx="1459605" cy="430601"/>
          </a:xfrm>
        </p:grpSpPr>
        <p:sp>
          <p:nvSpPr>
            <p:cNvPr id="88" name="Rectangle: Rounded Corners 87">
              <a:hlinkClick r:id="rId4"/>
              <a:extLst>
                <a:ext uri="{FF2B5EF4-FFF2-40B4-BE49-F238E27FC236}">
                  <a16:creationId xmlns:a16="http://schemas.microsoft.com/office/drawing/2014/main" id="{30411197-A02D-CD2B-AA00-7AE803A75228}"/>
                </a:ext>
              </a:extLst>
            </p:cNvPr>
            <p:cNvSpPr/>
            <p:nvPr/>
          </p:nvSpPr>
          <p:spPr>
            <a:xfrm>
              <a:off x="12657402" y="4624902"/>
              <a:ext cx="1312125" cy="302670"/>
            </a:xfrm>
            <a:prstGeom prst="roundRect">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Marianne" panose="020B0604020202020204"/>
                  <a:hlinkClick r:id="rId5"/>
                </a:rPr>
                <a:t>Cliquez ici</a:t>
              </a:r>
              <a:endParaRPr lang="fr-FR" sz="1400" b="1" dirty="0">
                <a:latin typeface="Marianne" panose="020B0604020202020204"/>
              </a:endParaRPr>
            </a:p>
          </p:txBody>
        </p:sp>
        <p:pic>
          <p:nvPicPr>
            <p:cNvPr id="160" name="Graphic 159" descr="Cursor with solid fill">
              <a:extLst>
                <a:ext uri="{FF2B5EF4-FFF2-40B4-BE49-F238E27FC236}">
                  <a16:creationId xmlns:a16="http://schemas.microsoft.com/office/drawing/2014/main" id="{F8DF80B7-836F-7302-6814-2D692B922569}"/>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rot="563706">
              <a:off x="13812207" y="4750703"/>
              <a:ext cx="304800" cy="304800"/>
            </a:xfrm>
            <a:prstGeom prst="rect">
              <a:avLst/>
            </a:prstGeom>
          </p:spPr>
        </p:pic>
      </p:grpSp>
      <p:sp>
        <p:nvSpPr>
          <p:cNvPr id="169" name="Forme libre : forme 142">
            <a:extLst>
              <a:ext uri="{FF2B5EF4-FFF2-40B4-BE49-F238E27FC236}">
                <a16:creationId xmlns:a16="http://schemas.microsoft.com/office/drawing/2014/main" id="{010D8F17-6735-82E9-B73E-4005D321D341}"/>
              </a:ext>
            </a:extLst>
          </p:cNvPr>
          <p:cNvSpPr/>
          <p:nvPr/>
        </p:nvSpPr>
        <p:spPr>
          <a:xfrm>
            <a:off x="11169464" y="1819654"/>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FFCA05"/>
          </a:solidFill>
          <a:ln w="9525" cap="flat">
            <a:solidFill>
              <a:schemeClr val="bg1"/>
            </a:solidFill>
            <a:prstDash val="solid"/>
            <a:miter/>
          </a:ln>
        </p:spPr>
        <p:txBody>
          <a:bodyPr rtlCol="0" anchor="ctr"/>
          <a:lstStyle/>
          <a:p>
            <a:pPr algn="ctr"/>
            <a:r>
              <a:rPr lang="en-US" sz="1600" b="1" dirty="0" err="1">
                <a:solidFill>
                  <a:srgbClr val="FFFFFF"/>
                </a:solidFill>
                <a:latin typeface="Marianne" panose="020B0604020202020204"/>
              </a:rPr>
              <a:t>Outils</a:t>
            </a:r>
            <a:r>
              <a:rPr lang="en-US" sz="1600" b="1" dirty="0">
                <a:solidFill>
                  <a:srgbClr val="FFFFFF"/>
                </a:solidFill>
                <a:latin typeface="Marianne" panose="020B0604020202020204"/>
              </a:rPr>
              <a:t> à disposition</a:t>
            </a:r>
          </a:p>
        </p:txBody>
      </p:sp>
    </p:spTree>
    <p:extLst>
      <p:ext uri="{BB962C8B-B14F-4D97-AF65-F5344CB8AC3E}">
        <p14:creationId xmlns:p14="http://schemas.microsoft.com/office/powerpoint/2010/main" val="128579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61C0A0AA-A37D-4DF9-8484-88534EE7D578}"/>
              </a:ext>
            </a:extLst>
          </p:cNvPr>
          <p:cNvSpPr txBox="1">
            <a:spLocks/>
          </p:cNvSpPr>
          <p:nvPr/>
        </p:nvSpPr>
        <p:spPr>
          <a:xfrm>
            <a:off x="574276" y="2051720"/>
            <a:ext cx="9385596" cy="3024336"/>
          </a:xfrm>
          <a:prstGeom prst="rect">
            <a:avLst/>
          </a:prstGeom>
          <a:solidFill>
            <a:srgbClr val="EEF0F8"/>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Prendre connaissance des données à collecter </a:t>
            </a:r>
            <a:r>
              <a:rPr lang="fr-FR" sz="1400" dirty="0">
                <a:latin typeface="Marianne" panose="020B0604020202020204"/>
                <a:ea typeface="Malgun Gothic Semilight" panose="020B0502040204020203" pitchFamily="34" charset="-128"/>
                <a:cs typeface="Malgun Gothic Semilight" panose="020B0502040204020203" pitchFamily="34" charset="-128"/>
              </a:rPr>
              <a:t>pour l’inventaire informatique (ou « quantitatif flash »)</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Identifier la ou les bonnes personnes </a:t>
            </a:r>
            <a:r>
              <a:rPr lang="fr-FR" sz="1400" dirty="0">
                <a:latin typeface="Marianne" panose="020B0604020202020204"/>
                <a:ea typeface="Malgun Gothic Semilight" panose="020B0502040204020203" pitchFamily="34" charset="-128"/>
                <a:cs typeface="Malgun Gothic Semilight" panose="020B0502040204020203" pitchFamily="34" charset="-128"/>
              </a:rPr>
              <a:t>pour récupérer les données</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Renseigner</a:t>
            </a:r>
            <a:r>
              <a:rPr lang="fr-FR" sz="1400" dirty="0">
                <a:latin typeface="Marianne" panose="020B0604020202020204"/>
                <a:ea typeface="Malgun Gothic Semilight" panose="020B0502040204020203" pitchFamily="34" charset="-128"/>
                <a:cs typeface="Malgun Gothic Semilight" panose="020B0502040204020203" pitchFamily="34" charset="-128"/>
              </a:rPr>
              <a:t> l’inventaire informatique par leur biais</a:t>
            </a:r>
          </a:p>
          <a:p>
            <a:pPr>
              <a:spcBef>
                <a:spcPts val="600"/>
              </a:spcBef>
            </a:pPr>
            <a:endParaRPr lang="fr-FR" sz="1400" b="1" u="sng" dirty="0">
              <a:latin typeface="Marianne" panose="020B0604020202020204"/>
              <a:ea typeface="Malgun Gothic Semilight" panose="020B0502040204020203" pitchFamily="34" charset="-128"/>
              <a:cs typeface="Malgun Gothic Semilight" panose="020B0502040204020203" pitchFamily="34" charset="-128"/>
            </a:endParaRPr>
          </a:p>
          <a:p>
            <a:pPr>
              <a:spcBef>
                <a:spcPts val="600"/>
              </a:spcBef>
            </a:pPr>
            <a:r>
              <a:rPr lang="fr-FR" sz="1400" b="1" u="sng" dirty="0">
                <a:latin typeface="Marianne" panose="020B0604020202020204"/>
                <a:ea typeface="Malgun Gothic Semilight" panose="020B0502040204020203" pitchFamily="34" charset="-128"/>
                <a:cs typeface="Malgun Gothic Semilight" panose="020B0502040204020203" pitchFamily="34" charset="-128"/>
              </a:rPr>
              <a:t>Si une mesure de l’impact environnemental du numérique est envisagée en complément (optionnel) :</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Prendre connaissance des outils </a:t>
            </a:r>
            <a:r>
              <a:rPr lang="fr-FR" sz="1400" dirty="0">
                <a:latin typeface="Marianne" panose="020B0604020202020204"/>
                <a:ea typeface="Malgun Gothic Semilight" panose="020B0502040204020203" pitchFamily="34" charset="-128"/>
                <a:cs typeface="Malgun Gothic Semilight" panose="020B0502040204020203" pitchFamily="34" charset="-128"/>
              </a:rPr>
              <a:t>source ouverte proposés par la DINUM sur son site </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Sélectionner le ou les outils qui vous semblent </a:t>
            </a:r>
            <a:r>
              <a:rPr lang="fr-FR" sz="1400" b="1" dirty="0">
                <a:latin typeface="Marianne" panose="020B0604020202020204"/>
                <a:ea typeface="Malgun Gothic Semilight" panose="020B0502040204020203" pitchFamily="34" charset="-128"/>
                <a:cs typeface="Malgun Gothic Semilight" panose="020B0502040204020203" pitchFamily="34" charset="-128"/>
              </a:rPr>
              <a:t>le(s) plus pertinent(s) </a:t>
            </a:r>
            <a:r>
              <a:rPr lang="fr-FR" sz="1400" dirty="0">
                <a:latin typeface="Marianne" panose="020B0604020202020204"/>
                <a:ea typeface="Malgun Gothic Semilight" panose="020B0502040204020203" pitchFamily="34" charset="-128"/>
                <a:cs typeface="Malgun Gothic Semilight" panose="020B0502040204020203" pitchFamily="34" charset="-128"/>
              </a:rPr>
              <a:t>pour votre collectivité</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Identifier la ou les bonnes personnes </a:t>
            </a:r>
            <a:r>
              <a:rPr lang="fr-FR" sz="1400" dirty="0">
                <a:latin typeface="Marianne" panose="020B0604020202020204"/>
                <a:ea typeface="Malgun Gothic Semilight" panose="020B0502040204020203" pitchFamily="34" charset="-128"/>
                <a:cs typeface="Malgun Gothic Semilight" panose="020B0502040204020203" pitchFamily="34" charset="-128"/>
              </a:rPr>
              <a:t>pour collecter les données</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Renseigner</a:t>
            </a:r>
            <a:r>
              <a:rPr lang="fr-FR" sz="1400" dirty="0">
                <a:latin typeface="Marianne" panose="020B0604020202020204"/>
                <a:ea typeface="Malgun Gothic Semilight" panose="020B0502040204020203" pitchFamily="34" charset="-128"/>
                <a:cs typeface="Malgun Gothic Semilight" panose="020B0502040204020203" pitchFamily="34" charset="-128"/>
              </a:rPr>
              <a:t> l’outil de mesure et effectuer le calcul</a:t>
            </a:r>
          </a:p>
        </p:txBody>
      </p:sp>
      <p:sp>
        <p:nvSpPr>
          <p:cNvPr id="26" name="Forme libre : forme 142">
            <a:extLst>
              <a:ext uri="{FF2B5EF4-FFF2-40B4-BE49-F238E27FC236}">
                <a16:creationId xmlns:a16="http://schemas.microsoft.com/office/drawing/2014/main" id="{7D98019D-2206-4BE4-9392-F1700BA8AD3C}"/>
              </a:ext>
            </a:extLst>
          </p:cNvPr>
          <p:cNvSpPr/>
          <p:nvPr/>
        </p:nvSpPr>
        <p:spPr>
          <a:xfrm>
            <a:off x="1078332" y="1835696"/>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C72B6"/>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Activités à mener </a:t>
            </a:r>
          </a:p>
        </p:txBody>
      </p:sp>
      <p:sp>
        <p:nvSpPr>
          <p:cNvPr id="35" name="TextBox 34">
            <a:extLst>
              <a:ext uri="{FF2B5EF4-FFF2-40B4-BE49-F238E27FC236}">
                <a16:creationId xmlns:a16="http://schemas.microsoft.com/office/drawing/2014/main" id="{09BAE7FD-AA2F-4D4A-9E90-675465233A5D}"/>
              </a:ext>
            </a:extLst>
          </p:cNvPr>
          <p:cNvSpPr txBox="1">
            <a:spLocks/>
          </p:cNvSpPr>
          <p:nvPr/>
        </p:nvSpPr>
        <p:spPr>
          <a:xfrm>
            <a:off x="574276" y="5580112"/>
            <a:ext cx="9385596" cy="3349556"/>
          </a:xfrm>
          <a:prstGeom prst="rect">
            <a:avLst/>
          </a:prstGeom>
          <a:solidFill>
            <a:srgbClr val="F3FFFE"/>
          </a:solidFill>
          <a:ln w="12700">
            <a:solidFill>
              <a:srgbClr val="274084"/>
            </a:solidFill>
            <a:prstDash val="dashDot"/>
          </a:ln>
        </p:spPr>
        <p:txBody>
          <a:bodyPr vert="horz" wrap="square" lIns="91440" tIns="360000" rIns="72000" bIns="45720" rtlCol="0" anchor="t" anchorCtr="0">
            <a:noAutofit/>
          </a:bodyPr>
          <a:lstStyle/>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Identifier le </a:t>
            </a:r>
            <a:r>
              <a:rPr lang="fr-FR" sz="1400" b="1" dirty="0">
                <a:latin typeface="Marianne" panose="020B0604020202020204"/>
                <a:ea typeface="Malgun Gothic Semilight" panose="020B0502040204020203" pitchFamily="34" charset="-128"/>
                <a:cs typeface="Malgun Gothic Semilight" panose="020B0502040204020203" pitchFamily="34" charset="-128"/>
              </a:rPr>
              <a:t>périmètre à étudier </a:t>
            </a:r>
            <a:r>
              <a:rPr lang="fr-FR" sz="1400" dirty="0">
                <a:latin typeface="Marianne" panose="020B0604020202020204"/>
                <a:ea typeface="Malgun Gothic Semilight" panose="020B0502040204020203" pitchFamily="34" charset="-128"/>
                <a:cs typeface="Malgun Gothic Semilight" panose="020B0502040204020203" pitchFamily="34" charset="-128"/>
              </a:rPr>
              <a:t>en amont de la collecte de données (au sein de la collectivité ou de l'intercommunalité, seuls les équipements des agents ou avec ceux des écoles, médiathèque, etc.)</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S’appuyer sur l’équipe de la DSI </a:t>
            </a:r>
            <a:r>
              <a:rPr lang="fr-FR" sz="1400" dirty="0">
                <a:latin typeface="Marianne" panose="020B0604020202020204"/>
                <a:ea typeface="Malgun Gothic Semilight" panose="020B0502040204020203" pitchFamily="34" charset="-128"/>
                <a:cs typeface="Malgun Gothic Semilight" panose="020B0502040204020203" pitchFamily="34" charset="-128"/>
              </a:rPr>
              <a:t>qui devrait disposer de la plupart des données demandées</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Se donner une </a:t>
            </a:r>
            <a:r>
              <a:rPr lang="fr-FR" sz="1400" b="1" dirty="0">
                <a:latin typeface="Marianne" panose="020B0604020202020204"/>
                <a:ea typeface="Malgun Gothic Semilight" panose="020B0502040204020203" pitchFamily="34" charset="-128"/>
                <a:cs typeface="Malgun Gothic Semilight" panose="020B0502040204020203" pitchFamily="34" charset="-128"/>
              </a:rPr>
              <a:t>échéance pour finaliser la collecte </a:t>
            </a:r>
            <a:r>
              <a:rPr lang="fr-FR" sz="1400" dirty="0">
                <a:latin typeface="Marianne" panose="020B0604020202020204"/>
                <a:ea typeface="Malgun Gothic Semilight" panose="020B0502040204020203" pitchFamily="34" charset="-128"/>
                <a:cs typeface="Malgun Gothic Semilight" panose="020B0502040204020203" pitchFamily="34" charset="-128"/>
              </a:rPr>
              <a:t>des données, et poser une </a:t>
            </a:r>
            <a:r>
              <a:rPr lang="fr-FR" sz="1400" b="1" dirty="0">
                <a:latin typeface="Marianne" panose="020B0604020202020204"/>
                <a:ea typeface="Malgun Gothic Semilight" panose="020B0502040204020203" pitchFamily="34" charset="-128"/>
                <a:cs typeface="Malgun Gothic Semilight" panose="020B0502040204020203" pitchFamily="34" charset="-128"/>
              </a:rPr>
              <a:t>hypothèse</a:t>
            </a:r>
            <a:r>
              <a:rPr lang="fr-FR" sz="1400" dirty="0">
                <a:latin typeface="Marianne" panose="020B0604020202020204"/>
                <a:ea typeface="Malgun Gothic Semilight" panose="020B0502040204020203" pitchFamily="34" charset="-128"/>
                <a:cs typeface="Malgun Gothic Semilight" panose="020B0502040204020203" pitchFamily="34" charset="-128"/>
              </a:rPr>
              <a:t> pour toutes celles qui seraient </a:t>
            </a:r>
            <a:r>
              <a:rPr lang="fr-FR" sz="1400" b="1" dirty="0">
                <a:latin typeface="Marianne" panose="020B0604020202020204"/>
                <a:ea typeface="Malgun Gothic Semilight" panose="020B0502040204020203" pitchFamily="34" charset="-128"/>
                <a:cs typeface="Malgun Gothic Semilight" panose="020B0502040204020203" pitchFamily="34" charset="-128"/>
              </a:rPr>
              <a:t>manquantes</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Les questions 1 à 27 sont dédiées aux parties prenantes internes de la collectivité. Les questions 28 à 35 concernent les centres de données - il peut donc être pertinent de les </a:t>
            </a:r>
            <a:r>
              <a:rPr lang="fr-FR" sz="1400" b="1" dirty="0">
                <a:latin typeface="Marianne" panose="020B0604020202020204"/>
                <a:ea typeface="Malgun Gothic Semilight" panose="020B0502040204020203" pitchFamily="34" charset="-128"/>
                <a:cs typeface="Malgun Gothic Semilight" panose="020B0502040204020203" pitchFamily="34" charset="-128"/>
              </a:rPr>
              <a:t>poser directement au(x) prestataire(s) / sous-traitant(s) de la collectivité.</a:t>
            </a:r>
          </a:p>
          <a:p>
            <a:pPr>
              <a:spcBef>
                <a:spcPts val="600"/>
              </a:spcBef>
            </a:pPr>
            <a:endParaRPr lang="fr-FR" sz="1400" b="1" dirty="0">
              <a:latin typeface="Marianne" panose="020B0604020202020204"/>
              <a:ea typeface="Malgun Gothic Semilight" panose="020B0502040204020203" pitchFamily="34" charset="-128"/>
              <a:cs typeface="Malgun Gothic Semilight" panose="020B0502040204020203" pitchFamily="34" charset="-128"/>
            </a:endParaRPr>
          </a:p>
          <a:p>
            <a:pPr>
              <a:spcBef>
                <a:spcPts val="600"/>
              </a:spcBef>
            </a:pPr>
            <a:r>
              <a:rPr lang="fr-FR" sz="1400" b="1" u="sng" dirty="0">
                <a:latin typeface="Marianne" panose="020B0604020202020204"/>
                <a:ea typeface="Malgun Gothic Semilight" panose="020B0502040204020203" pitchFamily="34" charset="-128"/>
                <a:cs typeface="Malgun Gothic Semilight" panose="020B0502040204020203" pitchFamily="34" charset="-128"/>
              </a:rPr>
              <a:t>Pour la mesure de l’impact environnemental du numérique (optionnel) :</a:t>
            </a:r>
            <a:endParaRPr lang="fr-FR" sz="1400" dirty="0">
              <a:latin typeface="Marianne" panose="020B0604020202020204"/>
              <a:ea typeface="Malgun Gothic Semilight" panose="020B0502040204020203" pitchFamily="34" charset="-128"/>
              <a:cs typeface="Malgun Gothic Semilight" panose="020B0502040204020203" pitchFamily="34" charset="-128"/>
            </a:endParaRP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Se familiariser avec </a:t>
            </a:r>
            <a:r>
              <a:rPr lang="fr-FR" sz="1400" b="1" dirty="0">
                <a:latin typeface="Marianne" panose="020B0604020202020204"/>
                <a:ea typeface="Malgun Gothic Semilight" panose="020B0502040204020203" pitchFamily="34" charset="-128"/>
                <a:cs typeface="Malgun Gothic Semilight" panose="020B0502040204020203" pitchFamily="34" charset="-128"/>
              </a:rPr>
              <a:t>le fonctionnement de l’outil de mesure </a:t>
            </a:r>
            <a:r>
              <a:rPr lang="fr-FR" sz="1400" dirty="0">
                <a:latin typeface="Marianne" panose="020B0604020202020204"/>
                <a:ea typeface="Malgun Gothic Semilight" panose="020B0502040204020203" pitchFamily="34" charset="-128"/>
                <a:cs typeface="Malgun Gothic Semilight" panose="020B0502040204020203" pitchFamily="34" charset="-128"/>
              </a:rPr>
              <a:t>pour et s’assurer de sa bonne prise en main</a:t>
            </a:r>
          </a:p>
          <a:p>
            <a:pPr marL="171450" lvl="0" indent="-171450" defTabSz="839876">
              <a:spcBef>
                <a:spcPts val="600"/>
              </a:spcBef>
              <a:buFont typeface="Wingdings" panose="05000000000000000000" pitchFamily="2" charset="2"/>
              <a:buChar char="§"/>
              <a:defRPr/>
            </a:pPr>
            <a:endParaRPr lang="fr-FR" sz="1400" kern="0" dirty="0">
              <a:latin typeface="Marianne" panose="020B0604020202020204"/>
              <a:cs typeface="Arial" panose="020B0604020202020204" pitchFamily="34" charset="0"/>
            </a:endParaRPr>
          </a:p>
        </p:txBody>
      </p:sp>
      <p:sp>
        <p:nvSpPr>
          <p:cNvPr id="36" name="Forme libre : forme 142">
            <a:extLst>
              <a:ext uri="{FF2B5EF4-FFF2-40B4-BE49-F238E27FC236}">
                <a16:creationId xmlns:a16="http://schemas.microsoft.com/office/drawing/2014/main" id="{10BDA087-E83F-4879-AF1C-9A50E3A321E0}"/>
              </a:ext>
            </a:extLst>
          </p:cNvPr>
          <p:cNvSpPr/>
          <p:nvPr/>
        </p:nvSpPr>
        <p:spPr>
          <a:xfrm>
            <a:off x="1078332" y="5364088"/>
            <a:ext cx="286997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08373"/>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Nos recommandations</a:t>
            </a:r>
          </a:p>
        </p:txBody>
      </p:sp>
      <p:sp>
        <p:nvSpPr>
          <p:cNvPr id="37" name="TextBox 36">
            <a:extLst>
              <a:ext uri="{FF2B5EF4-FFF2-40B4-BE49-F238E27FC236}">
                <a16:creationId xmlns:a16="http://schemas.microsoft.com/office/drawing/2014/main" id="{96A29F4E-26D8-402C-9344-8BE43E8E4AA0}"/>
              </a:ext>
            </a:extLst>
          </p:cNvPr>
          <p:cNvSpPr txBox="1">
            <a:spLocks/>
          </p:cNvSpPr>
          <p:nvPr/>
        </p:nvSpPr>
        <p:spPr>
          <a:xfrm>
            <a:off x="10665408" y="2035678"/>
            <a:ext cx="5184576" cy="3040378"/>
          </a:xfrm>
          <a:prstGeom prst="rect">
            <a:avLst/>
          </a:prstGeom>
          <a:solidFill>
            <a:srgbClr val="FFFDF3"/>
          </a:solidFill>
          <a:ln w="12700">
            <a:solidFill>
              <a:srgbClr val="274084"/>
            </a:solidFill>
            <a:prstDash val="dashDot"/>
          </a:ln>
        </p:spPr>
        <p:txBody>
          <a:bodyPr vert="horz" wrap="square" lIns="91440" tIns="360000" rIns="91440" bIns="45720" rtlCol="0" anchor="t" anchorCtr="0">
            <a:noAutofit/>
          </a:bodyPr>
          <a:lstStyle/>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pPr algn="ctr"/>
            <a:endParaRPr lang="fr-FR" sz="1600" i="1">
              <a:latin typeface="Marianne" panose="020B0604020202020204"/>
            </a:endParaRPr>
          </a:p>
        </p:txBody>
      </p:sp>
      <p:sp>
        <p:nvSpPr>
          <p:cNvPr id="38" name="Forme libre : forme 142">
            <a:extLst>
              <a:ext uri="{FF2B5EF4-FFF2-40B4-BE49-F238E27FC236}">
                <a16:creationId xmlns:a16="http://schemas.microsoft.com/office/drawing/2014/main" id="{59A999E7-CB63-4F21-B2E5-B1AF8F446473}"/>
              </a:ext>
            </a:extLst>
          </p:cNvPr>
          <p:cNvSpPr/>
          <p:nvPr/>
        </p:nvSpPr>
        <p:spPr>
          <a:xfrm>
            <a:off x="11169464" y="1819654"/>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FFCA05"/>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Outils à disposition</a:t>
            </a:r>
          </a:p>
        </p:txBody>
      </p:sp>
      <p:sp>
        <p:nvSpPr>
          <p:cNvPr id="108" name="TextBox 107">
            <a:extLst>
              <a:ext uri="{FF2B5EF4-FFF2-40B4-BE49-F238E27FC236}">
                <a16:creationId xmlns:a16="http://schemas.microsoft.com/office/drawing/2014/main" id="{296C4BB5-43A8-4F8D-BE6C-ECA865343DED}"/>
              </a:ext>
            </a:extLst>
          </p:cNvPr>
          <p:cNvSpPr txBox="1">
            <a:spLocks/>
          </p:cNvSpPr>
          <p:nvPr/>
        </p:nvSpPr>
        <p:spPr>
          <a:xfrm>
            <a:off x="11440367" y="5400741"/>
            <a:ext cx="4422729" cy="1671864"/>
          </a:xfrm>
          <a:prstGeom prst="wedgeRoundRectCallout">
            <a:avLst>
              <a:gd name="adj1" fmla="val -58599"/>
              <a:gd name="adj2" fmla="val 36599"/>
              <a:gd name="adj3" fmla="val 16667"/>
            </a:avLst>
          </a:prstGeom>
          <a:solidFill>
            <a:schemeClr val="bg1">
              <a:lumMod val="95000"/>
            </a:schemeClr>
          </a:solidFill>
          <a:ln w="12700">
            <a:noFill/>
            <a:prstDash val="dashDot"/>
          </a:ln>
        </p:spPr>
        <p:txBody>
          <a:bodyPr vert="horz" wrap="square" lIns="36000" tIns="0" rIns="36000" bIns="0" rtlCol="0" anchor="ctr" anchorCtr="0">
            <a:noAutofit/>
          </a:bodyPr>
          <a:lstStyle/>
          <a:p>
            <a:pPr lvl="0" algn="ctr" defTabSz="839876">
              <a:spcBef>
                <a:spcPts val="600"/>
              </a:spcBef>
              <a:defRPr/>
            </a:pPr>
            <a:r>
              <a:rPr lang="en-US" sz="1600" b="1" kern="0" dirty="0">
                <a:solidFill>
                  <a:srgbClr val="2C3176"/>
                </a:solidFill>
                <a:latin typeface="Marianne" panose="020B0604020202020204"/>
                <a:cs typeface="Arial" panose="020B0604020202020204" pitchFamily="34" charset="0"/>
              </a:rPr>
              <a:t>Le mot des </a:t>
            </a:r>
            <a:r>
              <a:rPr lang="en-US" sz="1600" b="1" kern="0" dirty="0" err="1">
                <a:solidFill>
                  <a:srgbClr val="2C3176"/>
                </a:solidFill>
                <a:latin typeface="Marianne" panose="020B0604020202020204"/>
                <a:cs typeface="Arial" panose="020B0604020202020204" pitchFamily="34" charset="0"/>
              </a:rPr>
              <a:t>pilotes</a:t>
            </a:r>
            <a:endParaRPr lang="en-US" sz="1600" b="1" kern="0" dirty="0">
              <a:solidFill>
                <a:srgbClr val="2C3176"/>
              </a:solidFill>
              <a:latin typeface="Marianne" panose="020B0604020202020204"/>
              <a:cs typeface="Arial" panose="020B0604020202020204" pitchFamily="34" charset="0"/>
            </a:endParaRPr>
          </a:p>
          <a:p>
            <a:pPr lvl="0" algn="ctr" defTabSz="839876">
              <a:spcBef>
                <a:spcPts val="600"/>
              </a:spcBef>
              <a:defRPr/>
            </a:pPr>
            <a:r>
              <a:rPr lang="fr-FR" sz="1200" b="1" i="1" kern="0" dirty="0">
                <a:solidFill>
                  <a:srgbClr val="2C3176"/>
                </a:solidFill>
                <a:latin typeface="Marianne" panose="020B0604020202020204"/>
                <a:cs typeface="Arial" panose="020B0604020202020204" pitchFamily="34" charset="0"/>
              </a:rPr>
              <a:t>« Le diagnostic quantitatif nous a permis d’identifier les atouts et faiblesses de la sobriété de notre gestion de parc et de faire évoluer nos pratiques de dotation de matériel auprès de nos utilisateurs. » </a:t>
            </a:r>
          </a:p>
          <a:p>
            <a:pPr lvl="0" algn="ctr" defTabSz="839876">
              <a:spcBef>
                <a:spcPts val="600"/>
              </a:spcBef>
              <a:defRPr/>
            </a:pPr>
            <a:r>
              <a:rPr lang="fr-FR" sz="1200" b="1" i="1" kern="0" dirty="0">
                <a:solidFill>
                  <a:srgbClr val="2C3176"/>
                </a:solidFill>
                <a:latin typeface="Marianne" panose="020B0604020202020204"/>
                <a:cs typeface="Arial" panose="020B0604020202020204" pitchFamily="34" charset="0"/>
              </a:rPr>
              <a:t>D. </a:t>
            </a:r>
            <a:r>
              <a:rPr lang="fr-FR" sz="1200" b="1" i="1" kern="0" dirty="0" err="1">
                <a:solidFill>
                  <a:srgbClr val="2C3176"/>
                </a:solidFill>
                <a:latin typeface="Marianne" panose="020B0604020202020204"/>
                <a:cs typeface="Arial" panose="020B0604020202020204" pitchFamily="34" charset="0"/>
              </a:rPr>
              <a:t>Planchenault</a:t>
            </a:r>
            <a:r>
              <a:rPr lang="fr-FR" sz="1200" b="1" i="1" kern="0" dirty="0">
                <a:solidFill>
                  <a:srgbClr val="2C3176"/>
                </a:solidFill>
                <a:latin typeface="Marianne" panose="020B0604020202020204"/>
                <a:cs typeface="Arial" panose="020B0604020202020204" pitchFamily="34" charset="0"/>
              </a:rPr>
              <a:t> - DSI - Saint-Quentin</a:t>
            </a:r>
            <a:endParaRPr lang="en-US" sz="1200" b="1" i="1" kern="0" dirty="0">
              <a:solidFill>
                <a:srgbClr val="2C3176"/>
              </a:solidFill>
              <a:latin typeface="Marianne" panose="020B0604020202020204"/>
              <a:cs typeface="Arial" panose="020B0604020202020204" pitchFamily="34" charset="0"/>
            </a:endParaRPr>
          </a:p>
        </p:txBody>
      </p:sp>
      <p:grpSp>
        <p:nvGrpSpPr>
          <p:cNvPr id="69" name="Group 68">
            <a:extLst>
              <a:ext uri="{FF2B5EF4-FFF2-40B4-BE49-F238E27FC236}">
                <a16:creationId xmlns:a16="http://schemas.microsoft.com/office/drawing/2014/main" id="{587ACE45-789C-40C5-B140-9F64161F8ECF}"/>
              </a:ext>
            </a:extLst>
          </p:cNvPr>
          <p:cNvGrpSpPr/>
          <p:nvPr/>
        </p:nvGrpSpPr>
        <p:grpSpPr>
          <a:xfrm>
            <a:off x="9477988" y="1814421"/>
            <a:ext cx="731128" cy="636507"/>
            <a:chOff x="7683245" y="177803"/>
            <a:chExt cx="1848326" cy="1609120"/>
          </a:xfrm>
        </p:grpSpPr>
        <p:sp>
          <p:nvSpPr>
            <p:cNvPr id="75" name="Shape 6">
              <a:extLst>
                <a:ext uri="{FF2B5EF4-FFF2-40B4-BE49-F238E27FC236}">
                  <a16:creationId xmlns:a16="http://schemas.microsoft.com/office/drawing/2014/main" id="{6E94D77A-BC6C-4D3B-97DD-4B74D9104EB0}"/>
                </a:ext>
              </a:extLst>
            </p:cNvPr>
            <p:cNvSpPr/>
            <p:nvPr/>
          </p:nvSpPr>
          <p:spPr>
            <a:xfrm>
              <a:off x="7831769" y="177803"/>
              <a:ext cx="1072626" cy="1436548"/>
            </a:xfrm>
            <a:custGeom>
              <a:avLst/>
              <a:gdLst/>
              <a:ahLst/>
              <a:cxnLst>
                <a:cxn ang="0">
                  <a:pos x="wd2" y="hd2"/>
                </a:cxn>
                <a:cxn ang="5400000">
                  <a:pos x="wd2" y="hd2"/>
                </a:cxn>
                <a:cxn ang="10800000">
                  <a:pos x="wd2" y="hd2"/>
                </a:cxn>
                <a:cxn ang="16200000">
                  <a:pos x="wd2" y="hd2"/>
                </a:cxn>
              </a:cxnLst>
              <a:rect l="0" t="0" r="r" b="b"/>
              <a:pathLst>
                <a:path w="21600" h="21600" extrusionOk="0">
                  <a:moveTo>
                    <a:pt x="738" y="0"/>
                  </a:moveTo>
                  <a:cubicBezTo>
                    <a:pt x="332" y="0"/>
                    <a:pt x="0" y="235"/>
                    <a:pt x="0" y="522"/>
                  </a:cubicBezTo>
                  <a:lnTo>
                    <a:pt x="0" y="21078"/>
                  </a:lnTo>
                  <a:cubicBezTo>
                    <a:pt x="0" y="21365"/>
                    <a:pt x="332" y="21600"/>
                    <a:pt x="738" y="21600"/>
                  </a:cubicBezTo>
                  <a:lnTo>
                    <a:pt x="20861" y="21600"/>
                  </a:lnTo>
                  <a:cubicBezTo>
                    <a:pt x="21268" y="21600"/>
                    <a:pt x="21600" y="21365"/>
                    <a:pt x="21600" y="21078"/>
                  </a:cubicBezTo>
                  <a:lnTo>
                    <a:pt x="21600" y="522"/>
                  </a:lnTo>
                  <a:cubicBezTo>
                    <a:pt x="21600" y="235"/>
                    <a:pt x="21268" y="0"/>
                    <a:pt x="20861" y="0"/>
                  </a:cubicBezTo>
                  <a:cubicBezTo>
                    <a:pt x="20861" y="0"/>
                    <a:pt x="738" y="0"/>
                    <a:pt x="738" y="0"/>
                  </a:cubicBezTo>
                  <a:close/>
                </a:path>
              </a:pathLst>
            </a:custGeom>
            <a:solidFill>
              <a:srgbClr val="000000">
                <a:alpha val="7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6" name="Shape 7">
              <a:extLst>
                <a:ext uri="{FF2B5EF4-FFF2-40B4-BE49-F238E27FC236}">
                  <a16:creationId xmlns:a16="http://schemas.microsoft.com/office/drawing/2014/main" id="{6AC20837-675D-4474-8173-B5F8FB8C6DA3}"/>
                </a:ext>
              </a:extLst>
            </p:cNvPr>
            <p:cNvSpPr/>
            <p:nvPr/>
          </p:nvSpPr>
          <p:spPr>
            <a:xfrm>
              <a:off x="7918945" y="258522"/>
              <a:ext cx="900399" cy="12734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7" name="Freeform 246">
              <a:extLst>
                <a:ext uri="{FF2B5EF4-FFF2-40B4-BE49-F238E27FC236}">
                  <a16:creationId xmlns:a16="http://schemas.microsoft.com/office/drawing/2014/main" id="{745B2044-ECF4-4416-8728-8A6C30B7DB01}"/>
                </a:ext>
              </a:extLst>
            </p:cNvPr>
            <p:cNvSpPr/>
            <p:nvPr/>
          </p:nvSpPr>
          <p:spPr>
            <a:xfrm>
              <a:off x="8031952" y="1107689"/>
              <a:ext cx="671284" cy="271785"/>
            </a:xfrm>
            <a:custGeom>
              <a:avLst/>
              <a:gdLst>
                <a:gd name="connsiteX0" fmla="*/ 0 w 671284"/>
                <a:gd name="connsiteY0" fmla="*/ 251844 h 271785"/>
                <a:gd name="connsiteX1" fmla="*/ 335653 w 671284"/>
                <a:gd name="connsiteY1" fmla="*/ 251844 h 271785"/>
                <a:gd name="connsiteX2" fmla="*/ 335653 w 671284"/>
                <a:gd name="connsiteY2" fmla="*/ 271785 h 271785"/>
                <a:gd name="connsiteX3" fmla="*/ 0 w 671284"/>
                <a:gd name="connsiteY3" fmla="*/ 271785 h 271785"/>
                <a:gd name="connsiteX4" fmla="*/ 0 w 671284"/>
                <a:gd name="connsiteY4" fmla="*/ 251844 h 271785"/>
                <a:gd name="connsiteX5" fmla="*/ 0 w 671284"/>
                <a:gd name="connsiteY5" fmla="*/ 200184 h 271785"/>
                <a:gd name="connsiteX6" fmla="*/ 671284 w 671284"/>
                <a:gd name="connsiteY6" fmla="*/ 200184 h 271785"/>
                <a:gd name="connsiteX7" fmla="*/ 671284 w 671284"/>
                <a:gd name="connsiteY7" fmla="*/ 220141 h 271785"/>
                <a:gd name="connsiteX8" fmla="*/ 0 w 671284"/>
                <a:gd name="connsiteY8" fmla="*/ 220141 h 271785"/>
                <a:gd name="connsiteX9" fmla="*/ 0 w 671284"/>
                <a:gd name="connsiteY9" fmla="*/ 200184 h 271785"/>
                <a:gd name="connsiteX10" fmla="*/ 0 w 671284"/>
                <a:gd name="connsiteY10" fmla="*/ 151752 h 271785"/>
                <a:gd name="connsiteX11" fmla="*/ 671284 w 671284"/>
                <a:gd name="connsiteY11" fmla="*/ 151752 h 271785"/>
                <a:gd name="connsiteX12" fmla="*/ 671284 w 671284"/>
                <a:gd name="connsiteY12" fmla="*/ 171693 h 271785"/>
                <a:gd name="connsiteX13" fmla="*/ 0 w 671284"/>
                <a:gd name="connsiteY13" fmla="*/ 171693 h 271785"/>
                <a:gd name="connsiteX14" fmla="*/ 0 w 671284"/>
                <a:gd name="connsiteY14" fmla="*/ 151752 h 271785"/>
                <a:gd name="connsiteX15" fmla="*/ 0 w 671284"/>
                <a:gd name="connsiteY15" fmla="*/ 100092 h 271785"/>
                <a:gd name="connsiteX16" fmla="*/ 668729 w 671284"/>
                <a:gd name="connsiteY16" fmla="*/ 100092 h 271785"/>
                <a:gd name="connsiteX17" fmla="*/ 668729 w 671284"/>
                <a:gd name="connsiteY17" fmla="*/ 120034 h 271785"/>
                <a:gd name="connsiteX18" fmla="*/ 0 w 671284"/>
                <a:gd name="connsiteY18" fmla="*/ 120034 h 271785"/>
                <a:gd name="connsiteX19" fmla="*/ 0 w 671284"/>
                <a:gd name="connsiteY19" fmla="*/ 51660 h 271785"/>
                <a:gd name="connsiteX20" fmla="*/ 671284 w 671284"/>
                <a:gd name="connsiteY20" fmla="*/ 51660 h 271785"/>
                <a:gd name="connsiteX21" fmla="*/ 671284 w 671284"/>
                <a:gd name="connsiteY21" fmla="*/ 71616 h 271785"/>
                <a:gd name="connsiteX22" fmla="*/ 0 w 671284"/>
                <a:gd name="connsiteY22" fmla="*/ 71616 h 271785"/>
                <a:gd name="connsiteX23" fmla="*/ 0 w 671284"/>
                <a:gd name="connsiteY23" fmla="*/ 51660 h 271785"/>
                <a:gd name="connsiteX24" fmla="*/ 0 w 671284"/>
                <a:gd name="connsiteY24" fmla="*/ 0 h 271785"/>
                <a:gd name="connsiteX25" fmla="*/ 671284 w 671284"/>
                <a:gd name="connsiteY25" fmla="*/ 0 h 271785"/>
                <a:gd name="connsiteX26" fmla="*/ 671284 w 671284"/>
                <a:gd name="connsiteY26" fmla="*/ 19941 h 271785"/>
                <a:gd name="connsiteX27" fmla="*/ 0 w 671284"/>
                <a:gd name="connsiteY27" fmla="*/ 19941 h 271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71284" h="271785">
                  <a:moveTo>
                    <a:pt x="0" y="251844"/>
                  </a:moveTo>
                  <a:lnTo>
                    <a:pt x="335653" y="251844"/>
                  </a:lnTo>
                  <a:lnTo>
                    <a:pt x="335653" y="271785"/>
                  </a:lnTo>
                  <a:lnTo>
                    <a:pt x="0" y="271785"/>
                  </a:lnTo>
                  <a:cubicBezTo>
                    <a:pt x="0" y="271785"/>
                    <a:pt x="0" y="251844"/>
                    <a:pt x="0" y="251844"/>
                  </a:cubicBezTo>
                  <a:close/>
                  <a:moveTo>
                    <a:pt x="0" y="200184"/>
                  </a:moveTo>
                  <a:lnTo>
                    <a:pt x="671284" y="200184"/>
                  </a:lnTo>
                  <a:lnTo>
                    <a:pt x="671284" y="220141"/>
                  </a:lnTo>
                  <a:lnTo>
                    <a:pt x="0" y="220141"/>
                  </a:lnTo>
                  <a:cubicBezTo>
                    <a:pt x="0" y="220141"/>
                    <a:pt x="0" y="200184"/>
                    <a:pt x="0" y="200184"/>
                  </a:cubicBezTo>
                  <a:close/>
                  <a:moveTo>
                    <a:pt x="0" y="151752"/>
                  </a:moveTo>
                  <a:lnTo>
                    <a:pt x="671284" y="151752"/>
                  </a:lnTo>
                  <a:lnTo>
                    <a:pt x="671284" y="171693"/>
                  </a:lnTo>
                  <a:lnTo>
                    <a:pt x="0" y="171693"/>
                  </a:lnTo>
                  <a:cubicBezTo>
                    <a:pt x="0" y="171693"/>
                    <a:pt x="0" y="151752"/>
                    <a:pt x="0" y="151752"/>
                  </a:cubicBezTo>
                  <a:close/>
                  <a:moveTo>
                    <a:pt x="0" y="100092"/>
                  </a:moveTo>
                  <a:lnTo>
                    <a:pt x="668729" y="100092"/>
                  </a:lnTo>
                  <a:cubicBezTo>
                    <a:pt x="668729" y="100092"/>
                    <a:pt x="668729" y="120034"/>
                    <a:pt x="668729" y="120034"/>
                  </a:cubicBezTo>
                  <a:lnTo>
                    <a:pt x="0" y="120034"/>
                  </a:lnTo>
                  <a:close/>
                  <a:moveTo>
                    <a:pt x="0" y="51660"/>
                  </a:moveTo>
                  <a:lnTo>
                    <a:pt x="671284" y="51660"/>
                  </a:lnTo>
                  <a:lnTo>
                    <a:pt x="671284" y="71616"/>
                  </a:lnTo>
                  <a:lnTo>
                    <a:pt x="0" y="71616"/>
                  </a:lnTo>
                  <a:cubicBezTo>
                    <a:pt x="0" y="71616"/>
                    <a:pt x="0" y="51660"/>
                    <a:pt x="0" y="51660"/>
                  </a:cubicBezTo>
                  <a:close/>
                  <a:moveTo>
                    <a:pt x="0" y="0"/>
                  </a:moveTo>
                  <a:cubicBezTo>
                    <a:pt x="0" y="0"/>
                    <a:pt x="671284" y="0"/>
                    <a:pt x="671284" y="0"/>
                  </a:cubicBezTo>
                  <a:lnTo>
                    <a:pt x="671284" y="19941"/>
                  </a:lnTo>
                  <a:lnTo>
                    <a:pt x="0" y="19941"/>
                  </a:lnTo>
                  <a:close/>
                </a:path>
              </a:pathLst>
            </a:custGeom>
            <a:solidFill>
              <a:srgbClr val="000000">
                <a:alpha val="7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8" name="Freeform 247">
              <a:extLst>
                <a:ext uri="{FF2B5EF4-FFF2-40B4-BE49-F238E27FC236}">
                  <a16:creationId xmlns:a16="http://schemas.microsoft.com/office/drawing/2014/main" id="{4A1B5131-3A1E-41AB-8A7B-A19FE75B0D78}"/>
                </a:ext>
              </a:extLst>
            </p:cNvPr>
            <p:cNvSpPr/>
            <p:nvPr/>
          </p:nvSpPr>
          <p:spPr>
            <a:xfrm>
              <a:off x="8035181" y="439333"/>
              <a:ext cx="666987" cy="561221"/>
            </a:xfrm>
            <a:custGeom>
              <a:avLst/>
              <a:gdLst>
                <a:gd name="connsiteX0" fmla="*/ 177583 w 666987"/>
                <a:gd name="connsiteY0" fmla="*/ 490774 h 561221"/>
                <a:gd name="connsiteX1" fmla="*/ 666987 w 666987"/>
                <a:gd name="connsiteY1" fmla="*/ 490774 h 561221"/>
                <a:gd name="connsiteX2" fmla="*/ 666987 w 666987"/>
                <a:gd name="connsiteY2" fmla="*/ 512848 h 561221"/>
                <a:gd name="connsiteX3" fmla="*/ 177583 w 666987"/>
                <a:gd name="connsiteY3" fmla="*/ 512848 h 561221"/>
                <a:gd name="connsiteX4" fmla="*/ 177583 w 666987"/>
                <a:gd name="connsiteY4" fmla="*/ 490774 h 561221"/>
                <a:gd name="connsiteX5" fmla="*/ 59431 w 666987"/>
                <a:gd name="connsiteY5" fmla="*/ 454230 h 561221"/>
                <a:gd name="connsiteX6" fmla="*/ 11880 w 666987"/>
                <a:gd name="connsiteY6" fmla="*/ 501782 h 561221"/>
                <a:gd name="connsiteX7" fmla="*/ 59431 w 666987"/>
                <a:gd name="connsiteY7" fmla="*/ 549333 h 561221"/>
                <a:gd name="connsiteX8" fmla="*/ 106981 w 666987"/>
                <a:gd name="connsiteY8" fmla="*/ 501782 h 561221"/>
                <a:gd name="connsiteX9" fmla="*/ 59431 w 666987"/>
                <a:gd name="connsiteY9" fmla="*/ 454230 h 561221"/>
                <a:gd name="connsiteX10" fmla="*/ 59431 w 666987"/>
                <a:gd name="connsiteY10" fmla="*/ 442342 h 561221"/>
                <a:gd name="connsiteX11" fmla="*/ 118862 w 666987"/>
                <a:gd name="connsiteY11" fmla="*/ 501782 h 561221"/>
                <a:gd name="connsiteX12" fmla="*/ 59431 w 666987"/>
                <a:gd name="connsiteY12" fmla="*/ 561221 h 561221"/>
                <a:gd name="connsiteX13" fmla="*/ 0 w 666987"/>
                <a:gd name="connsiteY13" fmla="*/ 501782 h 561221"/>
                <a:gd name="connsiteX14" fmla="*/ 59431 w 666987"/>
                <a:gd name="connsiteY14" fmla="*/ 442342 h 561221"/>
                <a:gd name="connsiteX15" fmla="*/ 177583 w 666987"/>
                <a:gd name="connsiteY15" fmla="*/ 345479 h 561221"/>
                <a:gd name="connsiteX16" fmla="*/ 666987 w 666987"/>
                <a:gd name="connsiteY16" fmla="*/ 345479 h 561221"/>
                <a:gd name="connsiteX17" fmla="*/ 666987 w 666987"/>
                <a:gd name="connsiteY17" fmla="*/ 367552 h 561221"/>
                <a:gd name="connsiteX18" fmla="*/ 177583 w 666987"/>
                <a:gd name="connsiteY18" fmla="*/ 367552 h 561221"/>
                <a:gd name="connsiteX19" fmla="*/ 177583 w 666987"/>
                <a:gd name="connsiteY19" fmla="*/ 345479 h 561221"/>
                <a:gd name="connsiteX20" fmla="*/ 59431 w 666987"/>
                <a:gd name="connsiteY20" fmla="*/ 308935 h 561221"/>
                <a:gd name="connsiteX21" fmla="*/ 11880 w 666987"/>
                <a:gd name="connsiteY21" fmla="*/ 356486 h 561221"/>
                <a:gd name="connsiteX22" fmla="*/ 59431 w 666987"/>
                <a:gd name="connsiteY22" fmla="*/ 404042 h 561221"/>
                <a:gd name="connsiteX23" fmla="*/ 106981 w 666987"/>
                <a:gd name="connsiteY23" fmla="*/ 356486 h 561221"/>
                <a:gd name="connsiteX24" fmla="*/ 59431 w 666987"/>
                <a:gd name="connsiteY24" fmla="*/ 308935 h 561221"/>
                <a:gd name="connsiteX25" fmla="*/ 59431 w 666987"/>
                <a:gd name="connsiteY25" fmla="*/ 297047 h 561221"/>
                <a:gd name="connsiteX26" fmla="*/ 118862 w 666987"/>
                <a:gd name="connsiteY26" fmla="*/ 356486 h 561221"/>
                <a:gd name="connsiteX27" fmla="*/ 59431 w 666987"/>
                <a:gd name="connsiteY27" fmla="*/ 415924 h 561221"/>
                <a:gd name="connsiteX28" fmla="*/ 0 w 666987"/>
                <a:gd name="connsiteY28" fmla="*/ 356486 h 561221"/>
                <a:gd name="connsiteX29" fmla="*/ 59431 w 666987"/>
                <a:gd name="connsiteY29" fmla="*/ 297047 h 561221"/>
                <a:gd name="connsiteX30" fmla="*/ 177583 w 666987"/>
                <a:gd name="connsiteY30" fmla="*/ 196955 h 561221"/>
                <a:gd name="connsiteX31" fmla="*/ 666987 w 666987"/>
                <a:gd name="connsiteY31" fmla="*/ 196955 h 561221"/>
                <a:gd name="connsiteX32" fmla="*/ 666987 w 666987"/>
                <a:gd name="connsiteY32" fmla="*/ 219037 h 561221"/>
                <a:gd name="connsiteX33" fmla="*/ 177583 w 666987"/>
                <a:gd name="connsiteY33" fmla="*/ 219037 h 561221"/>
                <a:gd name="connsiteX34" fmla="*/ 177583 w 666987"/>
                <a:gd name="connsiteY34" fmla="*/ 196955 h 561221"/>
                <a:gd name="connsiteX35" fmla="*/ 59431 w 666987"/>
                <a:gd name="connsiteY35" fmla="*/ 160405 h 561221"/>
                <a:gd name="connsiteX36" fmla="*/ 11880 w 666987"/>
                <a:gd name="connsiteY36" fmla="*/ 207956 h 561221"/>
                <a:gd name="connsiteX37" fmla="*/ 59431 w 666987"/>
                <a:gd name="connsiteY37" fmla="*/ 255506 h 561221"/>
                <a:gd name="connsiteX38" fmla="*/ 106981 w 666987"/>
                <a:gd name="connsiteY38" fmla="*/ 207956 h 561221"/>
                <a:gd name="connsiteX39" fmla="*/ 59431 w 666987"/>
                <a:gd name="connsiteY39" fmla="*/ 160405 h 561221"/>
                <a:gd name="connsiteX40" fmla="*/ 59431 w 666987"/>
                <a:gd name="connsiteY40" fmla="*/ 148524 h 561221"/>
                <a:gd name="connsiteX41" fmla="*/ 118862 w 666987"/>
                <a:gd name="connsiteY41" fmla="*/ 207956 h 561221"/>
                <a:gd name="connsiteX42" fmla="*/ 59431 w 666987"/>
                <a:gd name="connsiteY42" fmla="*/ 267387 h 561221"/>
                <a:gd name="connsiteX43" fmla="*/ 0 w 666987"/>
                <a:gd name="connsiteY43" fmla="*/ 207956 h 561221"/>
                <a:gd name="connsiteX44" fmla="*/ 59431 w 666987"/>
                <a:gd name="connsiteY44" fmla="*/ 148524 h 561221"/>
                <a:gd name="connsiteX45" fmla="*/ 177583 w 666987"/>
                <a:gd name="connsiteY45" fmla="*/ 48432 h 561221"/>
                <a:gd name="connsiteX46" fmla="*/ 666987 w 666987"/>
                <a:gd name="connsiteY46" fmla="*/ 48432 h 561221"/>
                <a:gd name="connsiteX47" fmla="*/ 666987 w 666987"/>
                <a:gd name="connsiteY47" fmla="*/ 70503 h 561221"/>
                <a:gd name="connsiteX48" fmla="*/ 177583 w 666987"/>
                <a:gd name="connsiteY48" fmla="*/ 70503 h 561221"/>
                <a:gd name="connsiteX49" fmla="*/ 59431 w 666987"/>
                <a:gd name="connsiteY49" fmla="*/ 11887 h 561221"/>
                <a:gd name="connsiteX50" fmla="*/ 11880 w 666987"/>
                <a:gd name="connsiteY50" fmla="*/ 59430 h 561221"/>
                <a:gd name="connsiteX51" fmla="*/ 59431 w 666987"/>
                <a:gd name="connsiteY51" fmla="*/ 106984 h 561221"/>
                <a:gd name="connsiteX52" fmla="*/ 106981 w 666987"/>
                <a:gd name="connsiteY52" fmla="*/ 59430 h 561221"/>
                <a:gd name="connsiteX53" fmla="*/ 59431 w 666987"/>
                <a:gd name="connsiteY53" fmla="*/ 11887 h 561221"/>
                <a:gd name="connsiteX54" fmla="*/ 59431 w 666987"/>
                <a:gd name="connsiteY54" fmla="*/ 0 h 561221"/>
                <a:gd name="connsiteX55" fmla="*/ 118862 w 666987"/>
                <a:gd name="connsiteY55" fmla="*/ 59430 h 561221"/>
                <a:gd name="connsiteX56" fmla="*/ 59431 w 666987"/>
                <a:gd name="connsiteY56" fmla="*/ 118871 h 561221"/>
                <a:gd name="connsiteX57" fmla="*/ 0 w 666987"/>
                <a:gd name="connsiteY57" fmla="*/ 59430 h 561221"/>
                <a:gd name="connsiteX58" fmla="*/ 59431 w 666987"/>
                <a:gd name="connsiteY58" fmla="*/ 0 h 56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666987" h="561221">
                  <a:moveTo>
                    <a:pt x="177583" y="490774"/>
                  </a:moveTo>
                  <a:lnTo>
                    <a:pt x="666987" y="490774"/>
                  </a:lnTo>
                  <a:lnTo>
                    <a:pt x="666987" y="512848"/>
                  </a:lnTo>
                  <a:lnTo>
                    <a:pt x="177583" y="512848"/>
                  </a:lnTo>
                  <a:cubicBezTo>
                    <a:pt x="177583" y="512848"/>
                    <a:pt x="177583" y="490774"/>
                    <a:pt x="177583" y="490774"/>
                  </a:cubicBezTo>
                  <a:close/>
                  <a:moveTo>
                    <a:pt x="59431" y="454230"/>
                  </a:moveTo>
                  <a:cubicBezTo>
                    <a:pt x="33193" y="454230"/>
                    <a:pt x="11880" y="475557"/>
                    <a:pt x="11880" y="501782"/>
                  </a:cubicBezTo>
                  <a:cubicBezTo>
                    <a:pt x="11880" y="528001"/>
                    <a:pt x="33193" y="549333"/>
                    <a:pt x="59431" y="549333"/>
                  </a:cubicBezTo>
                  <a:cubicBezTo>
                    <a:pt x="85641" y="549333"/>
                    <a:pt x="106981" y="528001"/>
                    <a:pt x="106981" y="501782"/>
                  </a:cubicBezTo>
                  <a:cubicBezTo>
                    <a:pt x="106981" y="475557"/>
                    <a:pt x="85641" y="454230"/>
                    <a:pt x="59431" y="454230"/>
                  </a:cubicBezTo>
                  <a:close/>
                  <a:moveTo>
                    <a:pt x="59431" y="442342"/>
                  </a:moveTo>
                  <a:cubicBezTo>
                    <a:pt x="92189" y="442342"/>
                    <a:pt x="118862" y="469002"/>
                    <a:pt x="118862" y="501782"/>
                  </a:cubicBezTo>
                  <a:cubicBezTo>
                    <a:pt x="118862" y="534550"/>
                    <a:pt x="92189" y="561221"/>
                    <a:pt x="59431" y="561221"/>
                  </a:cubicBezTo>
                  <a:cubicBezTo>
                    <a:pt x="26645" y="561221"/>
                    <a:pt x="0" y="534550"/>
                    <a:pt x="0" y="501782"/>
                  </a:cubicBezTo>
                  <a:cubicBezTo>
                    <a:pt x="0" y="469002"/>
                    <a:pt x="26645" y="442342"/>
                    <a:pt x="59431" y="442342"/>
                  </a:cubicBezTo>
                  <a:close/>
                  <a:moveTo>
                    <a:pt x="177583" y="345479"/>
                  </a:moveTo>
                  <a:lnTo>
                    <a:pt x="666987" y="345479"/>
                  </a:lnTo>
                  <a:lnTo>
                    <a:pt x="666987" y="367552"/>
                  </a:lnTo>
                  <a:lnTo>
                    <a:pt x="177583" y="367552"/>
                  </a:lnTo>
                  <a:cubicBezTo>
                    <a:pt x="177583" y="367552"/>
                    <a:pt x="177583" y="345479"/>
                    <a:pt x="177583" y="345479"/>
                  </a:cubicBezTo>
                  <a:close/>
                  <a:moveTo>
                    <a:pt x="59431" y="308935"/>
                  </a:moveTo>
                  <a:cubicBezTo>
                    <a:pt x="33193" y="308935"/>
                    <a:pt x="11880" y="330261"/>
                    <a:pt x="11880" y="356486"/>
                  </a:cubicBezTo>
                  <a:cubicBezTo>
                    <a:pt x="11880" y="382699"/>
                    <a:pt x="33193" y="404042"/>
                    <a:pt x="59431" y="404042"/>
                  </a:cubicBezTo>
                  <a:cubicBezTo>
                    <a:pt x="85641" y="404042"/>
                    <a:pt x="106981" y="382699"/>
                    <a:pt x="106981" y="356486"/>
                  </a:cubicBezTo>
                  <a:cubicBezTo>
                    <a:pt x="106981" y="330261"/>
                    <a:pt x="85641" y="308935"/>
                    <a:pt x="59431" y="308935"/>
                  </a:cubicBezTo>
                  <a:close/>
                  <a:moveTo>
                    <a:pt x="59431" y="297047"/>
                  </a:moveTo>
                  <a:cubicBezTo>
                    <a:pt x="92189" y="297047"/>
                    <a:pt x="118862" y="323717"/>
                    <a:pt x="118862" y="356486"/>
                  </a:cubicBezTo>
                  <a:cubicBezTo>
                    <a:pt x="118862" y="389254"/>
                    <a:pt x="92189" y="415924"/>
                    <a:pt x="59431" y="415924"/>
                  </a:cubicBezTo>
                  <a:cubicBezTo>
                    <a:pt x="26645" y="415924"/>
                    <a:pt x="0" y="389254"/>
                    <a:pt x="0" y="356486"/>
                  </a:cubicBezTo>
                  <a:cubicBezTo>
                    <a:pt x="0" y="323717"/>
                    <a:pt x="26645" y="297047"/>
                    <a:pt x="59431" y="297047"/>
                  </a:cubicBezTo>
                  <a:close/>
                  <a:moveTo>
                    <a:pt x="177583" y="196955"/>
                  </a:moveTo>
                  <a:lnTo>
                    <a:pt x="666987" y="196955"/>
                  </a:lnTo>
                  <a:lnTo>
                    <a:pt x="666987" y="219037"/>
                  </a:lnTo>
                  <a:lnTo>
                    <a:pt x="177583" y="219037"/>
                  </a:lnTo>
                  <a:cubicBezTo>
                    <a:pt x="177583" y="219037"/>
                    <a:pt x="177583" y="196955"/>
                    <a:pt x="177583" y="196955"/>
                  </a:cubicBezTo>
                  <a:close/>
                  <a:moveTo>
                    <a:pt x="59431" y="160405"/>
                  </a:moveTo>
                  <a:cubicBezTo>
                    <a:pt x="33193" y="160405"/>
                    <a:pt x="11880" y="181740"/>
                    <a:pt x="11880" y="207956"/>
                  </a:cubicBezTo>
                  <a:cubicBezTo>
                    <a:pt x="11880" y="234177"/>
                    <a:pt x="33193" y="255506"/>
                    <a:pt x="59431" y="255506"/>
                  </a:cubicBezTo>
                  <a:cubicBezTo>
                    <a:pt x="85641" y="255506"/>
                    <a:pt x="106981" y="234177"/>
                    <a:pt x="106981" y="207956"/>
                  </a:cubicBezTo>
                  <a:cubicBezTo>
                    <a:pt x="106981" y="181740"/>
                    <a:pt x="85641" y="160405"/>
                    <a:pt x="59431" y="160405"/>
                  </a:cubicBezTo>
                  <a:close/>
                  <a:moveTo>
                    <a:pt x="59431" y="148524"/>
                  </a:moveTo>
                  <a:cubicBezTo>
                    <a:pt x="92189" y="148524"/>
                    <a:pt x="118862" y="175186"/>
                    <a:pt x="118862" y="207956"/>
                  </a:cubicBezTo>
                  <a:cubicBezTo>
                    <a:pt x="118862" y="240725"/>
                    <a:pt x="92189" y="267387"/>
                    <a:pt x="59431" y="267387"/>
                  </a:cubicBezTo>
                  <a:cubicBezTo>
                    <a:pt x="26645" y="267387"/>
                    <a:pt x="0" y="240725"/>
                    <a:pt x="0" y="207956"/>
                  </a:cubicBezTo>
                  <a:cubicBezTo>
                    <a:pt x="0" y="175186"/>
                    <a:pt x="26645" y="148524"/>
                    <a:pt x="59431" y="148524"/>
                  </a:cubicBezTo>
                  <a:close/>
                  <a:moveTo>
                    <a:pt x="177583" y="48432"/>
                  </a:moveTo>
                  <a:cubicBezTo>
                    <a:pt x="177583" y="48432"/>
                    <a:pt x="666987" y="48432"/>
                    <a:pt x="666987" y="48432"/>
                  </a:cubicBezTo>
                  <a:lnTo>
                    <a:pt x="666987" y="70503"/>
                  </a:lnTo>
                  <a:lnTo>
                    <a:pt x="177583" y="70503"/>
                  </a:lnTo>
                  <a:close/>
                  <a:moveTo>
                    <a:pt x="59431" y="11887"/>
                  </a:moveTo>
                  <a:cubicBezTo>
                    <a:pt x="33193" y="11887"/>
                    <a:pt x="11880" y="33218"/>
                    <a:pt x="11880" y="59430"/>
                  </a:cubicBezTo>
                  <a:cubicBezTo>
                    <a:pt x="11880" y="85659"/>
                    <a:pt x="33193" y="106984"/>
                    <a:pt x="59431" y="106984"/>
                  </a:cubicBezTo>
                  <a:cubicBezTo>
                    <a:pt x="85641" y="106984"/>
                    <a:pt x="106981" y="85659"/>
                    <a:pt x="106981" y="59430"/>
                  </a:cubicBezTo>
                  <a:cubicBezTo>
                    <a:pt x="106981" y="33218"/>
                    <a:pt x="85641" y="11887"/>
                    <a:pt x="59431" y="11887"/>
                  </a:cubicBezTo>
                  <a:close/>
                  <a:moveTo>
                    <a:pt x="59431" y="0"/>
                  </a:moveTo>
                  <a:cubicBezTo>
                    <a:pt x="92189" y="0"/>
                    <a:pt x="118862" y="26663"/>
                    <a:pt x="118862" y="59430"/>
                  </a:cubicBezTo>
                  <a:cubicBezTo>
                    <a:pt x="118862" y="92213"/>
                    <a:pt x="92189" y="118871"/>
                    <a:pt x="59431" y="118871"/>
                  </a:cubicBezTo>
                  <a:cubicBezTo>
                    <a:pt x="26645" y="118871"/>
                    <a:pt x="0" y="92213"/>
                    <a:pt x="0" y="59430"/>
                  </a:cubicBezTo>
                  <a:cubicBezTo>
                    <a:pt x="0" y="26663"/>
                    <a:pt x="26645" y="0"/>
                    <a:pt x="59431" y="0"/>
                  </a:cubicBezTo>
                  <a:close/>
                </a:path>
              </a:pathLst>
            </a:custGeom>
            <a:solidFill>
              <a:srgbClr val="000000">
                <a:alpha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9" name="Shape 22">
              <a:extLst>
                <a:ext uri="{FF2B5EF4-FFF2-40B4-BE49-F238E27FC236}">
                  <a16:creationId xmlns:a16="http://schemas.microsoft.com/office/drawing/2014/main" id="{BAFB07F3-AF48-4D7C-9B4F-7FC3CE9D1572}"/>
                </a:ext>
              </a:extLst>
            </p:cNvPr>
            <p:cNvSpPr/>
            <p:nvPr/>
          </p:nvSpPr>
          <p:spPr>
            <a:xfrm>
              <a:off x="8057783" y="597543"/>
              <a:ext cx="106997" cy="78605"/>
            </a:xfrm>
            <a:custGeom>
              <a:avLst/>
              <a:gdLst/>
              <a:ahLst/>
              <a:cxnLst>
                <a:cxn ang="0">
                  <a:pos x="wd2" y="hd2"/>
                </a:cxn>
                <a:cxn ang="5400000">
                  <a:pos x="wd2" y="hd2"/>
                </a:cxn>
                <a:cxn ang="10800000">
                  <a:pos x="wd2" y="hd2"/>
                </a:cxn>
                <a:cxn ang="16200000">
                  <a:pos x="wd2" y="hd2"/>
                </a:cxn>
              </a:cxnLst>
              <a:rect l="0" t="0" r="r" b="b"/>
              <a:pathLst>
                <a:path w="21600" h="21600" extrusionOk="0">
                  <a:moveTo>
                    <a:pt x="0" y="11007"/>
                  </a:moveTo>
                  <a:lnTo>
                    <a:pt x="2059" y="8210"/>
                  </a:lnTo>
                  <a:lnTo>
                    <a:pt x="7782" y="15996"/>
                  </a:lnTo>
                  <a:lnTo>
                    <a:pt x="19536" y="0"/>
                  </a:lnTo>
                  <a:lnTo>
                    <a:pt x="21600" y="2797"/>
                  </a:lnTo>
                  <a:lnTo>
                    <a:pt x="7782" y="21600"/>
                  </a:lnTo>
                  <a:cubicBezTo>
                    <a:pt x="7782" y="21600"/>
                    <a:pt x="0" y="11007"/>
                    <a:pt x="0" y="1100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0" name="Shape 23">
              <a:extLst>
                <a:ext uri="{FF2B5EF4-FFF2-40B4-BE49-F238E27FC236}">
                  <a16:creationId xmlns:a16="http://schemas.microsoft.com/office/drawing/2014/main" id="{10274F8D-7864-4F95-BC8B-BAD878CAB4F0}"/>
                </a:ext>
              </a:extLst>
            </p:cNvPr>
            <p:cNvSpPr/>
            <p:nvPr/>
          </p:nvSpPr>
          <p:spPr>
            <a:xfrm>
              <a:off x="8374202" y="287581"/>
              <a:ext cx="995372" cy="1346398"/>
            </a:xfrm>
            <a:custGeom>
              <a:avLst/>
              <a:gdLst/>
              <a:ahLst/>
              <a:cxnLst>
                <a:cxn ang="0">
                  <a:pos x="wd2" y="hd2"/>
                </a:cxn>
                <a:cxn ang="5400000">
                  <a:pos x="wd2" y="hd2"/>
                </a:cxn>
                <a:cxn ang="10800000">
                  <a:pos x="wd2" y="hd2"/>
                </a:cxn>
                <a:cxn ang="16200000">
                  <a:pos x="wd2" y="hd2"/>
                </a:cxn>
              </a:cxnLst>
              <a:rect l="0" t="0" r="r" b="b"/>
              <a:pathLst>
                <a:path w="21600" h="21600" extrusionOk="0">
                  <a:moveTo>
                    <a:pt x="21600" y="19756"/>
                  </a:moveTo>
                  <a:lnTo>
                    <a:pt x="3730" y="21600"/>
                  </a:lnTo>
                  <a:lnTo>
                    <a:pt x="0" y="1844"/>
                  </a:lnTo>
                  <a:lnTo>
                    <a:pt x="17870" y="0"/>
                  </a:lnTo>
                  <a:cubicBezTo>
                    <a:pt x="17870" y="0"/>
                    <a:pt x="21600" y="19756"/>
                    <a:pt x="21600" y="19756"/>
                  </a:cubicBezTo>
                  <a:close/>
                </a:path>
              </a:pathLst>
            </a:custGeom>
            <a:solidFill>
              <a:srgbClr val="010101">
                <a:alpha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1" name="Shape 24">
              <a:extLst>
                <a:ext uri="{FF2B5EF4-FFF2-40B4-BE49-F238E27FC236}">
                  <a16:creationId xmlns:a16="http://schemas.microsoft.com/office/drawing/2014/main" id="{40F4E74F-C044-470F-BCAC-1617C732011A}"/>
                </a:ext>
              </a:extLst>
            </p:cNvPr>
            <p:cNvSpPr/>
            <p:nvPr/>
          </p:nvSpPr>
          <p:spPr>
            <a:xfrm>
              <a:off x="8503353" y="397359"/>
              <a:ext cx="1028218" cy="1354689"/>
            </a:xfrm>
            <a:custGeom>
              <a:avLst/>
              <a:gdLst/>
              <a:ahLst/>
              <a:cxnLst>
                <a:cxn ang="0">
                  <a:pos x="wd2" y="hd2"/>
                </a:cxn>
                <a:cxn ang="5400000">
                  <a:pos x="wd2" y="hd2"/>
                </a:cxn>
                <a:cxn ang="10800000">
                  <a:pos x="wd2" y="hd2"/>
                </a:cxn>
                <a:cxn ang="16200000">
                  <a:pos x="wd2" y="hd2"/>
                </a:cxn>
              </a:cxnLst>
              <a:rect l="0" t="0" r="r" b="b"/>
              <a:pathLst>
                <a:path w="21600" h="21600" extrusionOk="0">
                  <a:moveTo>
                    <a:pt x="21600" y="19573"/>
                  </a:moveTo>
                  <a:lnTo>
                    <a:pt x="3452" y="21600"/>
                  </a:lnTo>
                  <a:lnTo>
                    <a:pt x="0" y="2027"/>
                  </a:lnTo>
                  <a:lnTo>
                    <a:pt x="18148" y="0"/>
                  </a:lnTo>
                  <a:cubicBezTo>
                    <a:pt x="18148" y="0"/>
                    <a:pt x="21600" y="19573"/>
                    <a:pt x="21600" y="19573"/>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2" name="Freeform 251">
              <a:extLst>
                <a:ext uri="{FF2B5EF4-FFF2-40B4-BE49-F238E27FC236}">
                  <a16:creationId xmlns:a16="http://schemas.microsoft.com/office/drawing/2014/main" id="{AA665E16-5083-43F4-81EA-3E63CBDFBCD9}"/>
                </a:ext>
              </a:extLst>
            </p:cNvPr>
            <p:cNvSpPr/>
            <p:nvPr/>
          </p:nvSpPr>
          <p:spPr>
            <a:xfrm>
              <a:off x="8606674" y="478079"/>
              <a:ext cx="708751" cy="243187"/>
            </a:xfrm>
            <a:custGeom>
              <a:avLst/>
              <a:gdLst>
                <a:gd name="connsiteX0" fmla="*/ 702569 w 708751"/>
                <a:gd name="connsiteY0" fmla="*/ 93634 h 243187"/>
                <a:gd name="connsiteX1" fmla="*/ 708751 w 708751"/>
                <a:gd name="connsiteY1" fmla="*/ 138244 h 243187"/>
                <a:gd name="connsiteX2" fmla="*/ 15868 w 708751"/>
                <a:gd name="connsiteY2" fmla="*/ 243187 h 243187"/>
                <a:gd name="connsiteX3" fmla="*/ 9686 w 708751"/>
                <a:gd name="connsiteY3" fmla="*/ 198577 h 243187"/>
                <a:gd name="connsiteX4" fmla="*/ 692883 w 708751"/>
                <a:gd name="connsiteY4" fmla="*/ 0 h 243187"/>
                <a:gd name="connsiteX5" fmla="*/ 699065 w 708751"/>
                <a:gd name="connsiteY5" fmla="*/ 44609 h 243187"/>
                <a:gd name="connsiteX6" fmla="*/ 6182 w 708751"/>
                <a:gd name="connsiteY6" fmla="*/ 149552 h 243187"/>
                <a:gd name="connsiteX7" fmla="*/ 0 w 708751"/>
                <a:gd name="connsiteY7" fmla="*/ 104943 h 2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8751" h="243187">
                  <a:moveTo>
                    <a:pt x="702569" y="93634"/>
                  </a:moveTo>
                  <a:cubicBezTo>
                    <a:pt x="702569" y="93634"/>
                    <a:pt x="708751" y="138244"/>
                    <a:pt x="708751" y="138244"/>
                  </a:cubicBezTo>
                  <a:lnTo>
                    <a:pt x="15868" y="243187"/>
                  </a:lnTo>
                  <a:lnTo>
                    <a:pt x="9686" y="198577"/>
                  </a:lnTo>
                  <a:close/>
                  <a:moveTo>
                    <a:pt x="692883" y="0"/>
                  </a:moveTo>
                  <a:cubicBezTo>
                    <a:pt x="692883" y="0"/>
                    <a:pt x="699065" y="44609"/>
                    <a:pt x="699065" y="44609"/>
                  </a:cubicBezTo>
                  <a:lnTo>
                    <a:pt x="6182" y="149552"/>
                  </a:lnTo>
                  <a:lnTo>
                    <a:pt x="0" y="104943"/>
                  </a:lnTo>
                  <a:close/>
                </a:path>
              </a:pathLst>
            </a:custGeom>
            <a:solidFill>
              <a:srgbClr val="010101">
                <a:alpha val="1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3" name="Shape 27">
              <a:extLst>
                <a:ext uri="{FF2B5EF4-FFF2-40B4-BE49-F238E27FC236}">
                  <a16:creationId xmlns:a16="http://schemas.microsoft.com/office/drawing/2014/main" id="{B5003993-D4E6-4E95-9D0E-400A61837085}"/>
                </a:ext>
              </a:extLst>
            </p:cNvPr>
            <p:cNvSpPr/>
            <p:nvPr/>
          </p:nvSpPr>
          <p:spPr>
            <a:xfrm>
              <a:off x="8645419" y="694406"/>
              <a:ext cx="773557" cy="937658"/>
            </a:xfrm>
            <a:custGeom>
              <a:avLst/>
              <a:gdLst/>
              <a:ahLst/>
              <a:cxnLst>
                <a:cxn ang="0">
                  <a:pos x="wd2" y="hd2"/>
                </a:cxn>
                <a:cxn ang="5400000">
                  <a:pos x="wd2" y="hd2"/>
                </a:cxn>
                <a:cxn ang="10800000">
                  <a:pos x="wd2" y="hd2"/>
                </a:cxn>
                <a:cxn ang="16200000">
                  <a:pos x="wd2" y="hd2"/>
                </a:cxn>
              </a:cxnLst>
              <a:rect l="0" t="0" r="r" b="b"/>
              <a:pathLst>
                <a:path w="21600" h="21600" extrusionOk="0">
                  <a:moveTo>
                    <a:pt x="21600" y="19359"/>
                  </a:moveTo>
                  <a:lnTo>
                    <a:pt x="3141" y="21600"/>
                  </a:lnTo>
                  <a:lnTo>
                    <a:pt x="0" y="2241"/>
                  </a:lnTo>
                  <a:lnTo>
                    <a:pt x="18459" y="0"/>
                  </a:lnTo>
                  <a:cubicBezTo>
                    <a:pt x="18459" y="0"/>
                    <a:pt x="21600" y="19359"/>
                    <a:pt x="21600" y="19359"/>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4" name="Shape 28">
              <a:extLst>
                <a:ext uri="{FF2B5EF4-FFF2-40B4-BE49-F238E27FC236}">
                  <a16:creationId xmlns:a16="http://schemas.microsoft.com/office/drawing/2014/main" id="{03D7E496-BCDF-4CF4-9951-C48A56F66C81}"/>
                </a:ext>
              </a:extLst>
            </p:cNvPr>
            <p:cNvSpPr/>
            <p:nvPr/>
          </p:nvSpPr>
          <p:spPr>
            <a:xfrm>
              <a:off x="8697079" y="823557"/>
              <a:ext cx="635295" cy="398415"/>
            </a:xfrm>
            <a:custGeom>
              <a:avLst/>
              <a:gdLst/>
              <a:ahLst/>
              <a:cxnLst>
                <a:cxn ang="0">
                  <a:pos x="wd2" y="hd2"/>
                </a:cxn>
                <a:cxn ang="5400000">
                  <a:pos x="wd2" y="hd2"/>
                </a:cxn>
                <a:cxn ang="10800000">
                  <a:pos x="wd2" y="hd2"/>
                </a:cxn>
                <a:cxn ang="16200000">
                  <a:pos x="wd2" y="hd2"/>
                </a:cxn>
              </a:cxnLst>
              <a:rect l="0" t="0" r="r" b="b"/>
              <a:pathLst>
                <a:path w="21600" h="21600" extrusionOk="0">
                  <a:moveTo>
                    <a:pt x="9231" y="19360"/>
                  </a:moveTo>
                  <a:lnTo>
                    <a:pt x="4927" y="16639"/>
                  </a:lnTo>
                  <a:lnTo>
                    <a:pt x="378" y="21600"/>
                  </a:lnTo>
                  <a:lnTo>
                    <a:pt x="0" y="20782"/>
                  </a:lnTo>
                  <a:lnTo>
                    <a:pt x="4856" y="15486"/>
                  </a:lnTo>
                  <a:lnTo>
                    <a:pt x="8937" y="18066"/>
                  </a:lnTo>
                  <a:lnTo>
                    <a:pt x="12470" y="7962"/>
                  </a:lnTo>
                  <a:lnTo>
                    <a:pt x="16636" y="9302"/>
                  </a:lnTo>
                  <a:lnTo>
                    <a:pt x="20195" y="1799"/>
                  </a:lnTo>
                  <a:lnTo>
                    <a:pt x="21067" y="0"/>
                  </a:lnTo>
                  <a:lnTo>
                    <a:pt x="21600" y="587"/>
                  </a:lnTo>
                  <a:lnTo>
                    <a:pt x="20730" y="2382"/>
                  </a:lnTo>
                  <a:lnTo>
                    <a:pt x="16912" y="10432"/>
                  </a:lnTo>
                  <a:lnTo>
                    <a:pt x="12813" y="9114"/>
                  </a:lnTo>
                  <a:cubicBezTo>
                    <a:pt x="12813" y="9114"/>
                    <a:pt x="9231" y="19360"/>
                    <a:pt x="9231" y="1936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5" name="Shape 29">
              <a:extLst>
                <a:ext uri="{FF2B5EF4-FFF2-40B4-BE49-F238E27FC236}">
                  <a16:creationId xmlns:a16="http://schemas.microsoft.com/office/drawing/2014/main" id="{688E8CC2-5A6D-4995-BD47-9EE01D0BF6B3}"/>
                </a:ext>
              </a:extLst>
            </p:cNvPr>
            <p:cNvSpPr/>
            <p:nvPr/>
          </p:nvSpPr>
          <p:spPr>
            <a:xfrm>
              <a:off x="8716452" y="1243297"/>
              <a:ext cx="695461" cy="130690"/>
            </a:xfrm>
            <a:custGeom>
              <a:avLst/>
              <a:gdLst/>
              <a:ahLst/>
              <a:cxnLst>
                <a:cxn ang="0">
                  <a:pos x="wd2" y="hd2"/>
                </a:cxn>
                <a:cxn ang="5400000">
                  <a:pos x="wd2" y="hd2"/>
                </a:cxn>
                <a:cxn ang="10800000">
                  <a:pos x="wd2" y="hd2"/>
                </a:cxn>
                <a:cxn ang="16200000">
                  <a:pos x="wd2" y="hd2"/>
                </a:cxn>
              </a:cxnLst>
              <a:rect l="0" t="0" r="r" b="b"/>
              <a:pathLst>
                <a:path w="21600" h="21600" extrusionOk="0">
                  <a:moveTo>
                    <a:pt x="21316" y="21600"/>
                  </a:moveTo>
                  <a:lnTo>
                    <a:pt x="14229" y="3584"/>
                  </a:lnTo>
                  <a:lnTo>
                    <a:pt x="10701" y="15949"/>
                  </a:lnTo>
                  <a:lnTo>
                    <a:pt x="6272" y="4068"/>
                  </a:lnTo>
                  <a:lnTo>
                    <a:pt x="188" y="14948"/>
                  </a:lnTo>
                  <a:lnTo>
                    <a:pt x="0" y="12036"/>
                  </a:lnTo>
                  <a:lnTo>
                    <a:pt x="6335" y="706"/>
                  </a:lnTo>
                  <a:lnTo>
                    <a:pt x="10673" y="12340"/>
                  </a:lnTo>
                  <a:lnTo>
                    <a:pt x="14194" y="0"/>
                  </a:lnTo>
                  <a:lnTo>
                    <a:pt x="21600" y="18830"/>
                  </a:lnTo>
                  <a:cubicBezTo>
                    <a:pt x="21600" y="18830"/>
                    <a:pt x="21316" y="21600"/>
                    <a:pt x="21316" y="2160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6" name="Shape 30">
              <a:extLst>
                <a:ext uri="{FF2B5EF4-FFF2-40B4-BE49-F238E27FC236}">
                  <a16:creationId xmlns:a16="http://schemas.microsoft.com/office/drawing/2014/main" id="{6B5CBD90-FBB2-4499-ACDD-BD4E7514AF34}"/>
                </a:ext>
              </a:extLst>
            </p:cNvPr>
            <p:cNvSpPr/>
            <p:nvPr/>
          </p:nvSpPr>
          <p:spPr>
            <a:xfrm>
              <a:off x="7683245" y="694406"/>
              <a:ext cx="82432" cy="120709"/>
            </a:xfrm>
            <a:custGeom>
              <a:avLst/>
              <a:gdLst/>
              <a:ahLst/>
              <a:cxnLst>
                <a:cxn ang="0">
                  <a:pos x="wd2" y="hd2"/>
                </a:cxn>
                <a:cxn ang="5400000">
                  <a:pos x="wd2" y="hd2"/>
                </a:cxn>
                <a:cxn ang="10800000">
                  <a:pos x="wd2" y="hd2"/>
                </a:cxn>
                <a:cxn ang="16200000">
                  <a:pos x="wd2" y="hd2"/>
                </a:cxn>
              </a:cxnLst>
              <a:rect l="0" t="0" r="r" b="b"/>
              <a:pathLst>
                <a:path w="20136" h="20578" extrusionOk="0">
                  <a:moveTo>
                    <a:pt x="19565" y="15319"/>
                  </a:moveTo>
                  <a:cubicBezTo>
                    <a:pt x="20868" y="17094"/>
                    <a:pt x="19864" y="19269"/>
                    <a:pt x="17317" y="20181"/>
                  </a:cubicBezTo>
                  <a:lnTo>
                    <a:pt x="17317" y="20181"/>
                  </a:lnTo>
                  <a:cubicBezTo>
                    <a:pt x="14769" y="21089"/>
                    <a:pt x="11652" y="20385"/>
                    <a:pt x="10348" y="18608"/>
                  </a:cubicBezTo>
                  <a:lnTo>
                    <a:pt x="569" y="5259"/>
                  </a:lnTo>
                  <a:cubicBezTo>
                    <a:pt x="-732" y="3481"/>
                    <a:pt x="273" y="1305"/>
                    <a:pt x="2820" y="396"/>
                  </a:cubicBezTo>
                  <a:lnTo>
                    <a:pt x="2820" y="396"/>
                  </a:lnTo>
                  <a:cubicBezTo>
                    <a:pt x="5365" y="-511"/>
                    <a:pt x="8486" y="191"/>
                    <a:pt x="9785" y="1969"/>
                  </a:cubicBezTo>
                  <a:cubicBezTo>
                    <a:pt x="9785" y="1969"/>
                    <a:pt x="19565" y="15319"/>
                    <a:pt x="19565" y="15319"/>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9" name="Shape 31">
              <a:extLst>
                <a:ext uri="{FF2B5EF4-FFF2-40B4-BE49-F238E27FC236}">
                  <a16:creationId xmlns:a16="http://schemas.microsoft.com/office/drawing/2014/main" id="{8845AF27-D6BD-4E6D-8FDA-7D3DF0B06850}"/>
                </a:ext>
              </a:extLst>
            </p:cNvPr>
            <p:cNvSpPr/>
            <p:nvPr/>
          </p:nvSpPr>
          <p:spPr>
            <a:xfrm>
              <a:off x="8106214" y="1592005"/>
              <a:ext cx="131704" cy="168026"/>
            </a:xfrm>
            <a:custGeom>
              <a:avLst/>
              <a:gdLst/>
              <a:ahLst/>
              <a:cxnLst>
                <a:cxn ang="0">
                  <a:pos x="wd2" y="hd2"/>
                </a:cxn>
                <a:cxn ang="5400000">
                  <a:pos x="wd2" y="hd2"/>
                </a:cxn>
                <a:cxn ang="10800000">
                  <a:pos x="wd2" y="hd2"/>
                </a:cxn>
                <a:cxn ang="16200000">
                  <a:pos x="wd2" y="hd2"/>
                </a:cxn>
              </a:cxnLst>
              <a:rect l="0" t="0" r="r" b="b"/>
              <a:pathLst>
                <a:path w="21600" h="21600" extrusionOk="0">
                  <a:moveTo>
                    <a:pt x="0" y="8901"/>
                  </a:moveTo>
                  <a:lnTo>
                    <a:pt x="21600" y="21600"/>
                  </a:lnTo>
                  <a:lnTo>
                    <a:pt x="20857" y="0"/>
                  </a:lnTo>
                  <a:cubicBezTo>
                    <a:pt x="20857" y="0"/>
                    <a:pt x="0" y="8901"/>
                    <a:pt x="0" y="890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0" name="Shape 32">
              <a:extLst>
                <a:ext uri="{FF2B5EF4-FFF2-40B4-BE49-F238E27FC236}">
                  <a16:creationId xmlns:a16="http://schemas.microsoft.com/office/drawing/2014/main" id="{A9790A20-5785-4012-A58A-A52549D8A39C}"/>
                </a:ext>
              </a:extLst>
            </p:cNvPr>
            <p:cNvSpPr/>
            <p:nvPr/>
          </p:nvSpPr>
          <p:spPr>
            <a:xfrm>
              <a:off x="7683245" y="752524"/>
              <a:ext cx="550694" cy="909384"/>
            </a:xfrm>
            <a:custGeom>
              <a:avLst/>
              <a:gdLst/>
              <a:ahLst/>
              <a:cxnLst>
                <a:cxn ang="0">
                  <a:pos x="wd2" y="hd2"/>
                </a:cxn>
                <a:cxn ang="5400000">
                  <a:pos x="wd2" y="hd2"/>
                </a:cxn>
                <a:cxn ang="10800000">
                  <a:pos x="wd2" y="hd2"/>
                </a:cxn>
                <a:cxn ang="16200000">
                  <a:pos x="wd2" y="hd2"/>
                </a:cxn>
              </a:cxnLst>
              <a:rect l="0" t="0" r="r" b="b"/>
              <a:pathLst>
                <a:path w="21292" h="21413" extrusionOk="0">
                  <a:moveTo>
                    <a:pt x="21292" y="19863"/>
                  </a:moveTo>
                  <a:cubicBezTo>
                    <a:pt x="21273" y="19836"/>
                    <a:pt x="21255" y="19809"/>
                    <a:pt x="21232" y="19783"/>
                  </a:cubicBezTo>
                  <a:lnTo>
                    <a:pt x="5229" y="722"/>
                  </a:lnTo>
                  <a:cubicBezTo>
                    <a:pt x="4682" y="71"/>
                    <a:pt x="3373" y="-187"/>
                    <a:pt x="2305" y="146"/>
                  </a:cubicBezTo>
                  <a:lnTo>
                    <a:pt x="1184" y="495"/>
                  </a:lnTo>
                  <a:cubicBezTo>
                    <a:pt x="115" y="828"/>
                    <a:pt x="-308" y="1625"/>
                    <a:pt x="238" y="2276"/>
                  </a:cubicBezTo>
                  <a:lnTo>
                    <a:pt x="16243" y="21336"/>
                  </a:lnTo>
                  <a:cubicBezTo>
                    <a:pt x="16265" y="21363"/>
                    <a:pt x="16290" y="21388"/>
                    <a:pt x="16315" y="21413"/>
                  </a:cubicBezTo>
                  <a:cubicBezTo>
                    <a:pt x="16315" y="21413"/>
                    <a:pt x="21292" y="19863"/>
                    <a:pt x="21292" y="19863"/>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1" name="Shape 33">
              <a:extLst>
                <a:ext uri="{FF2B5EF4-FFF2-40B4-BE49-F238E27FC236}">
                  <a16:creationId xmlns:a16="http://schemas.microsoft.com/office/drawing/2014/main" id="{4694679C-E88B-4EA4-B347-0E0B931DB65C}"/>
                </a:ext>
              </a:extLst>
            </p:cNvPr>
            <p:cNvSpPr/>
            <p:nvPr/>
          </p:nvSpPr>
          <p:spPr>
            <a:xfrm>
              <a:off x="8209535" y="1714698"/>
              <a:ext cx="48648" cy="72225"/>
            </a:xfrm>
            <a:custGeom>
              <a:avLst/>
              <a:gdLst/>
              <a:ahLst/>
              <a:cxnLst>
                <a:cxn ang="0">
                  <a:pos x="wd2" y="hd2"/>
                </a:cxn>
                <a:cxn ang="5400000">
                  <a:pos x="wd2" y="hd2"/>
                </a:cxn>
                <a:cxn ang="10800000">
                  <a:pos x="wd2" y="hd2"/>
                </a:cxn>
                <a:cxn ang="16200000">
                  <a:pos x="wd2" y="hd2"/>
                </a:cxn>
              </a:cxnLst>
              <a:rect l="0" t="0" r="r" b="b"/>
              <a:pathLst>
                <a:path w="19445" h="19624" extrusionOk="0">
                  <a:moveTo>
                    <a:pt x="16285" y="7536"/>
                  </a:moveTo>
                  <a:cubicBezTo>
                    <a:pt x="20244" y="12801"/>
                    <a:pt x="20522" y="18093"/>
                    <a:pt x="16899" y="19353"/>
                  </a:cubicBezTo>
                  <a:cubicBezTo>
                    <a:pt x="13276" y="20613"/>
                    <a:pt x="7129" y="17363"/>
                    <a:pt x="3162" y="12094"/>
                  </a:cubicBezTo>
                  <a:cubicBezTo>
                    <a:pt x="-797" y="6824"/>
                    <a:pt x="-1078" y="1531"/>
                    <a:pt x="2545" y="271"/>
                  </a:cubicBezTo>
                  <a:cubicBezTo>
                    <a:pt x="6166" y="-987"/>
                    <a:pt x="12323" y="2261"/>
                    <a:pt x="16285" y="753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2" name="Shape 34">
              <a:extLst>
                <a:ext uri="{FF2B5EF4-FFF2-40B4-BE49-F238E27FC236}">
                  <a16:creationId xmlns:a16="http://schemas.microsoft.com/office/drawing/2014/main" id="{1D16AA4B-7E53-40E3-A4EA-5648667CA4CC}"/>
                </a:ext>
              </a:extLst>
            </p:cNvPr>
            <p:cNvSpPr/>
            <p:nvPr/>
          </p:nvSpPr>
          <p:spPr>
            <a:xfrm>
              <a:off x="7712304" y="820328"/>
              <a:ext cx="398914" cy="433935"/>
            </a:xfrm>
            <a:custGeom>
              <a:avLst/>
              <a:gdLst/>
              <a:ahLst/>
              <a:cxnLst>
                <a:cxn ang="0">
                  <a:pos x="wd2" y="hd2"/>
                </a:cxn>
                <a:cxn ang="5400000">
                  <a:pos x="wd2" y="hd2"/>
                </a:cxn>
                <a:cxn ang="10800000">
                  <a:pos x="wd2" y="hd2"/>
                </a:cxn>
                <a:cxn ang="16200000">
                  <a:pos x="wd2" y="hd2"/>
                </a:cxn>
              </a:cxnLst>
              <a:rect l="0" t="0" r="r" b="b"/>
              <a:pathLst>
                <a:path w="21600" h="21421" extrusionOk="0">
                  <a:moveTo>
                    <a:pt x="21600" y="21050"/>
                  </a:moveTo>
                  <a:cubicBezTo>
                    <a:pt x="20892" y="21486"/>
                    <a:pt x="20260" y="21460"/>
                    <a:pt x="19854" y="21362"/>
                  </a:cubicBezTo>
                  <a:cubicBezTo>
                    <a:pt x="18769" y="21099"/>
                    <a:pt x="18185" y="20064"/>
                    <a:pt x="18121" y="19947"/>
                  </a:cubicBezTo>
                  <a:cubicBezTo>
                    <a:pt x="18036" y="19774"/>
                    <a:pt x="10766" y="4952"/>
                    <a:pt x="9447" y="2600"/>
                  </a:cubicBezTo>
                  <a:cubicBezTo>
                    <a:pt x="8958" y="1728"/>
                    <a:pt x="8537" y="1525"/>
                    <a:pt x="8329" y="1482"/>
                  </a:cubicBezTo>
                  <a:cubicBezTo>
                    <a:pt x="8068" y="1428"/>
                    <a:pt x="7859" y="1569"/>
                    <a:pt x="7851" y="1575"/>
                  </a:cubicBezTo>
                  <a:lnTo>
                    <a:pt x="7712" y="1657"/>
                  </a:lnTo>
                  <a:lnTo>
                    <a:pt x="733" y="4911"/>
                  </a:lnTo>
                  <a:lnTo>
                    <a:pt x="0" y="3603"/>
                  </a:lnTo>
                  <a:lnTo>
                    <a:pt x="6919" y="378"/>
                  </a:lnTo>
                  <a:cubicBezTo>
                    <a:pt x="7156" y="225"/>
                    <a:pt x="7795" y="-114"/>
                    <a:pt x="8632" y="39"/>
                  </a:cubicBezTo>
                  <a:cubicBezTo>
                    <a:pt x="9511" y="201"/>
                    <a:pt x="10267" y="837"/>
                    <a:pt x="10881" y="1932"/>
                  </a:cubicBezTo>
                  <a:cubicBezTo>
                    <a:pt x="12219" y="4318"/>
                    <a:pt x="19279" y="18713"/>
                    <a:pt x="19579" y="19324"/>
                  </a:cubicBezTo>
                  <a:cubicBezTo>
                    <a:pt x="19665" y="19477"/>
                    <a:pt x="19969" y="19872"/>
                    <a:pt x="20271" y="19943"/>
                  </a:cubicBezTo>
                  <a:cubicBezTo>
                    <a:pt x="20320" y="19955"/>
                    <a:pt x="20451" y="19986"/>
                    <a:pt x="20698" y="19833"/>
                  </a:cubicBezTo>
                  <a:cubicBezTo>
                    <a:pt x="20698" y="19833"/>
                    <a:pt x="21600" y="21050"/>
                    <a:pt x="21600" y="21050"/>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3" name="Shape 35">
              <a:extLst>
                <a:ext uri="{FF2B5EF4-FFF2-40B4-BE49-F238E27FC236}">
                  <a16:creationId xmlns:a16="http://schemas.microsoft.com/office/drawing/2014/main" id="{7A20BF78-85A3-4C6E-8142-9FA6904AA499}"/>
                </a:ext>
              </a:extLst>
            </p:cNvPr>
            <p:cNvSpPr/>
            <p:nvPr/>
          </p:nvSpPr>
          <p:spPr>
            <a:xfrm>
              <a:off x="7696160" y="694406"/>
              <a:ext cx="561059" cy="1090406"/>
            </a:xfrm>
            <a:custGeom>
              <a:avLst/>
              <a:gdLst/>
              <a:ahLst/>
              <a:cxnLst>
                <a:cxn ang="0">
                  <a:pos x="wd2" y="hd2"/>
                </a:cxn>
                <a:cxn ang="5400000">
                  <a:pos x="wd2" y="hd2"/>
                </a:cxn>
                <a:cxn ang="10800000">
                  <a:pos x="wd2" y="hd2"/>
                </a:cxn>
                <a:cxn ang="16200000">
                  <a:pos x="wd2" y="hd2"/>
                </a:cxn>
              </a:cxnLst>
              <a:rect l="0" t="0" r="r" b="b"/>
              <a:pathLst>
                <a:path w="21506" h="21555" extrusionOk="0">
                  <a:moveTo>
                    <a:pt x="1984" y="1225"/>
                  </a:moveTo>
                  <a:lnTo>
                    <a:pt x="994" y="227"/>
                  </a:lnTo>
                  <a:cubicBezTo>
                    <a:pt x="806" y="38"/>
                    <a:pt x="379" y="-45"/>
                    <a:pt x="0" y="25"/>
                  </a:cubicBezTo>
                  <a:lnTo>
                    <a:pt x="21348" y="21555"/>
                  </a:lnTo>
                  <a:cubicBezTo>
                    <a:pt x="21600" y="21425"/>
                    <a:pt x="21549" y="21078"/>
                    <a:pt x="21205" y="20730"/>
                  </a:cubicBezTo>
                  <a:cubicBezTo>
                    <a:pt x="21062" y="20587"/>
                    <a:pt x="20891" y="20464"/>
                    <a:pt x="20713" y="20371"/>
                  </a:cubicBezTo>
                  <a:lnTo>
                    <a:pt x="20582" y="17833"/>
                  </a:lnTo>
                  <a:lnTo>
                    <a:pt x="20636" y="17819"/>
                  </a:lnTo>
                  <a:cubicBezTo>
                    <a:pt x="20617" y="17796"/>
                    <a:pt x="20599" y="17773"/>
                    <a:pt x="20577" y="17751"/>
                  </a:cubicBezTo>
                  <a:lnTo>
                    <a:pt x="4711" y="1749"/>
                  </a:lnTo>
                  <a:cubicBezTo>
                    <a:pt x="4199" y="1232"/>
                    <a:pt x="3009" y="1011"/>
                    <a:pt x="1984" y="1225"/>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4" name="Group 93">
            <a:extLst>
              <a:ext uri="{FF2B5EF4-FFF2-40B4-BE49-F238E27FC236}">
                <a16:creationId xmlns:a16="http://schemas.microsoft.com/office/drawing/2014/main" id="{0AF35C03-5822-4DD9-B2C8-1D28E6D73859}"/>
              </a:ext>
            </a:extLst>
          </p:cNvPr>
          <p:cNvGrpSpPr/>
          <p:nvPr/>
        </p:nvGrpSpPr>
        <p:grpSpPr>
          <a:xfrm>
            <a:off x="15489118" y="1709760"/>
            <a:ext cx="745150" cy="589156"/>
            <a:chOff x="16270214" y="6162283"/>
            <a:chExt cx="3207176" cy="2529724"/>
          </a:xfrm>
        </p:grpSpPr>
        <p:sp>
          <p:nvSpPr>
            <p:cNvPr id="95" name="Freeform 118">
              <a:extLst>
                <a:ext uri="{FF2B5EF4-FFF2-40B4-BE49-F238E27FC236}">
                  <a16:creationId xmlns:a16="http://schemas.microsoft.com/office/drawing/2014/main" id="{671D4AA5-EB8B-4AF1-93DF-5A15A66092A9}"/>
                </a:ext>
              </a:extLst>
            </p:cNvPr>
            <p:cNvSpPr/>
            <p:nvPr/>
          </p:nvSpPr>
          <p:spPr>
            <a:xfrm rot="21084094">
              <a:off x="16373721" y="6623383"/>
              <a:ext cx="3103669" cy="1926885"/>
            </a:xfrm>
            <a:custGeom>
              <a:avLst/>
              <a:gdLst>
                <a:gd name="connsiteX0" fmla="*/ 1963441 w 3695778"/>
                <a:gd name="connsiteY0" fmla="*/ 170825 h 2294491"/>
                <a:gd name="connsiteX1" fmla="*/ 3182888 w 3695778"/>
                <a:gd name="connsiteY1" fmla="*/ 681851 h 2294491"/>
                <a:gd name="connsiteX2" fmla="*/ 3134733 w 3695778"/>
                <a:gd name="connsiteY2" fmla="*/ 691885 h 2294491"/>
                <a:gd name="connsiteX3" fmla="*/ 3184271 w 3695778"/>
                <a:gd name="connsiteY3" fmla="*/ 683298 h 2294491"/>
                <a:gd name="connsiteX4" fmla="*/ 3185519 w 3695778"/>
                <a:gd name="connsiteY4" fmla="*/ 684640 h 2294491"/>
                <a:gd name="connsiteX5" fmla="*/ 3193467 w 3695778"/>
                <a:gd name="connsiteY5" fmla="*/ 683297 h 2294491"/>
                <a:gd name="connsiteX6" fmla="*/ 3192201 w 3695778"/>
                <a:gd name="connsiteY6" fmla="*/ 691823 h 2294491"/>
                <a:gd name="connsiteX7" fmla="*/ 3695778 w 3695778"/>
                <a:gd name="connsiteY7" fmla="*/ 1233236 h 2294491"/>
                <a:gd name="connsiteX8" fmla="*/ 3096367 w 3695778"/>
                <a:gd name="connsiteY8" fmla="*/ 1337138 h 2294491"/>
                <a:gd name="connsiteX9" fmla="*/ 2988267 w 3695778"/>
                <a:gd name="connsiteY9" fmla="*/ 2065046 h 2294491"/>
                <a:gd name="connsiteX10" fmla="*/ 1643163 w 3695778"/>
                <a:gd name="connsiteY10" fmla="*/ 2293188 h 2294491"/>
                <a:gd name="connsiteX11" fmla="*/ 1838927 w 3695778"/>
                <a:gd name="connsiteY11" fmla="*/ 970170 h 2294491"/>
                <a:gd name="connsiteX12" fmla="*/ 1841255 w 3695778"/>
                <a:gd name="connsiteY12" fmla="*/ 954439 h 2294491"/>
                <a:gd name="connsiteX13" fmla="*/ 1840003 w 3695778"/>
                <a:gd name="connsiteY13" fmla="*/ 953758 h 2294491"/>
                <a:gd name="connsiteX14" fmla="*/ 1837390 w 3695778"/>
                <a:gd name="connsiteY14" fmla="*/ 971414 h 2294491"/>
                <a:gd name="connsiteX15" fmla="*/ 1641587 w 3695778"/>
                <a:gd name="connsiteY15" fmla="*/ 2294491 h 2294491"/>
                <a:gd name="connsiteX16" fmla="*/ 431127 w 3695778"/>
                <a:gd name="connsiteY16" fmla="*/ 1686789 h 2294491"/>
                <a:gd name="connsiteX17" fmla="*/ 539874 w 3695778"/>
                <a:gd name="connsiteY17" fmla="*/ 954468 h 2294491"/>
                <a:gd name="connsiteX18" fmla="*/ 0 w 3695778"/>
                <a:gd name="connsiteY18" fmla="*/ 682611 h 2294491"/>
                <a:gd name="connsiteX19" fmla="*/ 635087 w 3695778"/>
                <a:gd name="connsiteY19" fmla="*/ 313280 h 2294491"/>
                <a:gd name="connsiteX20" fmla="*/ 636310 w 3695778"/>
                <a:gd name="connsiteY20" fmla="*/ 305046 h 2294491"/>
                <a:gd name="connsiteX21" fmla="*/ 643255 w 3695778"/>
                <a:gd name="connsiteY21" fmla="*/ 308530 h 2294491"/>
                <a:gd name="connsiteX22" fmla="*/ 647722 w 3695778"/>
                <a:gd name="connsiteY22" fmla="*/ 305933 h 2294491"/>
                <a:gd name="connsiteX23" fmla="*/ 646690 w 3695778"/>
                <a:gd name="connsiteY23" fmla="*/ 305372 h 2294491"/>
                <a:gd name="connsiteX24" fmla="*/ 649111 w 3695778"/>
                <a:gd name="connsiteY24" fmla="*/ 305124 h 2294491"/>
                <a:gd name="connsiteX25" fmla="*/ 649248 w 3695778"/>
                <a:gd name="connsiteY25" fmla="*/ 305045 h 2294491"/>
                <a:gd name="connsiteX26" fmla="*/ 649356 w 3695778"/>
                <a:gd name="connsiteY26" fmla="*/ 305099 h 2294491"/>
                <a:gd name="connsiteX27" fmla="*/ 1962094 w 3695778"/>
                <a:gd name="connsiteY27" fmla="*/ 170826 h 2294491"/>
                <a:gd name="connsiteX28" fmla="*/ 1962359 w 3695778"/>
                <a:gd name="connsiteY28" fmla="*/ 170937 h 2294491"/>
                <a:gd name="connsiteX29" fmla="*/ 2496781 w 3695778"/>
                <a:gd name="connsiteY29" fmla="*/ 154556 h 2294491"/>
                <a:gd name="connsiteX30" fmla="*/ 3659188 w 3695778"/>
                <a:gd name="connsiteY30" fmla="*/ 672217 h 2294491"/>
                <a:gd name="connsiteX31" fmla="*/ 3179912 w 3695778"/>
                <a:gd name="connsiteY31" fmla="*/ 679729 h 2294491"/>
                <a:gd name="connsiteX32" fmla="*/ 1962257 w 3695778"/>
                <a:gd name="connsiteY32" fmla="*/ 169507 h 2294491"/>
                <a:gd name="connsiteX33" fmla="*/ 647560 w 3695778"/>
                <a:gd name="connsiteY33" fmla="*/ 303970 h 2294491"/>
                <a:gd name="connsiteX34" fmla="*/ 191161 w 3695778"/>
                <a:gd name="connsiteY34" fmla="*/ 157488 h 2294491"/>
                <a:gd name="connsiteX35" fmla="*/ 1453887 w 3695778"/>
                <a:gd name="connsiteY35" fmla="*/ 0 h 2294491"/>
                <a:gd name="connsiteX36" fmla="*/ 1941074 w 3695778"/>
                <a:gd name="connsiteY36" fmla="*/ 162155 h 2294491"/>
                <a:gd name="connsiteX37" fmla="*/ 1960801 w 3695778"/>
                <a:gd name="connsiteY37" fmla="*/ 168721 h 2294491"/>
                <a:gd name="connsiteX38" fmla="*/ 1983455 w 3695778"/>
                <a:gd name="connsiteY38" fmla="*/ 168122 h 2294491"/>
                <a:gd name="connsiteX39" fmla="*/ 2496781 w 3695778"/>
                <a:gd name="connsiteY39" fmla="*/ 154556 h 2294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95778" h="2294491">
                  <a:moveTo>
                    <a:pt x="1963441" y="170825"/>
                  </a:moveTo>
                  <a:cubicBezTo>
                    <a:pt x="1963441" y="170825"/>
                    <a:pt x="3182888" y="681851"/>
                    <a:pt x="3182888" y="681851"/>
                  </a:cubicBezTo>
                  <a:lnTo>
                    <a:pt x="3134733" y="691885"/>
                  </a:lnTo>
                  <a:lnTo>
                    <a:pt x="3184271" y="683298"/>
                  </a:lnTo>
                  <a:lnTo>
                    <a:pt x="3185519" y="684640"/>
                  </a:lnTo>
                  <a:lnTo>
                    <a:pt x="3193467" y="683297"/>
                  </a:lnTo>
                  <a:lnTo>
                    <a:pt x="3192201" y="691823"/>
                  </a:lnTo>
                  <a:lnTo>
                    <a:pt x="3695778" y="1233236"/>
                  </a:lnTo>
                  <a:lnTo>
                    <a:pt x="3096367" y="1337138"/>
                  </a:lnTo>
                  <a:lnTo>
                    <a:pt x="2988267" y="2065046"/>
                  </a:lnTo>
                  <a:lnTo>
                    <a:pt x="1643163" y="2293188"/>
                  </a:lnTo>
                  <a:cubicBezTo>
                    <a:pt x="1643163" y="2293188"/>
                    <a:pt x="1799774" y="1234773"/>
                    <a:pt x="1838927" y="970170"/>
                  </a:cubicBezTo>
                  <a:lnTo>
                    <a:pt x="1841255" y="954439"/>
                  </a:lnTo>
                  <a:lnTo>
                    <a:pt x="1840003" y="953758"/>
                  </a:lnTo>
                  <a:lnTo>
                    <a:pt x="1837390" y="971414"/>
                  </a:lnTo>
                  <a:cubicBezTo>
                    <a:pt x="1798229" y="1236029"/>
                    <a:pt x="1641587" y="2294491"/>
                    <a:pt x="1641587" y="2294491"/>
                  </a:cubicBezTo>
                  <a:lnTo>
                    <a:pt x="431127" y="1686789"/>
                  </a:lnTo>
                  <a:lnTo>
                    <a:pt x="539874" y="954468"/>
                  </a:lnTo>
                  <a:lnTo>
                    <a:pt x="0" y="682611"/>
                  </a:lnTo>
                  <a:lnTo>
                    <a:pt x="635087" y="313280"/>
                  </a:lnTo>
                  <a:lnTo>
                    <a:pt x="636310" y="305046"/>
                  </a:lnTo>
                  <a:lnTo>
                    <a:pt x="643255" y="308530"/>
                  </a:lnTo>
                  <a:lnTo>
                    <a:pt x="647722" y="305933"/>
                  </a:lnTo>
                  <a:lnTo>
                    <a:pt x="646690" y="305372"/>
                  </a:lnTo>
                  <a:lnTo>
                    <a:pt x="649111" y="305124"/>
                  </a:lnTo>
                  <a:lnTo>
                    <a:pt x="649248" y="305045"/>
                  </a:lnTo>
                  <a:lnTo>
                    <a:pt x="649356" y="305099"/>
                  </a:lnTo>
                  <a:lnTo>
                    <a:pt x="1962094" y="170826"/>
                  </a:lnTo>
                  <a:lnTo>
                    <a:pt x="1962359" y="170937"/>
                  </a:lnTo>
                  <a:close/>
                  <a:moveTo>
                    <a:pt x="2496781" y="154556"/>
                  </a:moveTo>
                  <a:lnTo>
                    <a:pt x="3659188" y="672217"/>
                  </a:lnTo>
                  <a:lnTo>
                    <a:pt x="3179912" y="679729"/>
                  </a:lnTo>
                  <a:lnTo>
                    <a:pt x="1962257" y="169507"/>
                  </a:lnTo>
                  <a:lnTo>
                    <a:pt x="647560" y="303970"/>
                  </a:lnTo>
                  <a:lnTo>
                    <a:pt x="191161" y="157488"/>
                  </a:lnTo>
                  <a:lnTo>
                    <a:pt x="1453887" y="0"/>
                  </a:lnTo>
                  <a:cubicBezTo>
                    <a:pt x="1453887" y="0"/>
                    <a:pt x="1843637" y="129724"/>
                    <a:pt x="1941074" y="162155"/>
                  </a:cubicBezTo>
                  <a:lnTo>
                    <a:pt x="1960801" y="168721"/>
                  </a:lnTo>
                  <a:lnTo>
                    <a:pt x="1983455" y="168122"/>
                  </a:lnTo>
                  <a:cubicBezTo>
                    <a:pt x="2086120" y="165409"/>
                    <a:pt x="2496781" y="154556"/>
                    <a:pt x="2496781" y="154556"/>
                  </a:cubicBezTo>
                  <a:close/>
                </a:path>
              </a:pathLst>
            </a:custGeom>
            <a:solidFill>
              <a:srgbClr val="010101">
                <a:alpha val="15000"/>
              </a:srgbClr>
            </a:solidFill>
            <a:ln w="12700">
              <a:miter lim="400000"/>
            </a:ln>
          </p:spPr>
          <p:txBody>
            <a:bodyPr wrap="square" lIns="0" tIns="0" rIns="0" bIns="0" anchor="ctr">
              <a:noAutofit/>
            </a:bodyPr>
            <a:lstStyle/>
            <a:p>
              <a:pPr>
                <a:defRPr sz="3000">
                  <a:solidFill>
                    <a:srgbClr val="FFFFFF"/>
                  </a:solidFill>
                  <a:effectLst>
                    <a:outerShdw blurRad="38100" dist="12700" dir="5400000" rotWithShape="0">
                      <a:srgbClr val="000000">
                        <a:alpha val="50000"/>
                      </a:srgbClr>
                    </a:outerShdw>
                  </a:effectLst>
                </a:defRPr>
              </a:pPr>
              <a:endParaRPr sz="3000">
                <a:solidFill>
                  <a:srgbClr val="FFFFFF"/>
                </a:solidFill>
                <a:effectLst>
                  <a:outerShdw blurRad="38100" dist="12700" dir="5400000" rotWithShape="0">
                    <a:srgbClr val="000000">
                      <a:alpha val="50000"/>
                    </a:srgbClr>
                  </a:outerShdw>
                </a:effectLst>
                <a:latin typeface="Marianne" panose="020B0604020202020204"/>
              </a:endParaRPr>
            </a:p>
          </p:txBody>
        </p:sp>
        <p:grpSp>
          <p:nvGrpSpPr>
            <p:cNvPr id="96" name="Group 95">
              <a:extLst>
                <a:ext uri="{FF2B5EF4-FFF2-40B4-BE49-F238E27FC236}">
                  <a16:creationId xmlns:a16="http://schemas.microsoft.com/office/drawing/2014/main" id="{D83716ED-9ABE-4E60-80B2-1F862C5F5314}"/>
                </a:ext>
              </a:extLst>
            </p:cNvPr>
            <p:cNvGrpSpPr/>
            <p:nvPr/>
          </p:nvGrpSpPr>
          <p:grpSpPr>
            <a:xfrm>
              <a:off x="16348313" y="6693427"/>
              <a:ext cx="2929343" cy="786849"/>
              <a:chOff x="4612843" y="5316904"/>
              <a:chExt cx="2929343" cy="786849"/>
            </a:xfrm>
          </p:grpSpPr>
          <p:sp>
            <p:nvSpPr>
              <p:cNvPr id="161" name="Shape 6">
                <a:extLst>
                  <a:ext uri="{FF2B5EF4-FFF2-40B4-BE49-F238E27FC236}">
                    <a16:creationId xmlns:a16="http://schemas.microsoft.com/office/drawing/2014/main" id="{10913A53-A6D7-467D-8525-E1AAE8A024C4}"/>
                  </a:ext>
                </a:extLst>
              </p:cNvPr>
              <p:cNvSpPr/>
              <p:nvPr/>
            </p:nvSpPr>
            <p:spPr>
              <a:xfrm rot="21084094">
                <a:off x="5039352" y="5441631"/>
                <a:ext cx="2128705" cy="662122"/>
              </a:xfrm>
              <a:custGeom>
                <a:avLst/>
                <a:gdLst/>
                <a:ahLst/>
                <a:cxnLst>
                  <a:cxn ang="0">
                    <a:pos x="wd2" y="hd2"/>
                  </a:cxn>
                  <a:cxn ang="5400000">
                    <a:pos x="wd2" y="hd2"/>
                  </a:cxn>
                  <a:cxn ang="10800000">
                    <a:pos x="wd2" y="hd2"/>
                  </a:cxn>
                  <a:cxn ang="16200000">
                    <a:pos x="wd2" y="hd2"/>
                  </a:cxn>
                </a:cxnLst>
                <a:rect l="0" t="0" r="r" b="b"/>
                <a:pathLst>
                  <a:path w="21600" h="21600" extrusionOk="0">
                    <a:moveTo>
                      <a:pt x="0" y="3686"/>
                    </a:moveTo>
                    <a:lnTo>
                      <a:pt x="11209" y="0"/>
                    </a:lnTo>
                    <a:lnTo>
                      <a:pt x="21600" y="14000"/>
                    </a:lnTo>
                    <a:lnTo>
                      <a:pt x="10255" y="21600"/>
                    </a:lnTo>
                    <a:cubicBezTo>
                      <a:pt x="10255" y="21600"/>
                      <a:pt x="0" y="3686"/>
                      <a:pt x="0" y="368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2" name="Shape 7">
                <a:extLst>
                  <a:ext uri="{FF2B5EF4-FFF2-40B4-BE49-F238E27FC236}">
                    <a16:creationId xmlns:a16="http://schemas.microsoft.com/office/drawing/2014/main" id="{B61DBBA8-36C0-45D6-BA2B-3815A60E0316}"/>
                  </a:ext>
                </a:extLst>
              </p:cNvPr>
              <p:cNvSpPr/>
              <p:nvPr/>
            </p:nvSpPr>
            <p:spPr>
              <a:xfrm rot="21084094">
                <a:off x="6034496" y="5366731"/>
                <a:ext cx="1129093" cy="662122"/>
              </a:xfrm>
              <a:custGeom>
                <a:avLst/>
                <a:gdLst/>
                <a:ahLst/>
                <a:cxnLst>
                  <a:cxn ang="0">
                    <a:pos x="wd2" y="hd2"/>
                  </a:cxn>
                  <a:cxn ang="5400000">
                    <a:pos x="wd2" y="hd2"/>
                  </a:cxn>
                  <a:cxn ang="10800000">
                    <a:pos x="wd2" y="hd2"/>
                  </a:cxn>
                  <a:cxn ang="16200000">
                    <a:pos x="wd2" y="hd2"/>
                  </a:cxn>
                </a:cxnLst>
                <a:rect l="0" t="0" r="r" b="b"/>
                <a:pathLst>
                  <a:path w="21600" h="21600" extrusionOk="0">
                    <a:moveTo>
                      <a:pt x="2009" y="0"/>
                    </a:moveTo>
                    <a:lnTo>
                      <a:pt x="1862" y="26"/>
                    </a:lnTo>
                    <a:lnTo>
                      <a:pt x="0" y="21405"/>
                    </a:lnTo>
                    <a:lnTo>
                      <a:pt x="210" y="21600"/>
                    </a:lnTo>
                    <a:lnTo>
                      <a:pt x="21600" y="14000"/>
                    </a:lnTo>
                    <a:cubicBezTo>
                      <a:pt x="21600" y="14000"/>
                      <a:pt x="2009" y="0"/>
                      <a:pt x="2009" y="0"/>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3" name="Shape 8">
                <a:extLst>
                  <a:ext uri="{FF2B5EF4-FFF2-40B4-BE49-F238E27FC236}">
                    <a16:creationId xmlns:a16="http://schemas.microsoft.com/office/drawing/2014/main" id="{902797E7-9EB7-4A09-8DF1-C15787EDB85D}"/>
                  </a:ext>
                </a:extLst>
              </p:cNvPr>
              <p:cNvSpPr/>
              <p:nvPr/>
            </p:nvSpPr>
            <p:spPr>
              <a:xfrm rot="21084094">
                <a:off x="4612843" y="5407168"/>
                <a:ext cx="1487925" cy="255270"/>
              </a:xfrm>
              <a:custGeom>
                <a:avLst/>
                <a:gdLst/>
                <a:ahLst/>
                <a:cxnLst>
                  <a:cxn ang="0">
                    <a:pos x="wd2" y="hd2"/>
                  </a:cxn>
                  <a:cxn ang="5400000">
                    <a:pos x="wd2" y="hd2"/>
                  </a:cxn>
                  <a:cxn ang="10800000">
                    <a:pos x="wd2" y="hd2"/>
                  </a:cxn>
                  <a:cxn ang="16200000">
                    <a:pos x="wd2" y="hd2"/>
                  </a:cxn>
                </a:cxnLst>
                <a:rect l="0" t="0" r="r" b="b"/>
                <a:pathLst>
                  <a:path w="21600" h="21600" extrusionOk="0">
                    <a:moveTo>
                      <a:pt x="15394" y="0"/>
                    </a:moveTo>
                    <a:lnTo>
                      <a:pt x="0" y="11191"/>
                    </a:lnTo>
                    <a:lnTo>
                      <a:pt x="5564" y="21600"/>
                    </a:lnTo>
                    <a:lnTo>
                      <a:pt x="21600" y="12040"/>
                    </a:lnTo>
                    <a:cubicBezTo>
                      <a:pt x="21600" y="12040"/>
                      <a:pt x="15394" y="0"/>
                      <a:pt x="15394"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4" name="Shape 9">
                <a:extLst>
                  <a:ext uri="{FF2B5EF4-FFF2-40B4-BE49-F238E27FC236}">
                    <a16:creationId xmlns:a16="http://schemas.microsoft.com/office/drawing/2014/main" id="{EED8DBAC-4766-4B47-8BB6-AAA81B0B2923}"/>
                  </a:ext>
                </a:extLst>
              </p:cNvPr>
              <p:cNvSpPr/>
              <p:nvPr/>
            </p:nvSpPr>
            <p:spPr>
              <a:xfrm rot="21084094">
                <a:off x="6115571" y="5316904"/>
                <a:ext cx="1426615" cy="441033"/>
              </a:xfrm>
              <a:custGeom>
                <a:avLst/>
                <a:gdLst/>
                <a:ahLst/>
                <a:cxnLst>
                  <a:cxn ang="0">
                    <a:pos x="wd2" y="hd2"/>
                  </a:cxn>
                  <a:cxn ang="5400000">
                    <a:pos x="wd2" y="hd2"/>
                  </a:cxn>
                  <a:cxn ang="10800000">
                    <a:pos x="wd2" y="hd2"/>
                  </a:cxn>
                  <a:cxn ang="16200000">
                    <a:pos x="wd2" y="hd2"/>
                  </a:cxn>
                </a:cxnLst>
                <a:rect l="0" t="0" r="r" b="b"/>
                <a:pathLst>
                  <a:path w="21600" h="21600" extrusionOk="0">
                    <a:moveTo>
                      <a:pt x="6820" y="0"/>
                    </a:moveTo>
                    <a:lnTo>
                      <a:pt x="21600" y="21291"/>
                    </a:lnTo>
                    <a:lnTo>
                      <a:pt x="15506" y="21600"/>
                    </a:lnTo>
                    <a:lnTo>
                      <a:pt x="0" y="583"/>
                    </a:lnTo>
                    <a:cubicBezTo>
                      <a:pt x="0" y="583"/>
                      <a:pt x="6820" y="0"/>
                      <a:pt x="6820"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7" name="Group 96">
              <a:extLst>
                <a:ext uri="{FF2B5EF4-FFF2-40B4-BE49-F238E27FC236}">
                  <a16:creationId xmlns:a16="http://schemas.microsoft.com/office/drawing/2014/main" id="{BF870252-B496-4991-8D3E-BAD65D4F7D71}"/>
                </a:ext>
              </a:extLst>
            </p:cNvPr>
            <p:cNvGrpSpPr/>
            <p:nvPr/>
          </p:nvGrpSpPr>
          <p:grpSpPr>
            <a:xfrm rot="973300">
              <a:off x="18126222" y="6384184"/>
              <a:ext cx="752103" cy="1060253"/>
              <a:chOff x="8069236" y="642892"/>
              <a:chExt cx="1998329" cy="2817084"/>
            </a:xfrm>
          </p:grpSpPr>
          <p:sp>
            <p:nvSpPr>
              <p:cNvPr id="148" name="Shape 22">
                <a:extLst>
                  <a:ext uri="{FF2B5EF4-FFF2-40B4-BE49-F238E27FC236}">
                    <a16:creationId xmlns:a16="http://schemas.microsoft.com/office/drawing/2014/main" id="{09045294-969F-4586-9B71-6B14E9BF2F45}"/>
                  </a:ext>
                </a:extLst>
              </p:cNvPr>
              <p:cNvSpPr/>
              <p:nvPr/>
            </p:nvSpPr>
            <p:spPr>
              <a:xfrm>
                <a:off x="8069236" y="642892"/>
                <a:ext cx="1998329" cy="2817084"/>
              </a:xfrm>
              <a:custGeom>
                <a:avLst/>
                <a:gdLst/>
                <a:ahLst/>
                <a:cxnLst>
                  <a:cxn ang="0">
                    <a:pos x="wd2" y="hd2"/>
                  </a:cxn>
                  <a:cxn ang="5400000">
                    <a:pos x="wd2" y="hd2"/>
                  </a:cxn>
                  <a:cxn ang="10800000">
                    <a:pos x="wd2" y="hd2"/>
                  </a:cxn>
                  <a:cxn ang="16200000">
                    <a:pos x="wd2" y="hd2"/>
                  </a:cxn>
                </a:cxnLst>
                <a:rect l="0" t="0" r="r" b="b"/>
                <a:pathLst>
                  <a:path w="21600" h="21600" extrusionOk="0">
                    <a:moveTo>
                      <a:pt x="4463" y="0"/>
                    </a:moveTo>
                    <a:lnTo>
                      <a:pt x="17137" y="0"/>
                    </a:lnTo>
                    <a:cubicBezTo>
                      <a:pt x="19592" y="0"/>
                      <a:pt x="21600" y="1018"/>
                      <a:pt x="21600" y="2264"/>
                    </a:cubicBezTo>
                    <a:lnTo>
                      <a:pt x="21600" y="19336"/>
                    </a:lnTo>
                    <a:cubicBezTo>
                      <a:pt x="21600" y="20581"/>
                      <a:pt x="19592" y="21600"/>
                      <a:pt x="17137" y="21600"/>
                    </a:cubicBezTo>
                    <a:lnTo>
                      <a:pt x="4463" y="21600"/>
                    </a:lnTo>
                    <a:cubicBezTo>
                      <a:pt x="2008" y="21600"/>
                      <a:pt x="0" y="20581"/>
                      <a:pt x="0" y="19336"/>
                    </a:cubicBezTo>
                    <a:lnTo>
                      <a:pt x="0" y="2264"/>
                    </a:lnTo>
                    <a:cubicBezTo>
                      <a:pt x="0" y="1018"/>
                      <a:pt x="2008" y="0"/>
                      <a:pt x="4463"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9" name="Shape 23">
                <a:extLst>
                  <a:ext uri="{FF2B5EF4-FFF2-40B4-BE49-F238E27FC236}">
                    <a16:creationId xmlns:a16="http://schemas.microsoft.com/office/drawing/2014/main" id="{E3FA7A06-1F9F-49CB-9611-7575FEFA4BD9}"/>
                  </a:ext>
                </a:extLst>
              </p:cNvPr>
              <p:cNvSpPr/>
              <p:nvPr/>
            </p:nvSpPr>
            <p:spPr>
              <a:xfrm>
                <a:off x="8193958" y="937653"/>
                <a:ext cx="1754183" cy="2264610"/>
              </a:xfrm>
              <a:custGeom>
                <a:avLst/>
                <a:gdLst/>
                <a:ahLst/>
                <a:cxnLst>
                  <a:cxn ang="0">
                    <a:pos x="wd2" y="hd2"/>
                  </a:cxn>
                  <a:cxn ang="5400000">
                    <a:pos x="wd2" y="hd2"/>
                  </a:cxn>
                  <a:cxn ang="10800000">
                    <a:pos x="wd2" y="hd2"/>
                  </a:cxn>
                  <a:cxn ang="16200000">
                    <a:pos x="wd2" y="hd2"/>
                  </a:cxn>
                </a:cxnLst>
                <a:rect l="0" t="0" r="r" b="b"/>
                <a:pathLst>
                  <a:path w="21600" h="21600" extrusionOk="0">
                    <a:moveTo>
                      <a:pt x="76" y="0"/>
                    </a:moveTo>
                    <a:lnTo>
                      <a:pt x="21524" y="0"/>
                    </a:lnTo>
                    <a:cubicBezTo>
                      <a:pt x="21566" y="0"/>
                      <a:pt x="21600" y="18"/>
                      <a:pt x="21600" y="38"/>
                    </a:cubicBezTo>
                    <a:lnTo>
                      <a:pt x="21600" y="21562"/>
                    </a:lnTo>
                    <a:cubicBezTo>
                      <a:pt x="21600" y="21583"/>
                      <a:pt x="21566" y="21600"/>
                      <a:pt x="21524" y="21600"/>
                    </a:cubicBezTo>
                    <a:lnTo>
                      <a:pt x="76" y="21600"/>
                    </a:lnTo>
                    <a:cubicBezTo>
                      <a:pt x="34" y="21600"/>
                      <a:pt x="0" y="21583"/>
                      <a:pt x="0" y="21562"/>
                    </a:cubicBezTo>
                    <a:lnTo>
                      <a:pt x="0" y="38"/>
                    </a:lnTo>
                    <a:cubicBezTo>
                      <a:pt x="0" y="18"/>
                      <a:pt x="34" y="0"/>
                      <a:pt x="76"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0" name="Shape 24">
                <a:extLst>
                  <a:ext uri="{FF2B5EF4-FFF2-40B4-BE49-F238E27FC236}">
                    <a16:creationId xmlns:a16="http://schemas.microsoft.com/office/drawing/2014/main" id="{9B863880-D885-4B79-A1D5-DC21D64E366D}"/>
                  </a:ext>
                </a:extLst>
              </p:cNvPr>
              <p:cNvSpPr/>
              <p:nvPr/>
            </p:nvSpPr>
            <p:spPr>
              <a:xfrm>
                <a:off x="8851659" y="744842"/>
                <a:ext cx="476056" cy="42724"/>
              </a:xfrm>
              <a:custGeom>
                <a:avLst/>
                <a:gdLst/>
                <a:ahLst/>
                <a:cxnLst>
                  <a:cxn ang="0">
                    <a:pos x="wd2" y="hd2"/>
                  </a:cxn>
                  <a:cxn ang="5400000">
                    <a:pos x="wd2" y="hd2"/>
                  </a:cxn>
                  <a:cxn ang="10800000">
                    <a:pos x="wd2" y="hd2"/>
                  </a:cxn>
                  <a:cxn ang="16200000">
                    <a:pos x="wd2" y="hd2"/>
                  </a:cxn>
                </a:cxnLst>
                <a:rect l="0" t="0" r="r" b="b"/>
                <a:pathLst>
                  <a:path w="21600" h="21600" extrusionOk="0">
                    <a:moveTo>
                      <a:pt x="971" y="0"/>
                    </a:moveTo>
                    <a:lnTo>
                      <a:pt x="20629" y="0"/>
                    </a:lnTo>
                    <a:cubicBezTo>
                      <a:pt x="21164" y="0"/>
                      <a:pt x="21600" y="4826"/>
                      <a:pt x="21600" y="10785"/>
                    </a:cubicBezTo>
                    <a:lnTo>
                      <a:pt x="21600" y="10785"/>
                    </a:lnTo>
                    <a:cubicBezTo>
                      <a:pt x="21600" y="16745"/>
                      <a:pt x="21164" y="21600"/>
                      <a:pt x="20629" y="21600"/>
                    </a:cubicBezTo>
                    <a:lnTo>
                      <a:pt x="971" y="21600"/>
                    </a:lnTo>
                    <a:cubicBezTo>
                      <a:pt x="436" y="21600"/>
                      <a:pt x="0" y="16745"/>
                      <a:pt x="0" y="10785"/>
                    </a:cubicBezTo>
                    <a:lnTo>
                      <a:pt x="0" y="10785"/>
                    </a:lnTo>
                    <a:cubicBezTo>
                      <a:pt x="0" y="4826"/>
                      <a:pt x="436" y="0"/>
                      <a:pt x="971"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1" name="Shape 25">
                <a:extLst>
                  <a:ext uri="{FF2B5EF4-FFF2-40B4-BE49-F238E27FC236}">
                    <a16:creationId xmlns:a16="http://schemas.microsoft.com/office/drawing/2014/main" id="{28E67953-3D85-4DA7-9261-8B03219F350E}"/>
                  </a:ext>
                </a:extLst>
              </p:cNvPr>
              <p:cNvSpPr/>
              <p:nvPr/>
            </p:nvSpPr>
            <p:spPr>
              <a:xfrm>
                <a:off x="8999080" y="3250980"/>
                <a:ext cx="144391" cy="144448"/>
              </a:xfrm>
              <a:custGeom>
                <a:avLst/>
                <a:gdLst/>
                <a:ahLst/>
                <a:cxnLst>
                  <a:cxn ang="0">
                    <a:pos x="wd2" y="hd2"/>
                  </a:cxn>
                  <a:cxn ang="5400000">
                    <a:pos x="wd2" y="hd2"/>
                  </a:cxn>
                  <a:cxn ang="10800000">
                    <a:pos x="wd2" y="hd2"/>
                  </a:cxn>
                  <a:cxn ang="16200000">
                    <a:pos x="wd2" y="hd2"/>
                  </a:cxn>
                </a:cxnLst>
                <a:rect l="0" t="0" r="r" b="b"/>
                <a:pathLst>
                  <a:path w="21600" h="21600" extrusionOk="0">
                    <a:moveTo>
                      <a:pt x="10795" y="0"/>
                    </a:moveTo>
                    <a:cubicBezTo>
                      <a:pt x="16765" y="0"/>
                      <a:pt x="21600" y="4833"/>
                      <a:pt x="21600" y="10800"/>
                    </a:cubicBezTo>
                    <a:cubicBezTo>
                      <a:pt x="21600" y="16759"/>
                      <a:pt x="16765" y="21600"/>
                      <a:pt x="10795" y="21600"/>
                    </a:cubicBezTo>
                    <a:cubicBezTo>
                      <a:pt x="4826" y="21600"/>
                      <a:pt x="0" y="16759"/>
                      <a:pt x="0" y="10800"/>
                    </a:cubicBezTo>
                    <a:cubicBezTo>
                      <a:pt x="0" y="4833"/>
                      <a:pt x="4826" y="0"/>
                      <a:pt x="10795"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2" name="Shape 26">
                <a:extLst>
                  <a:ext uri="{FF2B5EF4-FFF2-40B4-BE49-F238E27FC236}">
                    <a16:creationId xmlns:a16="http://schemas.microsoft.com/office/drawing/2014/main" id="{C0DB8206-0ECC-44FA-B91E-63CDF1FE6048}"/>
                  </a:ext>
                </a:extLst>
              </p:cNvPr>
              <p:cNvSpPr/>
              <p:nvPr/>
            </p:nvSpPr>
            <p:spPr>
              <a:xfrm>
                <a:off x="8386721" y="1969563"/>
                <a:ext cx="314328" cy="9582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3" name="Shape 27">
                <a:extLst>
                  <a:ext uri="{FF2B5EF4-FFF2-40B4-BE49-F238E27FC236}">
                    <a16:creationId xmlns:a16="http://schemas.microsoft.com/office/drawing/2014/main" id="{DB0AD1AE-D1FF-44C1-A94A-3EB9AE49D9DA}"/>
                  </a:ext>
                </a:extLst>
              </p:cNvPr>
              <p:cNvSpPr/>
              <p:nvPr/>
            </p:nvSpPr>
            <p:spPr>
              <a:xfrm>
                <a:off x="8749600" y="2196364"/>
                <a:ext cx="314250" cy="73695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96C83C"/>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4" name="Shape 28">
                <a:extLst>
                  <a:ext uri="{FF2B5EF4-FFF2-40B4-BE49-F238E27FC236}">
                    <a16:creationId xmlns:a16="http://schemas.microsoft.com/office/drawing/2014/main" id="{1AC64509-2BE4-4B3F-B4EF-EA77B18151B6}"/>
                  </a:ext>
                </a:extLst>
              </p:cNvPr>
              <p:cNvSpPr/>
              <p:nvPr/>
            </p:nvSpPr>
            <p:spPr>
              <a:xfrm>
                <a:off x="9112479" y="2445840"/>
                <a:ext cx="314328" cy="4873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5" name="Shape 29">
                <a:extLst>
                  <a:ext uri="{FF2B5EF4-FFF2-40B4-BE49-F238E27FC236}">
                    <a16:creationId xmlns:a16="http://schemas.microsoft.com/office/drawing/2014/main" id="{97DBD308-8FA9-418E-8680-0D5ADF1AF4E4}"/>
                  </a:ext>
                </a:extLst>
              </p:cNvPr>
              <p:cNvSpPr/>
              <p:nvPr/>
            </p:nvSpPr>
            <p:spPr>
              <a:xfrm>
                <a:off x="9475361" y="2207703"/>
                <a:ext cx="314328" cy="7158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6" name="Shape 30">
                <a:extLst>
                  <a:ext uri="{FF2B5EF4-FFF2-40B4-BE49-F238E27FC236}">
                    <a16:creationId xmlns:a16="http://schemas.microsoft.com/office/drawing/2014/main" id="{80BD5430-6CE4-4A72-A2A1-CC7B26E43B47}"/>
                  </a:ext>
                </a:extLst>
              </p:cNvPr>
              <p:cNvSpPr/>
              <p:nvPr/>
            </p:nvSpPr>
            <p:spPr>
              <a:xfrm>
                <a:off x="8386721"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7" name="Shape 31">
                <a:extLst>
                  <a:ext uri="{FF2B5EF4-FFF2-40B4-BE49-F238E27FC236}">
                    <a16:creationId xmlns:a16="http://schemas.microsoft.com/office/drawing/2014/main" id="{6F886D10-C8FD-4C70-BE6A-270064CE79F3}"/>
                  </a:ext>
                </a:extLst>
              </p:cNvPr>
              <p:cNvSpPr/>
              <p:nvPr/>
            </p:nvSpPr>
            <p:spPr>
              <a:xfrm>
                <a:off x="8386721"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8" name="Shape 32">
                <a:extLst>
                  <a:ext uri="{FF2B5EF4-FFF2-40B4-BE49-F238E27FC236}">
                    <a16:creationId xmlns:a16="http://schemas.microsoft.com/office/drawing/2014/main" id="{83E5CED3-7A9E-4A6A-B1E2-C38832742A60}"/>
                  </a:ext>
                </a:extLst>
              </p:cNvPr>
              <p:cNvSpPr/>
              <p:nvPr/>
            </p:nvSpPr>
            <p:spPr>
              <a:xfrm>
                <a:off x="9157842"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9" name="Shape 33">
                <a:extLst>
                  <a:ext uri="{FF2B5EF4-FFF2-40B4-BE49-F238E27FC236}">
                    <a16:creationId xmlns:a16="http://schemas.microsoft.com/office/drawing/2014/main" id="{7AB7C364-7F53-43D8-B8FA-67D8F94ABAF3}"/>
                  </a:ext>
                </a:extLst>
              </p:cNvPr>
              <p:cNvSpPr/>
              <p:nvPr/>
            </p:nvSpPr>
            <p:spPr>
              <a:xfrm>
                <a:off x="9157842"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8" name="Group 97">
              <a:extLst>
                <a:ext uri="{FF2B5EF4-FFF2-40B4-BE49-F238E27FC236}">
                  <a16:creationId xmlns:a16="http://schemas.microsoft.com/office/drawing/2014/main" id="{12D200B7-7148-4709-B032-9F56F782C259}"/>
                </a:ext>
              </a:extLst>
            </p:cNvPr>
            <p:cNvGrpSpPr/>
            <p:nvPr/>
          </p:nvGrpSpPr>
          <p:grpSpPr>
            <a:xfrm rot="733196">
              <a:off x="17436324" y="6162283"/>
              <a:ext cx="841256" cy="952478"/>
              <a:chOff x="2197689" y="5658698"/>
              <a:chExt cx="654706" cy="741278"/>
            </a:xfrm>
          </p:grpSpPr>
          <p:sp>
            <p:nvSpPr>
              <p:cNvPr id="142" name="Shape 15">
                <a:extLst>
                  <a:ext uri="{FF2B5EF4-FFF2-40B4-BE49-F238E27FC236}">
                    <a16:creationId xmlns:a16="http://schemas.microsoft.com/office/drawing/2014/main" id="{E87682A3-7E8D-48B6-8AF2-EEB853F045DB}"/>
                  </a:ext>
                </a:extLst>
              </p:cNvPr>
              <p:cNvSpPr/>
              <p:nvPr/>
            </p:nvSpPr>
            <p:spPr>
              <a:xfrm>
                <a:off x="2235340" y="5917554"/>
                <a:ext cx="41739" cy="2121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D6D6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3" name="Shape 29">
                <a:extLst>
                  <a:ext uri="{FF2B5EF4-FFF2-40B4-BE49-F238E27FC236}">
                    <a16:creationId xmlns:a16="http://schemas.microsoft.com/office/drawing/2014/main" id="{DDE3FA4F-A66A-4E1C-89C9-CA3C9A54FCA4}"/>
                  </a:ext>
                </a:extLst>
              </p:cNvPr>
              <p:cNvSpPr/>
              <p:nvPr/>
            </p:nvSpPr>
            <p:spPr>
              <a:xfrm>
                <a:off x="2197689" y="5658698"/>
                <a:ext cx="654706" cy="741278"/>
              </a:xfrm>
              <a:custGeom>
                <a:avLst/>
                <a:gdLst/>
                <a:ahLst/>
                <a:cxnLst>
                  <a:cxn ang="0">
                    <a:pos x="wd2" y="hd2"/>
                  </a:cxn>
                  <a:cxn ang="5400000">
                    <a:pos x="wd2" y="hd2"/>
                  </a:cxn>
                  <a:cxn ang="10800000">
                    <a:pos x="wd2" y="hd2"/>
                  </a:cxn>
                  <a:cxn ang="16200000">
                    <a:pos x="wd2" y="hd2"/>
                  </a:cxn>
                </a:cxnLst>
                <a:rect l="0" t="0" r="r" b="b"/>
                <a:pathLst>
                  <a:path w="21294" h="21329" extrusionOk="0">
                    <a:moveTo>
                      <a:pt x="1121" y="3116"/>
                    </a:moveTo>
                    <a:lnTo>
                      <a:pt x="15042" y="39"/>
                    </a:lnTo>
                    <a:cubicBezTo>
                      <a:pt x="15831" y="-135"/>
                      <a:pt x="16638" y="294"/>
                      <a:pt x="16835" y="992"/>
                    </a:cubicBezTo>
                    <a:lnTo>
                      <a:pt x="21250" y="16628"/>
                    </a:lnTo>
                    <a:cubicBezTo>
                      <a:pt x="21447" y="17326"/>
                      <a:pt x="20963" y="18040"/>
                      <a:pt x="20173" y="18214"/>
                    </a:cubicBezTo>
                    <a:lnTo>
                      <a:pt x="6253" y="21290"/>
                    </a:lnTo>
                    <a:cubicBezTo>
                      <a:pt x="5463" y="21465"/>
                      <a:pt x="4656" y="21036"/>
                      <a:pt x="4459" y="20338"/>
                    </a:cubicBezTo>
                    <a:lnTo>
                      <a:pt x="44" y="4702"/>
                    </a:lnTo>
                    <a:cubicBezTo>
                      <a:pt x="-153" y="4004"/>
                      <a:pt x="331" y="3290"/>
                      <a:pt x="1121" y="3116"/>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4" name="Shape 31">
                <a:extLst>
                  <a:ext uri="{FF2B5EF4-FFF2-40B4-BE49-F238E27FC236}">
                    <a16:creationId xmlns:a16="http://schemas.microsoft.com/office/drawing/2014/main" id="{A306B45E-FF2A-41A4-BC15-61BF6C4113C6}"/>
                  </a:ext>
                </a:extLst>
              </p:cNvPr>
              <p:cNvSpPr/>
              <p:nvPr/>
            </p:nvSpPr>
            <p:spPr>
              <a:xfrm>
                <a:off x="2677749" y="6049335"/>
                <a:ext cx="114998" cy="116584"/>
              </a:xfrm>
              <a:custGeom>
                <a:avLst/>
                <a:gdLst/>
                <a:ahLst/>
                <a:cxnLst>
                  <a:cxn ang="0">
                    <a:pos x="wd2" y="hd2"/>
                  </a:cxn>
                  <a:cxn ang="5400000">
                    <a:pos x="wd2" y="hd2"/>
                  </a:cxn>
                  <a:cxn ang="10800000">
                    <a:pos x="wd2" y="hd2"/>
                  </a:cxn>
                  <a:cxn ang="16200000">
                    <a:pos x="wd2" y="hd2"/>
                  </a:cxn>
                </a:cxnLst>
                <a:rect l="0" t="0" r="r" b="b"/>
                <a:pathLst>
                  <a:path w="20808" h="20818" extrusionOk="0">
                    <a:moveTo>
                      <a:pt x="2900" y="2688"/>
                    </a:moveTo>
                    <a:lnTo>
                      <a:pt x="13346" y="112"/>
                    </a:lnTo>
                    <a:cubicBezTo>
                      <a:pt x="15391" y="-391"/>
                      <a:pt x="17479" y="846"/>
                      <a:pt x="17989" y="2864"/>
                    </a:cubicBezTo>
                    <a:lnTo>
                      <a:pt x="20694" y="13548"/>
                    </a:lnTo>
                    <a:cubicBezTo>
                      <a:pt x="21204" y="15564"/>
                      <a:pt x="19951" y="17627"/>
                      <a:pt x="17908" y="18130"/>
                    </a:cubicBezTo>
                    <a:lnTo>
                      <a:pt x="7462" y="20706"/>
                    </a:lnTo>
                    <a:cubicBezTo>
                      <a:pt x="5417" y="21209"/>
                      <a:pt x="3329" y="19972"/>
                      <a:pt x="2819" y="17954"/>
                    </a:cubicBezTo>
                    <a:lnTo>
                      <a:pt x="114" y="7270"/>
                    </a:lnTo>
                    <a:cubicBezTo>
                      <a:pt x="-396" y="5254"/>
                      <a:pt x="857" y="3191"/>
                      <a:pt x="2900" y="2688"/>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5" name="Freeform 58">
                <a:extLst>
                  <a:ext uri="{FF2B5EF4-FFF2-40B4-BE49-F238E27FC236}">
                    <a16:creationId xmlns:a16="http://schemas.microsoft.com/office/drawing/2014/main" id="{1B733343-13E8-476C-BB91-9B4F4D3736F7}"/>
                  </a:ext>
                </a:extLst>
              </p:cNvPr>
              <p:cNvSpPr/>
              <p:nvPr/>
            </p:nvSpPr>
            <p:spPr>
              <a:xfrm>
                <a:off x="2232987" y="5696358"/>
                <a:ext cx="531536" cy="671942"/>
              </a:xfrm>
              <a:custGeom>
                <a:avLst/>
                <a:gdLst>
                  <a:gd name="connsiteX0" fmla="*/ 191432 w 531535"/>
                  <a:gd name="connsiteY0" fmla="*/ 555990 h 671941"/>
                  <a:gd name="connsiteX1" fmla="*/ 217089 w 531535"/>
                  <a:gd name="connsiteY1" fmla="*/ 571402 h 671941"/>
                  <a:gd name="connsiteX2" fmla="*/ 232030 w 531535"/>
                  <a:gd name="connsiteY2" fmla="*/ 631235 h 671941"/>
                  <a:gd name="connsiteX3" fmla="*/ 216631 w 531535"/>
                  <a:gd name="connsiteY3" fmla="*/ 656895 h 671941"/>
                  <a:gd name="connsiteX4" fmla="*/ 158898 w 531535"/>
                  <a:gd name="connsiteY4" fmla="*/ 671309 h 671941"/>
                  <a:gd name="connsiteX5" fmla="*/ 133251 w 531535"/>
                  <a:gd name="connsiteY5" fmla="*/ 655909 h 671941"/>
                  <a:gd name="connsiteX6" fmla="*/ 118300 w 531535"/>
                  <a:gd name="connsiteY6" fmla="*/ 596077 h 671941"/>
                  <a:gd name="connsiteX7" fmla="*/ 133699 w 531535"/>
                  <a:gd name="connsiteY7" fmla="*/ 570417 h 671941"/>
                  <a:gd name="connsiteX8" fmla="*/ 309085 w 531535"/>
                  <a:gd name="connsiteY8" fmla="*/ 527758 h 671941"/>
                  <a:gd name="connsiteX9" fmla="*/ 334746 w 531535"/>
                  <a:gd name="connsiteY9" fmla="*/ 543158 h 671941"/>
                  <a:gd name="connsiteX10" fmla="*/ 349696 w 531535"/>
                  <a:gd name="connsiteY10" fmla="*/ 602990 h 671941"/>
                  <a:gd name="connsiteX11" fmla="*/ 334298 w 531535"/>
                  <a:gd name="connsiteY11" fmla="*/ 628650 h 671941"/>
                  <a:gd name="connsiteX12" fmla="*/ 276555 w 531535"/>
                  <a:gd name="connsiteY12" fmla="*/ 643076 h 671941"/>
                  <a:gd name="connsiteX13" fmla="*/ 250900 w 531535"/>
                  <a:gd name="connsiteY13" fmla="*/ 627664 h 671941"/>
                  <a:gd name="connsiteX14" fmla="*/ 235956 w 531535"/>
                  <a:gd name="connsiteY14" fmla="*/ 567833 h 671941"/>
                  <a:gd name="connsiteX15" fmla="*/ 251353 w 531535"/>
                  <a:gd name="connsiteY15" fmla="*/ 542173 h 671941"/>
                  <a:gd name="connsiteX16" fmla="*/ 429100 w 531535"/>
                  <a:gd name="connsiteY16" fmla="*/ 497165 h 671941"/>
                  <a:gd name="connsiteX17" fmla="*/ 454760 w 531535"/>
                  <a:gd name="connsiteY17" fmla="*/ 512566 h 671941"/>
                  <a:gd name="connsiteX18" fmla="*/ 469710 w 531535"/>
                  <a:gd name="connsiteY18" fmla="*/ 572398 h 671941"/>
                  <a:gd name="connsiteX19" fmla="*/ 454313 w 531535"/>
                  <a:gd name="connsiteY19" fmla="*/ 598064 h 671941"/>
                  <a:gd name="connsiteX20" fmla="*/ 396581 w 531535"/>
                  <a:gd name="connsiteY20" fmla="*/ 612484 h 671941"/>
                  <a:gd name="connsiteX21" fmla="*/ 370921 w 531535"/>
                  <a:gd name="connsiteY21" fmla="*/ 597084 h 671941"/>
                  <a:gd name="connsiteX22" fmla="*/ 355971 w 531535"/>
                  <a:gd name="connsiteY22" fmla="*/ 537240 h 671941"/>
                  <a:gd name="connsiteX23" fmla="*/ 371368 w 531535"/>
                  <a:gd name="connsiteY23" fmla="*/ 511591 h 671941"/>
                  <a:gd name="connsiteX24" fmla="*/ 163192 w 531535"/>
                  <a:gd name="connsiteY24" fmla="*/ 443041 h 671941"/>
                  <a:gd name="connsiteX25" fmla="*/ 188856 w 531535"/>
                  <a:gd name="connsiteY25" fmla="*/ 458441 h 671941"/>
                  <a:gd name="connsiteX26" fmla="*/ 203796 w 531535"/>
                  <a:gd name="connsiteY26" fmla="*/ 518273 h 671941"/>
                  <a:gd name="connsiteX27" fmla="*/ 188397 w 531535"/>
                  <a:gd name="connsiteY27" fmla="*/ 543933 h 671941"/>
                  <a:gd name="connsiteX28" fmla="*/ 130664 w 531535"/>
                  <a:gd name="connsiteY28" fmla="*/ 558359 h 671941"/>
                  <a:gd name="connsiteX29" fmla="*/ 105006 w 531535"/>
                  <a:gd name="connsiteY29" fmla="*/ 542947 h 671941"/>
                  <a:gd name="connsiteX30" fmla="*/ 90055 w 531535"/>
                  <a:gd name="connsiteY30" fmla="*/ 483115 h 671941"/>
                  <a:gd name="connsiteX31" fmla="*/ 105454 w 531535"/>
                  <a:gd name="connsiteY31" fmla="*/ 457455 h 671941"/>
                  <a:gd name="connsiteX32" fmla="*/ 280860 w 531535"/>
                  <a:gd name="connsiteY32" fmla="*/ 412449 h 671941"/>
                  <a:gd name="connsiteX33" fmla="*/ 306518 w 531535"/>
                  <a:gd name="connsiteY33" fmla="*/ 427849 h 671941"/>
                  <a:gd name="connsiteX34" fmla="*/ 321469 w 531535"/>
                  <a:gd name="connsiteY34" fmla="*/ 487692 h 671941"/>
                  <a:gd name="connsiteX35" fmla="*/ 306059 w 531535"/>
                  <a:gd name="connsiteY35" fmla="*/ 513347 h 671941"/>
                  <a:gd name="connsiteX36" fmla="*/ 248326 w 531535"/>
                  <a:gd name="connsiteY36" fmla="*/ 527767 h 671941"/>
                  <a:gd name="connsiteX37" fmla="*/ 222668 w 531535"/>
                  <a:gd name="connsiteY37" fmla="*/ 512367 h 671941"/>
                  <a:gd name="connsiteX38" fmla="*/ 207717 w 531535"/>
                  <a:gd name="connsiteY38" fmla="*/ 452523 h 671941"/>
                  <a:gd name="connsiteX39" fmla="*/ 223127 w 531535"/>
                  <a:gd name="connsiteY39" fmla="*/ 426875 h 671941"/>
                  <a:gd name="connsiteX40" fmla="*/ 398514 w 531535"/>
                  <a:gd name="connsiteY40" fmla="*/ 381851 h 671941"/>
                  <a:gd name="connsiteX41" fmla="*/ 424170 w 531535"/>
                  <a:gd name="connsiteY41" fmla="*/ 397250 h 671941"/>
                  <a:gd name="connsiteX42" fmla="*/ 439121 w 531535"/>
                  <a:gd name="connsiteY42" fmla="*/ 457094 h 671941"/>
                  <a:gd name="connsiteX43" fmla="*/ 423712 w 531535"/>
                  <a:gd name="connsiteY43" fmla="*/ 482752 h 671941"/>
                  <a:gd name="connsiteX44" fmla="*/ 365981 w 531535"/>
                  <a:gd name="connsiteY44" fmla="*/ 497172 h 671941"/>
                  <a:gd name="connsiteX45" fmla="*/ 340324 w 531535"/>
                  <a:gd name="connsiteY45" fmla="*/ 481772 h 671941"/>
                  <a:gd name="connsiteX46" fmla="*/ 325384 w 531535"/>
                  <a:gd name="connsiteY46" fmla="*/ 421939 h 671941"/>
                  <a:gd name="connsiteX47" fmla="*/ 340783 w 531535"/>
                  <a:gd name="connsiteY47" fmla="*/ 396276 h 671941"/>
                  <a:gd name="connsiteX48" fmla="*/ 398514 w 531535"/>
                  <a:gd name="connsiteY48" fmla="*/ 381851 h 671941"/>
                  <a:gd name="connsiteX49" fmla="*/ 132600 w 531535"/>
                  <a:gd name="connsiteY49" fmla="*/ 327726 h 671941"/>
                  <a:gd name="connsiteX50" fmla="*/ 158258 w 531535"/>
                  <a:gd name="connsiteY50" fmla="*/ 343125 h 671941"/>
                  <a:gd name="connsiteX51" fmla="*/ 173209 w 531535"/>
                  <a:gd name="connsiteY51" fmla="*/ 402970 h 671941"/>
                  <a:gd name="connsiteX52" fmla="*/ 157799 w 531535"/>
                  <a:gd name="connsiteY52" fmla="*/ 428628 h 671941"/>
                  <a:gd name="connsiteX53" fmla="*/ 100067 w 531535"/>
                  <a:gd name="connsiteY53" fmla="*/ 443053 h 671941"/>
                  <a:gd name="connsiteX54" fmla="*/ 74409 w 531535"/>
                  <a:gd name="connsiteY54" fmla="*/ 427648 h 671941"/>
                  <a:gd name="connsiteX55" fmla="*/ 59469 w 531535"/>
                  <a:gd name="connsiteY55" fmla="*/ 367814 h 671941"/>
                  <a:gd name="connsiteX56" fmla="*/ 74868 w 531535"/>
                  <a:gd name="connsiteY56" fmla="*/ 342151 h 671941"/>
                  <a:gd name="connsiteX57" fmla="*/ 252606 w 531535"/>
                  <a:gd name="connsiteY57" fmla="*/ 297134 h 671941"/>
                  <a:gd name="connsiteX58" fmla="*/ 278266 w 531535"/>
                  <a:gd name="connsiteY58" fmla="*/ 312535 h 671941"/>
                  <a:gd name="connsiteX59" fmla="*/ 293216 w 531535"/>
                  <a:gd name="connsiteY59" fmla="*/ 372378 h 671941"/>
                  <a:gd name="connsiteX60" fmla="*/ 277819 w 531535"/>
                  <a:gd name="connsiteY60" fmla="*/ 398038 h 671941"/>
                  <a:gd name="connsiteX61" fmla="*/ 220077 w 531535"/>
                  <a:gd name="connsiteY61" fmla="*/ 412465 h 671941"/>
                  <a:gd name="connsiteX62" fmla="*/ 194427 w 531535"/>
                  <a:gd name="connsiteY62" fmla="*/ 397053 h 671941"/>
                  <a:gd name="connsiteX63" fmla="*/ 179478 w 531535"/>
                  <a:gd name="connsiteY63" fmla="*/ 337220 h 671941"/>
                  <a:gd name="connsiteX64" fmla="*/ 194875 w 531535"/>
                  <a:gd name="connsiteY64" fmla="*/ 311560 h 671941"/>
                  <a:gd name="connsiteX65" fmla="*/ 370280 w 531535"/>
                  <a:gd name="connsiteY65" fmla="*/ 266542 h 671941"/>
                  <a:gd name="connsiteX66" fmla="*/ 395937 w 531535"/>
                  <a:gd name="connsiteY66" fmla="*/ 281942 h 671941"/>
                  <a:gd name="connsiteX67" fmla="*/ 410877 w 531535"/>
                  <a:gd name="connsiteY67" fmla="*/ 341786 h 671941"/>
                  <a:gd name="connsiteX68" fmla="*/ 395478 w 531535"/>
                  <a:gd name="connsiteY68" fmla="*/ 367446 h 671941"/>
                  <a:gd name="connsiteX69" fmla="*/ 337742 w 531535"/>
                  <a:gd name="connsiteY69" fmla="*/ 381872 h 671941"/>
                  <a:gd name="connsiteX70" fmla="*/ 312091 w 531535"/>
                  <a:gd name="connsiteY70" fmla="*/ 366471 h 671941"/>
                  <a:gd name="connsiteX71" fmla="*/ 297140 w 531535"/>
                  <a:gd name="connsiteY71" fmla="*/ 306628 h 671941"/>
                  <a:gd name="connsiteX72" fmla="*/ 312538 w 531535"/>
                  <a:gd name="connsiteY72" fmla="*/ 280968 h 671941"/>
                  <a:gd name="connsiteX73" fmla="*/ 490298 w 531535"/>
                  <a:gd name="connsiteY73" fmla="*/ 238303 h 671941"/>
                  <a:gd name="connsiteX74" fmla="*/ 515956 w 531535"/>
                  <a:gd name="connsiteY74" fmla="*/ 253708 h 671941"/>
                  <a:gd name="connsiteX75" fmla="*/ 530908 w 531535"/>
                  <a:gd name="connsiteY75" fmla="*/ 313542 h 671941"/>
                  <a:gd name="connsiteX76" fmla="*/ 515497 w 531535"/>
                  <a:gd name="connsiteY76" fmla="*/ 339206 h 671941"/>
                  <a:gd name="connsiteX77" fmla="*/ 457770 w 531535"/>
                  <a:gd name="connsiteY77" fmla="*/ 353631 h 671941"/>
                  <a:gd name="connsiteX78" fmla="*/ 432107 w 531535"/>
                  <a:gd name="connsiteY78" fmla="*/ 338226 h 671941"/>
                  <a:gd name="connsiteX79" fmla="*/ 417155 w 531535"/>
                  <a:gd name="connsiteY79" fmla="*/ 278386 h 671941"/>
                  <a:gd name="connsiteX80" fmla="*/ 432565 w 531535"/>
                  <a:gd name="connsiteY80" fmla="*/ 252728 h 671941"/>
                  <a:gd name="connsiteX81" fmla="*/ 104367 w 531535"/>
                  <a:gd name="connsiteY81" fmla="*/ 212418 h 671941"/>
                  <a:gd name="connsiteX82" fmla="*/ 130025 w 531535"/>
                  <a:gd name="connsiteY82" fmla="*/ 227819 h 671941"/>
                  <a:gd name="connsiteX83" fmla="*/ 144965 w 531535"/>
                  <a:gd name="connsiteY83" fmla="*/ 287662 h 671941"/>
                  <a:gd name="connsiteX84" fmla="*/ 129566 w 531535"/>
                  <a:gd name="connsiteY84" fmla="*/ 313322 h 671941"/>
                  <a:gd name="connsiteX85" fmla="*/ 71833 w 531535"/>
                  <a:gd name="connsiteY85" fmla="*/ 327749 h 671941"/>
                  <a:gd name="connsiteX86" fmla="*/ 46175 w 531535"/>
                  <a:gd name="connsiteY86" fmla="*/ 312348 h 671941"/>
                  <a:gd name="connsiteX87" fmla="*/ 31224 w 531535"/>
                  <a:gd name="connsiteY87" fmla="*/ 252504 h 671941"/>
                  <a:gd name="connsiteX88" fmla="*/ 46623 w 531535"/>
                  <a:gd name="connsiteY88" fmla="*/ 226844 h 671941"/>
                  <a:gd name="connsiteX89" fmla="*/ 222023 w 531535"/>
                  <a:gd name="connsiteY89" fmla="*/ 181826 h 671941"/>
                  <a:gd name="connsiteX90" fmla="*/ 247681 w 531535"/>
                  <a:gd name="connsiteY90" fmla="*/ 197226 h 671941"/>
                  <a:gd name="connsiteX91" fmla="*/ 262632 w 531535"/>
                  <a:gd name="connsiteY91" fmla="*/ 257069 h 671941"/>
                  <a:gd name="connsiteX92" fmla="*/ 247222 w 531535"/>
                  <a:gd name="connsiteY92" fmla="*/ 282729 h 671941"/>
                  <a:gd name="connsiteX93" fmla="*/ 189490 w 531535"/>
                  <a:gd name="connsiteY93" fmla="*/ 297155 h 671941"/>
                  <a:gd name="connsiteX94" fmla="*/ 163832 w 531535"/>
                  <a:gd name="connsiteY94" fmla="*/ 281754 h 671941"/>
                  <a:gd name="connsiteX95" fmla="*/ 148892 w 531535"/>
                  <a:gd name="connsiteY95" fmla="*/ 221912 h 671941"/>
                  <a:gd name="connsiteX96" fmla="*/ 164280 w 531535"/>
                  <a:gd name="connsiteY96" fmla="*/ 196252 h 671941"/>
                  <a:gd name="connsiteX97" fmla="*/ 342030 w 531535"/>
                  <a:gd name="connsiteY97" fmla="*/ 153587 h 671941"/>
                  <a:gd name="connsiteX98" fmla="*/ 367691 w 531535"/>
                  <a:gd name="connsiteY98" fmla="*/ 168986 h 671941"/>
                  <a:gd name="connsiteX99" fmla="*/ 382641 w 531535"/>
                  <a:gd name="connsiteY99" fmla="*/ 228820 h 671941"/>
                  <a:gd name="connsiteX100" fmla="*/ 367244 w 531535"/>
                  <a:gd name="connsiteY100" fmla="*/ 254484 h 671941"/>
                  <a:gd name="connsiteX101" fmla="*/ 309500 w 531535"/>
                  <a:gd name="connsiteY101" fmla="*/ 268909 h 671941"/>
                  <a:gd name="connsiteX102" fmla="*/ 283840 w 531535"/>
                  <a:gd name="connsiteY102" fmla="*/ 253504 h 671941"/>
                  <a:gd name="connsiteX103" fmla="*/ 268901 w 531535"/>
                  <a:gd name="connsiteY103" fmla="*/ 193664 h 671941"/>
                  <a:gd name="connsiteX104" fmla="*/ 284298 w 531535"/>
                  <a:gd name="connsiteY104" fmla="*/ 168001 h 671941"/>
                  <a:gd name="connsiteX105" fmla="*/ 459703 w 531535"/>
                  <a:gd name="connsiteY105" fmla="*/ 122995 h 671941"/>
                  <a:gd name="connsiteX106" fmla="*/ 485352 w 531535"/>
                  <a:gd name="connsiteY106" fmla="*/ 138401 h 671941"/>
                  <a:gd name="connsiteX107" fmla="*/ 500302 w 531535"/>
                  <a:gd name="connsiteY107" fmla="*/ 198245 h 671941"/>
                  <a:gd name="connsiteX108" fmla="*/ 484905 w 531535"/>
                  <a:gd name="connsiteY108" fmla="*/ 223905 h 671941"/>
                  <a:gd name="connsiteX109" fmla="*/ 427173 w 531535"/>
                  <a:gd name="connsiteY109" fmla="*/ 238320 h 671941"/>
                  <a:gd name="connsiteX110" fmla="*/ 401513 w 531535"/>
                  <a:gd name="connsiteY110" fmla="*/ 222919 h 671941"/>
                  <a:gd name="connsiteX111" fmla="*/ 386563 w 531535"/>
                  <a:gd name="connsiteY111" fmla="*/ 163081 h 671941"/>
                  <a:gd name="connsiteX112" fmla="*/ 401960 w 531535"/>
                  <a:gd name="connsiteY112" fmla="*/ 137415 h 671941"/>
                  <a:gd name="connsiteX113" fmla="*/ 427557 w 531535"/>
                  <a:gd name="connsiteY113" fmla="*/ 677 h 671941"/>
                  <a:gd name="connsiteX114" fmla="*/ 455346 w 531535"/>
                  <a:gd name="connsiteY114" fmla="*/ 17360 h 671941"/>
                  <a:gd name="connsiteX115" fmla="*/ 470960 w 531535"/>
                  <a:gd name="connsiteY115" fmla="*/ 79861 h 671941"/>
                  <a:gd name="connsiteX116" fmla="*/ 454287 w 531535"/>
                  <a:gd name="connsiteY116" fmla="*/ 107629 h 671941"/>
                  <a:gd name="connsiteX117" fmla="*/ 44068 w 531535"/>
                  <a:gd name="connsiteY117" fmla="*/ 210101 h 671941"/>
                  <a:gd name="connsiteX118" fmla="*/ 16278 w 531535"/>
                  <a:gd name="connsiteY118" fmla="*/ 193428 h 671941"/>
                  <a:gd name="connsiteX119" fmla="*/ 686 w 531535"/>
                  <a:gd name="connsiteY119" fmla="*/ 130927 h 671941"/>
                  <a:gd name="connsiteX120" fmla="*/ 17359 w 531535"/>
                  <a:gd name="connsiteY120" fmla="*/ 103159 h 671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531535" h="671941">
                    <a:moveTo>
                      <a:pt x="191432" y="555990"/>
                    </a:moveTo>
                    <a:cubicBezTo>
                      <a:pt x="202718" y="553174"/>
                      <a:pt x="214271" y="560101"/>
                      <a:pt x="217089" y="571402"/>
                    </a:cubicBezTo>
                    <a:cubicBezTo>
                      <a:pt x="217089" y="571402"/>
                      <a:pt x="232030" y="631235"/>
                      <a:pt x="232030" y="631235"/>
                    </a:cubicBezTo>
                    <a:cubicBezTo>
                      <a:pt x="234860" y="642524"/>
                      <a:pt x="227934" y="654078"/>
                      <a:pt x="216631" y="656895"/>
                    </a:cubicBezTo>
                    <a:lnTo>
                      <a:pt x="158898" y="671309"/>
                    </a:lnTo>
                    <a:cubicBezTo>
                      <a:pt x="147605" y="674138"/>
                      <a:pt x="136064" y="667199"/>
                      <a:pt x="133251" y="655909"/>
                    </a:cubicBezTo>
                    <a:lnTo>
                      <a:pt x="118300" y="596077"/>
                    </a:lnTo>
                    <a:cubicBezTo>
                      <a:pt x="115470" y="584787"/>
                      <a:pt x="122406" y="573233"/>
                      <a:pt x="133699" y="570417"/>
                    </a:cubicBezTo>
                    <a:close/>
                    <a:moveTo>
                      <a:pt x="309085" y="527758"/>
                    </a:moveTo>
                    <a:cubicBezTo>
                      <a:pt x="320377" y="524930"/>
                      <a:pt x="331927" y="531869"/>
                      <a:pt x="334746" y="543158"/>
                    </a:cubicBezTo>
                    <a:cubicBezTo>
                      <a:pt x="334746" y="543158"/>
                      <a:pt x="349696" y="602990"/>
                      <a:pt x="349696" y="602990"/>
                    </a:cubicBezTo>
                    <a:cubicBezTo>
                      <a:pt x="352514" y="614280"/>
                      <a:pt x="345589" y="625833"/>
                      <a:pt x="334298" y="628650"/>
                    </a:cubicBezTo>
                    <a:lnTo>
                      <a:pt x="276555" y="643076"/>
                    </a:lnTo>
                    <a:cubicBezTo>
                      <a:pt x="265264" y="645893"/>
                      <a:pt x="253724" y="638966"/>
                      <a:pt x="250900" y="627664"/>
                    </a:cubicBezTo>
                    <a:lnTo>
                      <a:pt x="235956" y="567833"/>
                    </a:lnTo>
                    <a:cubicBezTo>
                      <a:pt x="233137" y="556543"/>
                      <a:pt x="240062" y="544990"/>
                      <a:pt x="251353" y="542173"/>
                    </a:cubicBezTo>
                    <a:close/>
                    <a:moveTo>
                      <a:pt x="429100" y="497165"/>
                    </a:moveTo>
                    <a:cubicBezTo>
                      <a:pt x="440391" y="494336"/>
                      <a:pt x="451953" y="501270"/>
                      <a:pt x="454760" y="512566"/>
                    </a:cubicBezTo>
                    <a:cubicBezTo>
                      <a:pt x="454760" y="512566"/>
                      <a:pt x="469710" y="572398"/>
                      <a:pt x="469710" y="572398"/>
                    </a:cubicBezTo>
                    <a:cubicBezTo>
                      <a:pt x="472529" y="583699"/>
                      <a:pt x="465604" y="595241"/>
                      <a:pt x="454313" y="598064"/>
                    </a:cubicBezTo>
                    <a:lnTo>
                      <a:pt x="396581" y="612484"/>
                    </a:lnTo>
                    <a:cubicBezTo>
                      <a:pt x="385279" y="615301"/>
                      <a:pt x="373739" y="608373"/>
                      <a:pt x="370921" y="597084"/>
                    </a:cubicBezTo>
                    <a:lnTo>
                      <a:pt x="355971" y="537240"/>
                    </a:lnTo>
                    <a:cubicBezTo>
                      <a:pt x="353152" y="525950"/>
                      <a:pt x="360077" y="514397"/>
                      <a:pt x="371368" y="511591"/>
                    </a:cubicBezTo>
                    <a:close/>
                    <a:moveTo>
                      <a:pt x="163192" y="443041"/>
                    </a:moveTo>
                    <a:cubicBezTo>
                      <a:pt x="174490" y="440212"/>
                      <a:pt x="186026" y="447151"/>
                      <a:pt x="188856" y="458441"/>
                    </a:cubicBezTo>
                    <a:lnTo>
                      <a:pt x="203796" y="518273"/>
                    </a:lnTo>
                    <a:cubicBezTo>
                      <a:pt x="206626" y="529563"/>
                      <a:pt x="199689" y="541116"/>
                      <a:pt x="188397" y="543933"/>
                    </a:cubicBezTo>
                    <a:lnTo>
                      <a:pt x="130664" y="558359"/>
                    </a:lnTo>
                    <a:cubicBezTo>
                      <a:pt x="119372" y="561176"/>
                      <a:pt x="107825" y="554249"/>
                      <a:pt x="105006" y="542947"/>
                    </a:cubicBezTo>
                    <a:lnTo>
                      <a:pt x="90055" y="483115"/>
                    </a:lnTo>
                    <a:cubicBezTo>
                      <a:pt x="87236" y="471825"/>
                      <a:pt x="94162" y="460272"/>
                      <a:pt x="105454" y="457455"/>
                    </a:cubicBezTo>
                    <a:close/>
                    <a:moveTo>
                      <a:pt x="280860" y="412449"/>
                    </a:moveTo>
                    <a:cubicBezTo>
                      <a:pt x="292147" y="409620"/>
                      <a:pt x="303699" y="416559"/>
                      <a:pt x="306518" y="427849"/>
                    </a:cubicBezTo>
                    <a:lnTo>
                      <a:pt x="321469" y="487692"/>
                    </a:lnTo>
                    <a:cubicBezTo>
                      <a:pt x="324288" y="498982"/>
                      <a:pt x="317351" y="510524"/>
                      <a:pt x="306059" y="513347"/>
                    </a:cubicBezTo>
                    <a:lnTo>
                      <a:pt x="248326" y="527767"/>
                    </a:lnTo>
                    <a:cubicBezTo>
                      <a:pt x="237034" y="530584"/>
                      <a:pt x="225487" y="523657"/>
                      <a:pt x="222668" y="512367"/>
                    </a:cubicBezTo>
                    <a:cubicBezTo>
                      <a:pt x="222668" y="512367"/>
                      <a:pt x="207717" y="452523"/>
                      <a:pt x="207717" y="452523"/>
                    </a:cubicBezTo>
                    <a:cubicBezTo>
                      <a:pt x="204898" y="441233"/>
                      <a:pt x="211835" y="429691"/>
                      <a:pt x="223127" y="426875"/>
                    </a:cubicBezTo>
                    <a:close/>
                    <a:moveTo>
                      <a:pt x="398514" y="381851"/>
                    </a:moveTo>
                    <a:cubicBezTo>
                      <a:pt x="409805" y="379034"/>
                      <a:pt x="421351" y="385961"/>
                      <a:pt x="424170" y="397250"/>
                    </a:cubicBezTo>
                    <a:lnTo>
                      <a:pt x="439121" y="457094"/>
                    </a:lnTo>
                    <a:cubicBezTo>
                      <a:pt x="441940" y="468389"/>
                      <a:pt x="435003" y="479924"/>
                      <a:pt x="423712" y="482752"/>
                    </a:cubicBezTo>
                    <a:lnTo>
                      <a:pt x="365981" y="497172"/>
                    </a:lnTo>
                    <a:cubicBezTo>
                      <a:pt x="354695" y="499989"/>
                      <a:pt x="343143" y="493061"/>
                      <a:pt x="340324" y="481772"/>
                    </a:cubicBezTo>
                    <a:lnTo>
                      <a:pt x="325384" y="421939"/>
                    </a:lnTo>
                    <a:cubicBezTo>
                      <a:pt x="322555" y="410645"/>
                      <a:pt x="329491" y="399098"/>
                      <a:pt x="340783" y="396276"/>
                    </a:cubicBezTo>
                    <a:cubicBezTo>
                      <a:pt x="340783" y="396276"/>
                      <a:pt x="398514" y="381851"/>
                      <a:pt x="398514" y="381851"/>
                    </a:cubicBezTo>
                    <a:close/>
                    <a:moveTo>
                      <a:pt x="132600" y="327726"/>
                    </a:moveTo>
                    <a:cubicBezTo>
                      <a:pt x="143893" y="324909"/>
                      <a:pt x="155439" y="331836"/>
                      <a:pt x="158258" y="343125"/>
                    </a:cubicBezTo>
                    <a:lnTo>
                      <a:pt x="173209" y="402970"/>
                    </a:lnTo>
                    <a:cubicBezTo>
                      <a:pt x="176028" y="414259"/>
                      <a:pt x="169092" y="425800"/>
                      <a:pt x="157799" y="428628"/>
                    </a:cubicBezTo>
                    <a:lnTo>
                      <a:pt x="100067" y="443053"/>
                    </a:lnTo>
                    <a:cubicBezTo>
                      <a:pt x="88780" y="445864"/>
                      <a:pt x="77233" y="438937"/>
                      <a:pt x="74409" y="427648"/>
                    </a:cubicBezTo>
                    <a:lnTo>
                      <a:pt x="59469" y="367814"/>
                    </a:lnTo>
                    <a:cubicBezTo>
                      <a:pt x="56639" y="356509"/>
                      <a:pt x="63575" y="344973"/>
                      <a:pt x="74868" y="342151"/>
                    </a:cubicBezTo>
                    <a:close/>
                    <a:moveTo>
                      <a:pt x="252606" y="297134"/>
                    </a:moveTo>
                    <a:cubicBezTo>
                      <a:pt x="263897" y="294317"/>
                      <a:pt x="275448" y="301245"/>
                      <a:pt x="278266" y="312535"/>
                    </a:cubicBezTo>
                    <a:lnTo>
                      <a:pt x="293216" y="372378"/>
                    </a:lnTo>
                    <a:cubicBezTo>
                      <a:pt x="296034" y="383668"/>
                      <a:pt x="289110" y="395222"/>
                      <a:pt x="277819" y="398038"/>
                    </a:cubicBezTo>
                    <a:cubicBezTo>
                      <a:pt x="277819" y="398038"/>
                      <a:pt x="220077" y="412465"/>
                      <a:pt x="220077" y="412465"/>
                    </a:cubicBezTo>
                    <a:cubicBezTo>
                      <a:pt x="208786" y="415281"/>
                      <a:pt x="197246" y="408354"/>
                      <a:pt x="194427" y="397053"/>
                    </a:cubicBezTo>
                    <a:lnTo>
                      <a:pt x="179478" y="337220"/>
                    </a:lnTo>
                    <a:cubicBezTo>
                      <a:pt x="176659" y="325930"/>
                      <a:pt x="183584" y="314377"/>
                      <a:pt x="194875" y="311560"/>
                    </a:cubicBezTo>
                    <a:close/>
                    <a:moveTo>
                      <a:pt x="370280" y="266542"/>
                    </a:moveTo>
                    <a:cubicBezTo>
                      <a:pt x="381572" y="263725"/>
                      <a:pt x="393118" y="270658"/>
                      <a:pt x="395937" y="281942"/>
                    </a:cubicBezTo>
                    <a:cubicBezTo>
                      <a:pt x="395937" y="281942"/>
                      <a:pt x="410877" y="341786"/>
                      <a:pt x="410877" y="341786"/>
                    </a:cubicBezTo>
                    <a:cubicBezTo>
                      <a:pt x="413706" y="353076"/>
                      <a:pt x="406770" y="364629"/>
                      <a:pt x="395478" y="367446"/>
                    </a:cubicBezTo>
                    <a:lnTo>
                      <a:pt x="337742" y="381872"/>
                    </a:lnTo>
                    <a:cubicBezTo>
                      <a:pt x="326450" y="384688"/>
                      <a:pt x="314910" y="377761"/>
                      <a:pt x="312091" y="366471"/>
                    </a:cubicBezTo>
                    <a:lnTo>
                      <a:pt x="297140" y="306628"/>
                    </a:lnTo>
                    <a:cubicBezTo>
                      <a:pt x="294321" y="295338"/>
                      <a:pt x="301247" y="283785"/>
                      <a:pt x="312538" y="280968"/>
                    </a:cubicBezTo>
                    <a:close/>
                    <a:moveTo>
                      <a:pt x="490298" y="238303"/>
                    </a:moveTo>
                    <a:cubicBezTo>
                      <a:pt x="501591" y="235492"/>
                      <a:pt x="513137" y="242408"/>
                      <a:pt x="515956" y="253708"/>
                    </a:cubicBezTo>
                    <a:lnTo>
                      <a:pt x="530908" y="313542"/>
                    </a:lnTo>
                    <a:cubicBezTo>
                      <a:pt x="533726" y="324836"/>
                      <a:pt x="526790" y="336383"/>
                      <a:pt x="515497" y="339206"/>
                    </a:cubicBezTo>
                    <a:lnTo>
                      <a:pt x="457770" y="353631"/>
                    </a:lnTo>
                    <a:cubicBezTo>
                      <a:pt x="446478" y="356447"/>
                      <a:pt x="434926" y="349520"/>
                      <a:pt x="432107" y="338226"/>
                    </a:cubicBezTo>
                    <a:lnTo>
                      <a:pt x="417155" y="278386"/>
                    </a:lnTo>
                    <a:cubicBezTo>
                      <a:pt x="414336" y="267097"/>
                      <a:pt x="421273" y="255556"/>
                      <a:pt x="432565" y="252728"/>
                    </a:cubicBezTo>
                    <a:close/>
                    <a:moveTo>
                      <a:pt x="104367" y="212418"/>
                    </a:moveTo>
                    <a:cubicBezTo>
                      <a:pt x="115659" y="209601"/>
                      <a:pt x="127206" y="216529"/>
                      <a:pt x="130025" y="227819"/>
                    </a:cubicBezTo>
                    <a:lnTo>
                      <a:pt x="144965" y="287662"/>
                    </a:lnTo>
                    <a:cubicBezTo>
                      <a:pt x="147795" y="298952"/>
                      <a:pt x="140858" y="310506"/>
                      <a:pt x="129566" y="313322"/>
                    </a:cubicBezTo>
                    <a:lnTo>
                      <a:pt x="71833" y="327749"/>
                    </a:lnTo>
                    <a:cubicBezTo>
                      <a:pt x="60541" y="330565"/>
                      <a:pt x="48994" y="323638"/>
                      <a:pt x="46175" y="312348"/>
                    </a:cubicBezTo>
                    <a:lnTo>
                      <a:pt x="31224" y="252504"/>
                    </a:lnTo>
                    <a:cubicBezTo>
                      <a:pt x="28405" y="241214"/>
                      <a:pt x="35342" y="229661"/>
                      <a:pt x="46623" y="226844"/>
                    </a:cubicBezTo>
                    <a:close/>
                    <a:moveTo>
                      <a:pt x="222023" y="181826"/>
                    </a:moveTo>
                    <a:cubicBezTo>
                      <a:pt x="233310" y="179009"/>
                      <a:pt x="244857" y="185942"/>
                      <a:pt x="247681" y="197226"/>
                    </a:cubicBezTo>
                    <a:lnTo>
                      <a:pt x="262632" y="257069"/>
                    </a:lnTo>
                    <a:cubicBezTo>
                      <a:pt x="265451" y="268359"/>
                      <a:pt x="258514" y="279912"/>
                      <a:pt x="247222" y="282729"/>
                    </a:cubicBezTo>
                    <a:lnTo>
                      <a:pt x="189490" y="297155"/>
                    </a:lnTo>
                    <a:cubicBezTo>
                      <a:pt x="178197" y="299971"/>
                      <a:pt x="166651" y="293044"/>
                      <a:pt x="163832" y="281754"/>
                    </a:cubicBezTo>
                    <a:cubicBezTo>
                      <a:pt x="163832" y="281754"/>
                      <a:pt x="148892" y="221912"/>
                      <a:pt x="148892" y="221912"/>
                    </a:cubicBezTo>
                    <a:cubicBezTo>
                      <a:pt x="146062" y="210622"/>
                      <a:pt x="152987" y="199080"/>
                      <a:pt x="164280" y="196252"/>
                    </a:cubicBezTo>
                    <a:close/>
                    <a:moveTo>
                      <a:pt x="342030" y="153587"/>
                    </a:moveTo>
                    <a:cubicBezTo>
                      <a:pt x="353322" y="150770"/>
                      <a:pt x="364873" y="157697"/>
                      <a:pt x="367691" y="168986"/>
                    </a:cubicBezTo>
                    <a:lnTo>
                      <a:pt x="382641" y="228820"/>
                    </a:lnTo>
                    <a:cubicBezTo>
                      <a:pt x="385460" y="240115"/>
                      <a:pt x="378535" y="251661"/>
                      <a:pt x="367244" y="254484"/>
                    </a:cubicBezTo>
                    <a:lnTo>
                      <a:pt x="309500" y="268909"/>
                    </a:lnTo>
                    <a:cubicBezTo>
                      <a:pt x="298209" y="271725"/>
                      <a:pt x="286669" y="264798"/>
                      <a:pt x="283840" y="253504"/>
                    </a:cubicBezTo>
                    <a:cubicBezTo>
                      <a:pt x="283840" y="253504"/>
                      <a:pt x="268901" y="193664"/>
                      <a:pt x="268901" y="193664"/>
                    </a:cubicBezTo>
                    <a:cubicBezTo>
                      <a:pt x="266082" y="182375"/>
                      <a:pt x="273007" y="170834"/>
                      <a:pt x="284298" y="168001"/>
                    </a:cubicBezTo>
                    <a:close/>
                    <a:moveTo>
                      <a:pt x="459703" y="122995"/>
                    </a:moveTo>
                    <a:cubicBezTo>
                      <a:pt x="470983" y="120184"/>
                      <a:pt x="482534" y="127111"/>
                      <a:pt x="485352" y="138401"/>
                    </a:cubicBezTo>
                    <a:lnTo>
                      <a:pt x="500302" y="198245"/>
                    </a:lnTo>
                    <a:cubicBezTo>
                      <a:pt x="503121" y="209535"/>
                      <a:pt x="496196" y="221077"/>
                      <a:pt x="484905" y="223905"/>
                    </a:cubicBezTo>
                    <a:lnTo>
                      <a:pt x="427173" y="238320"/>
                    </a:lnTo>
                    <a:cubicBezTo>
                      <a:pt x="415871" y="241148"/>
                      <a:pt x="404331" y="234209"/>
                      <a:pt x="401513" y="222919"/>
                    </a:cubicBezTo>
                    <a:cubicBezTo>
                      <a:pt x="401513" y="222919"/>
                      <a:pt x="386563" y="163081"/>
                      <a:pt x="386563" y="163081"/>
                    </a:cubicBezTo>
                    <a:cubicBezTo>
                      <a:pt x="383745" y="151786"/>
                      <a:pt x="390669" y="140244"/>
                      <a:pt x="401960" y="137415"/>
                    </a:cubicBezTo>
                    <a:close/>
                    <a:moveTo>
                      <a:pt x="427557" y="677"/>
                    </a:moveTo>
                    <a:cubicBezTo>
                      <a:pt x="439775" y="-2366"/>
                      <a:pt x="452280" y="5137"/>
                      <a:pt x="455346" y="17360"/>
                    </a:cubicBezTo>
                    <a:lnTo>
                      <a:pt x="470960" y="79861"/>
                    </a:lnTo>
                    <a:cubicBezTo>
                      <a:pt x="474004" y="92073"/>
                      <a:pt x="466505" y="104576"/>
                      <a:pt x="454287" y="107629"/>
                    </a:cubicBezTo>
                    <a:lnTo>
                      <a:pt x="44068" y="210101"/>
                    </a:lnTo>
                    <a:cubicBezTo>
                      <a:pt x="31849" y="213154"/>
                      <a:pt x="19344" y="205651"/>
                      <a:pt x="16278" y="193428"/>
                    </a:cubicBezTo>
                    <a:lnTo>
                      <a:pt x="686" y="130927"/>
                    </a:lnTo>
                    <a:cubicBezTo>
                      <a:pt x="-2380" y="118714"/>
                      <a:pt x="5119" y="106202"/>
                      <a:pt x="17359" y="103159"/>
                    </a:cubicBezTo>
                    <a:close/>
                  </a:path>
                </a:pathLst>
              </a:custGeom>
              <a:solidFill>
                <a:srgbClr val="6491C8">
                  <a:lumMod val="20000"/>
                  <a:lumOff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6" name="Shape 46">
                <a:extLst>
                  <a:ext uri="{FF2B5EF4-FFF2-40B4-BE49-F238E27FC236}">
                    <a16:creationId xmlns:a16="http://schemas.microsoft.com/office/drawing/2014/main" id="{0F6D7F33-F3B5-4476-9174-2837B9B7EA66}"/>
                  </a:ext>
                </a:extLst>
              </p:cNvPr>
              <p:cNvSpPr/>
              <p:nvPr/>
            </p:nvSpPr>
            <p:spPr>
              <a:xfrm>
                <a:off x="2705988" y="6164644"/>
                <a:ext cx="115002" cy="116578"/>
              </a:xfrm>
              <a:custGeom>
                <a:avLst/>
                <a:gdLst/>
                <a:ahLst/>
                <a:cxnLst>
                  <a:cxn ang="0">
                    <a:pos x="wd2" y="hd2"/>
                  </a:cxn>
                  <a:cxn ang="5400000">
                    <a:pos x="wd2" y="hd2"/>
                  </a:cxn>
                  <a:cxn ang="10800000">
                    <a:pos x="wd2" y="hd2"/>
                  </a:cxn>
                  <a:cxn ang="16200000">
                    <a:pos x="wd2" y="hd2"/>
                  </a:cxn>
                </a:cxnLst>
                <a:rect l="0" t="0" r="r" b="b"/>
                <a:pathLst>
                  <a:path w="20806" h="20817" extrusionOk="0">
                    <a:moveTo>
                      <a:pt x="2902" y="2687"/>
                    </a:moveTo>
                    <a:lnTo>
                      <a:pt x="13347" y="113"/>
                    </a:lnTo>
                    <a:cubicBezTo>
                      <a:pt x="15390" y="-392"/>
                      <a:pt x="17477" y="847"/>
                      <a:pt x="17989" y="2863"/>
                    </a:cubicBezTo>
                    <a:lnTo>
                      <a:pt x="20692" y="13549"/>
                    </a:lnTo>
                    <a:cubicBezTo>
                      <a:pt x="21204" y="15565"/>
                      <a:pt x="19949" y="17626"/>
                      <a:pt x="17906" y="18130"/>
                    </a:cubicBezTo>
                    <a:lnTo>
                      <a:pt x="7461" y="20705"/>
                    </a:lnTo>
                    <a:cubicBezTo>
                      <a:pt x="5418" y="21208"/>
                      <a:pt x="3329" y="19971"/>
                      <a:pt x="2819" y="17955"/>
                    </a:cubicBezTo>
                    <a:lnTo>
                      <a:pt x="114" y="7269"/>
                    </a:lnTo>
                    <a:cubicBezTo>
                      <a:pt x="-396" y="5253"/>
                      <a:pt x="857" y="3190"/>
                      <a:pt x="2902" y="268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7" name="Freeform 60">
                <a:extLst>
                  <a:ext uri="{FF2B5EF4-FFF2-40B4-BE49-F238E27FC236}">
                    <a16:creationId xmlns:a16="http://schemas.microsoft.com/office/drawing/2014/main" id="{C8ABB1CE-4724-4F02-9576-69A24A0215F8}"/>
                  </a:ext>
                </a:extLst>
              </p:cNvPr>
              <p:cNvSpPr/>
              <p:nvPr/>
            </p:nvSpPr>
            <p:spPr>
              <a:xfrm>
                <a:off x="2300450" y="5858516"/>
                <a:ext cx="480537" cy="477948"/>
              </a:xfrm>
              <a:custGeom>
                <a:avLst/>
                <a:gdLst>
                  <a:gd name="connsiteX0" fmla="*/ 102082 w 480537"/>
                  <a:gd name="connsiteY0" fmla="*/ 440122 h 477948"/>
                  <a:gd name="connsiteX1" fmla="*/ 98261 w 480537"/>
                  <a:gd name="connsiteY1" fmla="*/ 443562 h 477948"/>
                  <a:gd name="connsiteX2" fmla="*/ 98632 w 480537"/>
                  <a:gd name="connsiteY2" fmla="*/ 451385 h 477948"/>
                  <a:gd name="connsiteX3" fmla="*/ 101403 w 480537"/>
                  <a:gd name="connsiteY3" fmla="*/ 462478 h 477948"/>
                  <a:gd name="connsiteX4" fmla="*/ 104795 w 480537"/>
                  <a:gd name="connsiteY4" fmla="*/ 469605 h 477948"/>
                  <a:gd name="connsiteX5" fmla="*/ 105932 w 480537"/>
                  <a:gd name="connsiteY5" fmla="*/ 470444 h 477948"/>
                  <a:gd name="connsiteX6" fmla="*/ 109810 w 480537"/>
                  <a:gd name="connsiteY6" fmla="*/ 470837 h 477948"/>
                  <a:gd name="connsiteX7" fmla="*/ 113593 w 480537"/>
                  <a:gd name="connsiteY7" fmla="*/ 467416 h 477948"/>
                  <a:gd name="connsiteX8" fmla="*/ 113210 w 480537"/>
                  <a:gd name="connsiteY8" fmla="*/ 459524 h 477948"/>
                  <a:gd name="connsiteX9" fmla="*/ 110441 w 480537"/>
                  <a:gd name="connsiteY9" fmla="*/ 448433 h 477948"/>
                  <a:gd name="connsiteX10" fmla="*/ 107059 w 480537"/>
                  <a:gd name="connsiteY10" fmla="*/ 441383 h 477948"/>
                  <a:gd name="connsiteX11" fmla="*/ 105932 w 480537"/>
                  <a:gd name="connsiteY11" fmla="*/ 440553 h 477948"/>
                  <a:gd name="connsiteX12" fmla="*/ 102082 w 480537"/>
                  <a:gd name="connsiteY12" fmla="*/ 440122 h 477948"/>
                  <a:gd name="connsiteX13" fmla="*/ 105932 w 480537"/>
                  <a:gd name="connsiteY13" fmla="*/ 433062 h 477948"/>
                  <a:gd name="connsiteX14" fmla="*/ 112064 w 480537"/>
                  <a:gd name="connsiteY14" fmla="*/ 435316 h 477948"/>
                  <a:gd name="connsiteX15" fmla="*/ 119181 w 480537"/>
                  <a:gd name="connsiteY15" fmla="*/ 447183 h 477948"/>
                  <a:gd name="connsiteX16" fmla="*/ 121522 w 480537"/>
                  <a:gd name="connsiteY16" fmla="*/ 456582 h 477948"/>
                  <a:gd name="connsiteX17" fmla="*/ 120853 w 480537"/>
                  <a:gd name="connsiteY17" fmla="*/ 470396 h 477948"/>
                  <a:gd name="connsiteX18" fmla="*/ 111453 w 480537"/>
                  <a:gd name="connsiteY18" fmla="*/ 477399 h 477948"/>
                  <a:gd name="connsiteX19" fmla="*/ 105932 w 480537"/>
                  <a:gd name="connsiteY19" fmla="*/ 477887 h 477948"/>
                  <a:gd name="connsiteX20" fmla="*/ 99778 w 480537"/>
                  <a:gd name="connsiteY20" fmla="*/ 475660 h 477948"/>
                  <a:gd name="connsiteX21" fmla="*/ 92671 w 480537"/>
                  <a:gd name="connsiteY21" fmla="*/ 463787 h 477948"/>
                  <a:gd name="connsiteX22" fmla="*/ 90321 w 480537"/>
                  <a:gd name="connsiteY22" fmla="*/ 454396 h 477948"/>
                  <a:gd name="connsiteX23" fmla="*/ 91009 w 480537"/>
                  <a:gd name="connsiteY23" fmla="*/ 440572 h 477948"/>
                  <a:gd name="connsiteX24" fmla="*/ 100438 w 480537"/>
                  <a:gd name="connsiteY24" fmla="*/ 433541 h 477948"/>
                  <a:gd name="connsiteX25" fmla="*/ 105932 w 480537"/>
                  <a:gd name="connsiteY25" fmla="*/ 433062 h 477948"/>
                  <a:gd name="connsiteX26" fmla="*/ 224372 w 480537"/>
                  <a:gd name="connsiteY26" fmla="*/ 414465 h 477948"/>
                  <a:gd name="connsiteX27" fmla="*/ 229961 w 480537"/>
                  <a:gd name="connsiteY27" fmla="*/ 415038 h 477948"/>
                  <a:gd name="connsiteX28" fmla="*/ 233066 w 480537"/>
                  <a:gd name="connsiteY28" fmla="*/ 419384 h 477948"/>
                  <a:gd name="connsiteX29" fmla="*/ 233725 w 480537"/>
                  <a:gd name="connsiteY29" fmla="*/ 422022 h 477948"/>
                  <a:gd name="connsiteX30" fmla="*/ 233028 w 480537"/>
                  <a:gd name="connsiteY30" fmla="*/ 427266 h 477948"/>
                  <a:gd name="connsiteX31" fmla="*/ 228404 w 480537"/>
                  <a:gd name="connsiteY31" fmla="*/ 430352 h 477948"/>
                  <a:gd name="connsiteX32" fmla="*/ 222853 w 480537"/>
                  <a:gd name="connsiteY32" fmla="*/ 429798 h 477948"/>
                  <a:gd name="connsiteX33" fmla="*/ 219758 w 480537"/>
                  <a:gd name="connsiteY33" fmla="*/ 425518 h 477948"/>
                  <a:gd name="connsiteX34" fmla="*/ 219098 w 480537"/>
                  <a:gd name="connsiteY34" fmla="*/ 422882 h 477948"/>
                  <a:gd name="connsiteX35" fmla="*/ 219806 w 480537"/>
                  <a:gd name="connsiteY35" fmla="*/ 417608 h 477948"/>
                  <a:gd name="connsiteX36" fmla="*/ 224372 w 480537"/>
                  <a:gd name="connsiteY36" fmla="*/ 414465 h 477948"/>
                  <a:gd name="connsiteX37" fmla="*/ 345255 w 480537"/>
                  <a:gd name="connsiteY37" fmla="*/ 378871 h 477948"/>
                  <a:gd name="connsiteX38" fmla="*/ 348140 w 480537"/>
                  <a:gd name="connsiteY38" fmla="*/ 390411 h 477948"/>
                  <a:gd name="connsiteX39" fmla="*/ 358686 w 480537"/>
                  <a:gd name="connsiteY39" fmla="*/ 387774 h 477948"/>
                  <a:gd name="connsiteX40" fmla="*/ 360530 w 480537"/>
                  <a:gd name="connsiteY40" fmla="*/ 395159 h 477948"/>
                  <a:gd name="connsiteX41" fmla="*/ 349984 w 480537"/>
                  <a:gd name="connsiteY41" fmla="*/ 397795 h 477948"/>
                  <a:gd name="connsiteX42" fmla="*/ 353013 w 480537"/>
                  <a:gd name="connsiteY42" fmla="*/ 409920 h 477948"/>
                  <a:gd name="connsiteX43" fmla="*/ 344930 w 480537"/>
                  <a:gd name="connsiteY43" fmla="*/ 411934 h 477948"/>
                  <a:gd name="connsiteX44" fmla="*/ 341901 w 480537"/>
                  <a:gd name="connsiteY44" fmla="*/ 399811 h 477948"/>
                  <a:gd name="connsiteX45" fmla="*/ 331298 w 480537"/>
                  <a:gd name="connsiteY45" fmla="*/ 402458 h 477948"/>
                  <a:gd name="connsiteX46" fmla="*/ 329453 w 480537"/>
                  <a:gd name="connsiteY46" fmla="*/ 395083 h 477948"/>
                  <a:gd name="connsiteX47" fmla="*/ 340057 w 480537"/>
                  <a:gd name="connsiteY47" fmla="*/ 392436 h 477948"/>
                  <a:gd name="connsiteX48" fmla="*/ 337172 w 480537"/>
                  <a:gd name="connsiteY48" fmla="*/ 380896 h 477948"/>
                  <a:gd name="connsiteX49" fmla="*/ 478866 w 480537"/>
                  <a:gd name="connsiteY49" fmla="*/ 367958 h 477948"/>
                  <a:gd name="connsiteX50" fmla="*/ 480537 w 480537"/>
                  <a:gd name="connsiteY50" fmla="*/ 374665 h 477948"/>
                  <a:gd name="connsiteX51" fmla="*/ 465003 w 480537"/>
                  <a:gd name="connsiteY51" fmla="*/ 378553 h 477948"/>
                  <a:gd name="connsiteX52" fmla="*/ 454295 w 480537"/>
                  <a:gd name="connsiteY52" fmla="*/ 381228 h 477948"/>
                  <a:gd name="connsiteX53" fmla="*/ 452622 w 480537"/>
                  <a:gd name="connsiteY53" fmla="*/ 374512 h 477948"/>
                  <a:gd name="connsiteX54" fmla="*/ 465003 w 480537"/>
                  <a:gd name="connsiteY54" fmla="*/ 371426 h 477948"/>
                  <a:gd name="connsiteX55" fmla="*/ 475712 w 480537"/>
                  <a:gd name="connsiteY55" fmla="*/ 355338 h 477948"/>
                  <a:gd name="connsiteX56" fmla="*/ 477384 w 480537"/>
                  <a:gd name="connsiteY56" fmla="*/ 362044 h 477948"/>
                  <a:gd name="connsiteX57" fmla="*/ 465003 w 480537"/>
                  <a:gd name="connsiteY57" fmla="*/ 365131 h 477948"/>
                  <a:gd name="connsiteX58" fmla="*/ 451140 w 480537"/>
                  <a:gd name="connsiteY58" fmla="*/ 368598 h 477948"/>
                  <a:gd name="connsiteX59" fmla="*/ 449469 w 480537"/>
                  <a:gd name="connsiteY59" fmla="*/ 361891 h 477948"/>
                  <a:gd name="connsiteX60" fmla="*/ 465003 w 480537"/>
                  <a:gd name="connsiteY60" fmla="*/ 358012 h 477948"/>
                  <a:gd name="connsiteX61" fmla="*/ 78027 w 480537"/>
                  <a:gd name="connsiteY61" fmla="*/ 317687 h 477948"/>
                  <a:gd name="connsiteX62" fmla="*/ 88679 w 480537"/>
                  <a:gd name="connsiteY62" fmla="*/ 360334 h 477948"/>
                  <a:gd name="connsiteX63" fmla="*/ 80120 w 480537"/>
                  <a:gd name="connsiteY63" fmla="*/ 362474 h 477948"/>
                  <a:gd name="connsiteX64" fmla="*/ 71358 w 480537"/>
                  <a:gd name="connsiteY64" fmla="*/ 327383 h 477948"/>
                  <a:gd name="connsiteX65" fmla="*/ 62694 w 480537"/>
                  <a:gd name="connsiteY65" fmla="*/ 329543 h 477948"/>
                  <a:gd name="connsiteX66" fmla="*/ 61184 w 480537"/>
                  <a:gd name="connsiteY66" fmla="*/ 323514 h 477948"/>
                  <a:gd name="connsiteX67" fmla="*/ 190365 w 480537"/>
                  <a:gd name="connsiteY67" fmla="*/ 287756 h 477948"/>
                  <a:gd name="connsiteX68" fmla="*/ 201580 w 480537"/>
                  <a:gd name="connsiteY68" fmla="*/ 288594 h 477948"/>
                  <a:gd name="connsiteX69" fmla="*/ 207627 w 480537"/>
                  <a:gd name="connsiteY69" fmla="*/ 296793 h 477948"/>
                  <a:gd name="connsiteX70" fmla="*/ 207284 w 480537"/>
                  <a:gd name="connsiteY70" fmla="*/ 304445 h 477948"/>
                  <a:gd name="connsiteX71" fmla="*/ 202412 w 480537"/>
                  <a:gd name="connsiteY71" fmla="*/ 314770 h 477948"/>
                  <a:gd name="connsiteX72" fmla="*/ 196890 w 480537"/>
                  <a:gd name="connsiteY72" fmla="*/ 324956 h 477948"/>
                  <a:gd name="connsiteX73" fmla="*/ 196985 w 480537"/>
                  <a:gd name="connsiteY73" fmla="*/ 325089 h 477948"/>
                  <a:gd name="connsiteX74" fmla="*/ 214916 w 480537"/>
                  <a:gd name="connsiteY74" fmla="*/ 320609 h 477948"/>
                  <a:gd name="connsiteX75" fmla="*/ 216550 w 480537"/>
                  <a:gd name="connsiteY75" fmla="*/ 327162 h 477948"/>
                  <a:gd name="connsiteX76" fmla="*/ 187442 w 480537"/>
                  <a:gd name="connsiteY76" fmla="*/ 334442 h 477948"/>
                  <a:gd name="connsiteX77" fmla="*/ 186037 w 480537"/>
                  <a:gd name="connsiteY77" fmla="*/ 328843 h 477948"/>
                  <a:gd name="connsiteX78" fmla="*/ 196145 w 480537"/>
                  <a:gd name="connsiteY78" fmla="*/ 310616 h 477948"/>
                  <a:gd name="connsiteX79" fmla="*/ 198943 w 480537"/>
                  <a:gd name="connsiteY79" fmla="*/ 303755 h 477948"/>
                  <a:gd name="connsiteX80" fmla="*/ 199117 w 480537"/>
                  <a:gd name="connsiteY80" fmla="*/ 299067 h 477948"/>
                  <a:gd name="connsiteX81" fmla="*/ 196556 w 480537"/>
                  <a:gd name="connsiteY81" fmla="*/ 295014 h 477948"/>
                  <a:gd name="connsiteX82" fmla="*/ 192017 w 480537"/>
                  <a:gd name="connsiteY82" fmla="*/ 294337 h 477948"/>
                  <a:gd name="connsiteX83" fmla="*/ 188025 w 480537"/>
                  <a:gd name="connsiteY83" fmla="*/ 297470 h 477948"/>
                  <a:gd name="connsiteX84" fmla="*/ 187824 w 480537"/>
                  <a:gd name="connsiteY84" fmla="*/ 303193 h 477948"/>
                  <a:gd name="connsiteX85" fmla="*/ 179504 w 480537"/>
                  <a:gd name="connsiteY85" fmla="*/ 305275 h 477948"/>
                  <a:gd name="connsiteX86" fmla="*/ 179408 w 480537"/>
                  <a:gd name="connsiteY86" fmla="*/ 305114 h 477948"/>
                  <a:gd name="connsiteX87" fmla="*/ 180754 w 480537"/>
                  <a:gd name="connsiteY87" fmla="*/ 294404 h 477948"/>
                  <a:gd name="connsiteX88" fmla="*/ 190365 w 480537"/>
                  <a:gd name="connsiteY88" fmla="*/ 287756 h 477948"/>
                  <a:gd name="connsiteX89" fmla="*/ 310218 w 480537"/>
                  <a:gd name="connsiteY89" fmla="*/ 257222 h 477948"/>
                  <a:gd name="connsiteX90" fmla="*/ 321577 w 480537"/>
                  <a:gd name="connsiteY90" fmla="*/ 257739 h 477948"/>
                  <a:gd name="connsiteX91" fmla="*/ 327768 w 480537"/>
                  <a:gd name="connsiteY91" fmla="*/ 265781 h 477948"/>
                  <a:gd name="connsiteX92" fmla="*/ 327329 w 480537"/>
                  <a:gd name="connsiteY92" fmla="*/ 271515 h 477948"/>
                  <a:gd name="connsiteX93" fmla="*/ 323468 w 480537"/>
                  <a:gd name="connsiteY93" fmla="*/ 276625 h 477948"/>
                  <a:gd name="connsiteX94" fmla="*/ 329841 w 480537"/>
                  <a:gd name="connsiteY94" fmla="*/ 279149 h 477948"/>
                  <a:gd name="connsiteX95" fmla="*/ 333213 w 480537"/>
                  <a:gd name="connsiteY95" fmla="*/ 284735 h 477948"/>
                  <a:gd name="connsiteX96" fmla="*/ 331254 w 480537"/>
                  <a:gd name="connsiteY96" fmla="*/ 295025 h 477948"/>
                  <a:gd name="connsiteX97" fmla="*/ 321186 w 480537"/>
                  <a:gd name="connsiteY97" fmla="*/ 301091 h 477948"/>
                  <a:gd name="connsiteX98" fmla="*/ 310190 w 480537"/>
                  <a:gd name="connsiteY98" fmla="*/ 300499 h 477948"/>
                  <a:gd name="connsiteX99" fmla="*/ 303856 w 480537"/>
                  <a:gd name="connsiteY99" fmla="*/ 292646 h 477948"/>
                  <a:gd name="connsiteX100" fmla="*/ 303865 w 480537"/>
                  <a:gd name="connsiteY100" fmla="*/ 292446 h 477948"/>
                  <a:gd name="connsiteX101" fmla="*/ 312148 w 480537"/>
                  <a:gd name="connsiteY101" fmla="*/ 290373 h 477948"/>
                  <a:gd name="connsiteX102" fmla="*/ 314928 w 480537"/>
                  <a:gd name="connsiteY102" fmla="*/ 293993 h 477948"/>
                  <a:gd name="connsiteX103" fmla="*/ 319771 w 480537"/>
                  <a:gd name="connsiteY103" fmla="*/ 294480 h 477948"/>
                  <a:gd name="connsiteX104" fmla="*/ 324042 w 480537"/>
                  <a:gd name="connsiteY104" fmla="*/ 291671 h 477948"/>
                  <a:gd name="connsiteX105" fmla="*/ 324645 w 480537"/>
                  <a:gd name="connsiteY105" fmla="*/ 286800 h 477948"/>
                  <a:gd name="connsiteX106" fmla="*/ 321720 w 480537"/>
                  <a:gd name="connsiteY106" fmla="*/ 282281 h 477948"/>
                  <a:gd name="connsiteX107" fmla="*/ 316371 w 480537"/>
                  <a:gd name="connsiteY107" fmla="*/ 281947 h 477948"/>
                  <a:gd name="connsiteX108" fmla="*/ 311565 w 480537"/>
                  <a:gd name="connsiteY108" fmla="*/ 283150 h 477948"/>
                  <a:gd name="connsiteX109" fmla="*/ 309961 w 480537"/>
                  <a:gd name="connsiteY109" fmla="*/ 276731 h 477948"/>
                  <a:gd name="connsiteX110" fmla="*/ 314766 w 480537"/>
                  <a:gd name="connsiteY110" fmla="*/ 275526 h 477948"/>
                  <a:gd name="connsiteX111" fmla="*/ 318873 w 480537"/>
                  <a:gd name="connsiteY111" fmla="*/ 272804 h 477948"/>
                  <a:gd name="connsiteX112" fmla="*/ 319226 w 480537"/>
                  <a:gd name="connsiteY112" fmla="*/ 267999 h 477948"/>
                  <a:gd name="connsiteX113" fmla="*/ 316735 w 480537"/>
                  <a:gd name="connsiteY113" fmla="*/ 264234 h 477948"/>
                  <a:gd name="connsiteX114" fmla="*/ 312100 w 480537"/>
                  <a:gd name="connsiteY114" fmla="*/ 263757 h 477948"/>
                  <a:gd name="connsiteX115" fmla="*/ 308413 w 480537"/>
                  <a:gd name="connsiteY115" fmla="*/ 266164 h 477948"/>
                  <a:gd name="connsiteX116" fmla="*/ 307695 w 480537"/>
                  <a:gd name="connsiteY116" fmla="*/ 270272 h 477948"/>
                  <a:gd name="connsiteX117" fmla="*/ 299404 w 480537"/>
                  <a:gd name="connsiteY117" fmla="*/ 272336 h 477948"/>
                  <a:gd name="connsiteX118" fmla="*/ 299299 w 480537"/>
                  <a:gd name="connsiteY118" fmla="*/ 272174 h 477948"/>
                  <a:gd name="connsiteX119" fmla="*/ 301076 w 480537"/>
                  <a:gd name="connsiteY119" fmla="*/ 262955 h 477948"/>
                  <a:gd name="connsiteX120" fmla="*/ 310218 w 480537"/>
                  <a:gd name="connsiteY120" fmla="*/ 257222 h 477948"/>
                  <a:gd name="connsiteX121" fmla="*/ 442444 w 480537"/>
                  <a:gd name="connsiteY121" fmla="*/ 247090 h 477948"/>
                  <a:gd name="connsiteX122" fmla="*/ 444088 w 480537"/>
                  <a:gd name="connsiteY122" fmla="*/ 253672 h 477948"/>
                  <a:gd name="connsiteX123" fmla="*/ 427580 w 480537"/>
                  <a:gd name="connsiteY123" fmla="*/ 257799 h 477948"/>
                  <a:gd name="connsiteX124" fmla="*/ 425936 w 480537"/>
                  <a:gd name="connsiteY124" fmla="*/ 251208 h 477948"/>
                  <a:gd name="connsiteX125" fmla="*/ 48683 w 480537"/>
                  <a:gd name="connsiteY125" fmla="*/ 213573 h 477948"/>
                  <a:gd name="connsiteX126" fmla="*/ 48301 w 480537"/>
                  <a:gd name="connsiteY126" fmla="*/ 214938 h 477948"/>
                  <a:gd name="connsiteX127" fmla="*/ 47804 w 480537"/>
                  <a:gd name="connsiteY127" fmla="*/ 216476 h 477948"/>
                  <a:gd name="connsiteX128" fmla="*/ 42894 w 480537"/>
                  <a:gd name="connsiteY128" fmla="*/ 231380 h 477948"/>
                  <a:gd name="connsiteX129" fmla="*/ 47804 w 480537"/>
                  <a:gd name="connsiteY129" fmla="*/ 230157 h 477948"/>
                  <a:gd name="connsiteX130" fmla="*/ 52705 w 480537"/>
                  <a:gd name="connsiteY130" fmla="*/ 228934 h 477948"/>
                  <a:gd name="connsiteX131" fmla="*/ 48874 w 480537"/>
                  <a:gd name="connsiteY131" fmla="*/ 213582 h 477948"/>
                  <a:gd name="connsiteX132" fmla="*/ 54540 w 480537"/>
                  <a:gd name="connsiteY132" fmla="*/ 200025 h 477948"/>
                  <a:gd name="connsiteX133" fmla="*/ 61236 w 480537"/>
                  <a:gd name="connsiteY133" fmla="*/ 226804 h 477948"/>
                  <a:gd name="connsiteX134" fmla="*/ 66061 w 480537"/>
                  <a:gd name="connsiteY134" fmla="*/ 225591 h 477948"/>
                  <a:gd name="connsiteX135" fmla="*/ 67713 w 480537"/>
                  <a:gd name="connsiteY135" fmla="*/ 232212 h 477948"/>
                  <a:gd name="connsiteX136" fmla="*/ 62879 w 480537"/>
                  <a:gd name="connsiteY136" fmla="*/ 233425 h 477948"/>
                  <a:gd name="connsiteX137" fmla="*/ 65201 w 480537"/>
                  <a:gd name="connsiteY137" fmla="*/ 242672 h 477948"/>
                  <a:gd name="connsiteX138" fmla="*/ 56670 w 480537"/>
                  <a:gd name="connsiteY138" fmla="*/ 244812 h 477948"/>
                  <a:gd name="connsiteX139" fmla="*/ 54357 w 480537"/>
                  <a:gd name="connsiteY139" fmla="*/ 235546 h 477948"/>
                  <a:gd name="connsiteX140" fmla="*/ 47804 w 480537"/>
                  <a:gd name="connsiteY140" fmla="*/ 237188 h 477948"/>
                  <a:gd name="connsiteX141" fmla="*/ 36962 w 480537"/>
                  <a:gd name="connsiteY141" fmla="*/ 239892 h 477948"/>
                  <a:gd name="connsiteX142" fmla="*/ 35299 w 480537"/>
                  <a:gd name="connsiteY142" fmla="*/ 234858 h 477948"/>
                  <a:gd name="connsiteX143" fmla="*/ 45940 w 480537"/>
                  <a:gd name="connsiteY143" fmla="*/ 202184 h 477948"/>
                  <a:gd name="connsiteX144" fmla="*/ 47804 w 480537"/>
                  <a:gd name="connsiteY144" fmla="*/ 201717 h 477948"/>
                  <a:gd name="connsiteX145" fmla="*/ 176738 w 480537"/>
                  <a:gd name="connsiteY145" fmla="*/ 169433 h 477948"/>
                  <a:gd name="connsiteX146" fmla="*/ 178459 w 480537"/>
                  <a:gd name="connsiteY146" fmla="*/ 176293 h 477948"/>
                  <a:gd name="connsiteX147" fmla="*/ 161683 w 480537"/>
                  <a:gd name="connsiteY147" fmla="*/ 180477 h 477948"/>
                  <a:gd name="connsiteX148" fmla="*/ 162963 w 480537"/>
                  <a:gd name="connsiteY148" fmla="*/ 190605 h 477948"/>
                  <a:gd name="connsiteX149" fmla="*/ 165446 w 480537"/>
                  <a:gd name="connsiteY149" fmla="*/ 188445 h 477948"/>
                  <a:gd name="connsiteX150" fmla="*/ 168982 w 480537"/>
                  <a:gd name="connsiteY150" fmla="*/ 186935 h 477948"/>
                  <a:gd name="connsiteX151" fmla="*/ 179432 w 480537"/>
                  <a:gd name="connsiteY151" fmla="*/ 188273 h 477948"/>
                  <a:gd name="connsiteX152" fmla="*/ 185481 w 480537"/>
                  <a:gd name="connsiteY152" fmla="*/ 198027 h 477948"/>
                  <a:gd name="connsiteX153" fmla="*/ 184324 w 480537"/>
                  <a:gd name="connsiteY153" fmla="*/ 209177 h 477948"/>
                  <a:gd name="connsiteX154" fmla="*/ 174656 w 480537"/>
                  <a:gd name="connsiteY154" fmla="*/ 215922 h 477948"/>
                  <a:gd name="connsiteX155" fmla="*/ 163794 w 480537"/>
                  <a:gd name="connsiteY155" fmla="*/ 215224 h 477948"/>
                  <a:gd name="connsiteX156" fmla="*/ 157536 w 480537"/>
                  <a:gd name="connsiteY156" fmla="*/ 207408 h 477948"/>
                  <a:gd name="connsiteX157" fmla="*/ 157565 w 480537"/>
                  <a:gd name="connsiteY157" fmla="*/ 207236 h 477948"/>
                  <a:gd name="connsiteX158" fmla="*/ 165687 w 480537"/>
                  <a:gd name="connsiteY158" fmla="*/ 204782 h 477948"/>
                  <a:gd name="connsiteX159" fmla="*/ 168418 w 480537"/>
                  <a:gd name="connsiteY159" fmla="*/ 208814 h 477948"/>
                  <a:gd name="connsiteX160" fmla="*/ 173024 w 480537"/>
                  <a:gd name="connsiteY160" fmla="*/ 209359 h 477948"/>
                  <a:gd name="connsiteX161" fmla="*/ 176901 w 480537"/>
                  <a:gd name="connsiteY161" fmla="*/ 206129 h 477948"/>
                  <a:gd name="connsiteX162" fmla="*/ 176931 w 480537"/>
                  <a:gd name="connsiteY162" fmla="*/ 200225 h 477948"/>
                  <a:gd name="connsiteX163" fmla="*/ 173931 w 480537"/>
                  <a:gd name="connsiteY163" fmla="*/ 194683 h 477948"/>
                  <a:gd name="connsiteX164" fmla="*/ 168867 w 480537"/>
                  <a:gd name="connsiteY164" fmla="*/ 193584 h 477948"/>
                  <a:gd name="connsiteX165" fmla="*/ 165333 w 480537"/>
                  <a:gd name="connsiteY165" fmla="*/ 195439 h 477948"/>
                  <a:gd name="connsiteX166" fmla="*/ 164081 w 480537"/>
                  <a:gd name="connsiteY166" fmla="*/ 198361 h 477948"/>
                  <a:gd name="connsiteX167" fmla="*/ 156429 w 480537"/>
                  <a:gd name="connsiteY167" fmla="*/ 199737 h 477948"/>
                  <a:gd name="connsiteX168" fmla="*/ 152961 w 480537"/>
                  <a:gd name="connsiteY168" fmla="*/ 175366 h 477948"/>
                  <a:gd name="connsiteX169" fmla="*/ 288468 w 480537"/>
                  <a:gd name="connsiteY169" fmla="*/ 163280 h 477948"/>
                  <a:gd name="connsiteX170" fmla="*/ 287274 w 480537"/>
                  <a:gd name="connsiteY170" fmla="*/ 163462 h 477948"/>
                  <a:gd name="connsiteX171" fmla="*/ 283414 w 480537"/>
                  <a:gd name="connsiteY171" fmla="*/ 165229 h 477948"/>
                  <a:gd name="connsiteX172" fmla="*/ 281369 w 480537"/>
                  <a:gd name="connsiteY172" fmla="*/ 167952 h 477948"/>
                  <a:gd name="connsiteX173" fmla="*/ 282077 w 480537"/>
                  <a:gd name="connsiteY173" fmla="*/ 170798 h 477948"/>
                  <a:gd name="connsiteX174" fmla="*/ 285849 w 480537"/>
                  <a:gd name="connsiteY174" fmla="*/ 178135 h 477948"/>
                  <a:gd name="connsiteX175" fmla="*/ 288468 w 480537"/>
                  <a:gd name="connsiteY175" fmla="*/ 179634 h 477948"/>
                  <a:gd name="connsiteX176" fmla="*/ 291400 w 480537"/>
                  <a:gd name="connsiteY176" fmla="*/ 179645 h 477948"/>
                  <a:gd name="connsiteX177" fmla="*/ 295041 w 480537"/>
                  <a:gd name="connsiteY177" fmla="*/ 176167 h 477948"/>
                  <a:gd name="connsiteX178" fmla="*/ 295165 w 480537"/>
                  <a:gd name="connsiteY178" fmla="*/ 169920 h 477948"/>
                  <a:gd name="connsiteX179" fmla="*/ 292126 w 480537"/>
                  <a:gd name="connsiteY179" fmla="*/ 164590 h 477948"/>
                  <a:gd name="connsiteX180" fmla="*/ 288468 w 480537"/>
                  <a:gd name="connsiteY180" fmla="*/ 163280 h 477948"/>
                  <a:gd name="connsiteX181" fmla="*/ 288468 w 480537"/>
                  <a:gd name="connsiteY181" fmla="*/ 141203 h 477948"/>
                  <a:gd name="connsiteX182" fmla="*/ 288516 w 480537"/>
                  <a:gd name="connsiteY182" fmla="*/ 141203 h 477948"/>
                  <a:gd name="connsiteX183" fmla="*/ 292929 w 480537"/>
                  <a:gd name="connsiteY183" fmla="*/ 141509 h 477948"/>
                  <a:gd name="connsiteX184" fmla="*/ 292968 w 480537"/>
                  <a:gd name="connsiteY184" fmla="*/ 148168 h 477948"/>
                  <a:gd name="connsiteX185" fmla="*/ 289279 w 480537"/>
                  <a:gd name="connsiteY185" fmla="*/ 148013 h 477948"/>
                  <a:gd name="connsiteX186" fmla="*/ 288468 w 480537"/>
                  <a:gd name="connsiteY186" fmla="*/ 148062 h 477948"/>
                  <a:gd name="connsiteX187" fmla="*/ 285696 w 480537"/>
                  <a:gd name="connsiteY187" fmla="*/ 148548 h 477948"/>
                  <a:gd name="connsiteX188" fmla="*/ 280166 w 480537"/>
                  <a:gd name="connsiteY188" fmla="*/ 153029 h 477948"/>
                  <a:gd name="connsiteX189" fmla="*/ 280004 w 480537"/>
                  <a:gd name="connsiteY189" fmla="*/ 161646 h 477948"/>
                  <a:gd name="connsiteX190" fmla="*/ 280128 w 480537"/>
                  <a:gd name="connsiteY190" fmla="*/ 161760 h 477948"/>
                  <a:gd name="connsiteX191" fmla="*/ 283174 w 480537"/>
                  <a:gd name="connsiteY191" fmla="*/ 158514 h 477948"/>
                  <a:gd name="connsiteX192" fmla="*/ 287905 w 480537"/>
                  <a:gd name="connsiteY192" fmla="*/ 156429 h 477948"/>
                  <a:gd name="connsiteX193" fmla="*/ 288468 w 480537"/>
                  <a:gd name="connsiteY193" fmla="*/ 156296 h 477948"/>
                  <a:gd name="connsiteX194" fmla="*/ 297867 w 480537"/>
                  <a:gd name="connsiteY194" fmla="*/ 158254 h 477948"/>
                  <a:gd name="connsiteX195" fmla="*/ 303695 w 480537"/>
                  <a:gd name="connsiteY195" fmla="*/ 167789 h 477948"/>
                  <a:gd name="connsiteX196" fmla="*/ 302349 w 480537"/>
                  <a:gd name="connsiteY196" fmla="*/ 179425 h 477948"/>
                  <a:gd name="connsiteX197" fmla="*/ 293044 w 480537"/>
                  <a:gd name="connsiteY197" fmla="*/ 186198 h 477948"/>
                  <a:gd name="connsiteX198" fmla="*/ 288468 w 480537"/>
                  <a:gd name="connsiteY198" fmla="*/ 186741 h 477948"/>
                  <a:gd name="connsiteX199" fmla="*/ 280892 w 480537"/>
                  <a:gd name="connsiteY199" fmla="*/ 184363 h 477948"/>
                  <a:gd name="connsiteX200" fmla="*/ 273469 w 480537"/>
                  <a:gd name="connsiteY200" fmla="*/ 172727 h 477948"/>
                  <a:gd name="connsiteX201" fmla="*/ 271387 w 480537"/>
                  <a:gd name="connsiteY201" fmla="*/ 164416 h 477948"/>
                  <a:gd name="connsiteX202" fmla="*/ 272885 w 480537"/>
                  <a:gd name="connsiteY202" fmla="*/ 149876 h 477948"/>
                  <a:gd name="connsiteX203" fmla="*/ 283958 w 480537"/>
                  <a:gd name="connsiteY203" fmla="*/ 141853 h 477948"/>
                  <a:gd name="connsiteX204" fmla="*/ 288468 w 480537"/>
                  <a:gd name="connsiteY204" fmla="*/ 141203 h 477948"/>
                  <a:gd name="connsiteX205" fmla="*/ 417336 w 480537"/>
                  <a:gd name="connsiteY205" fmla="*/ 120015 h 477948"/>
                  <a:gd name="connsiteX206" fmla="*/ 411700 w 480537"/>
                  <a:gd name="connsiteY206" fmla="*/ 138062 h 477948"/>
                  <a:gd name="connsiteX207" fmla="*/ 425570 w 480537"/>
                  <a:gd name="connsiteY207" fmla="*/ 151618 h 477948"/>
                  <a:gd name="connsiteX208" fmla="*/ 415950 w 480537"/>
                  <a:gd name="connsiteY208" fmla="*/ 154026 h 477948"/>
                  <a:gd name="connsiteX209" fmla="*/ 408135 w 480537"/>
                  <a:gd name="connsiteY209" fmla="*/ 144807 h 477948"/>
                  <a:gd name="connsiteX210" fmla="*/ 405565 w 480537"/>
                  <a:gd name="connsiteY210" fmla="*/ 156623 h 477948"/>
                  <a:gd name="connsiteX211" fmla="*/ 395917 w 480537"/>
                  <a:gd name="connsiteY211" fmla="*/ 159031 h 477948"/>
                  <a:gd name="connsiteX212" fmla="*/ 401773 w 480537"/>
                  <a:gd name="connsiteY212" fmla="*/ 140546 h 477948"/>
                  <a:gd name="connsiteX213" fmla="*/ 388284 w 480537"/>
                  <a:gd name="connsiteY213" fmla="*/ 127277 h 477948"/>
                  <a:gd name="connsiteX214" fmla="*/ 397894 w 480537"/>
                  <a:gd name="connsiteY214" fmla="*/ 124869 h 477948"/>
                  <a:gd name="connsiteX215" fmla="*/ 405165 w 480537"/>
                  <a:gd name="connsiteY215" fmla="*/ 133763 h 477948"/>
                  <a:gd name="connsiteX216" fmla="*/ 405337 w 480537"/>
                  <a:gd name="connsiteY216" fmla="*/ 133714 h 477948"/>
                  <a:gd name="connsiteX217" fmla="*/ 407676 w 480537"/>
                  <a:gd name="connsiteY217" fmla="*/ 122423 h 477948"/>
                  <a:gd name="connsiteX218" fmla="*/ 30122 w 480537"/>
                  <a:gd name="connsiteY218" fmla="*/ 84716 h 477948"/>
                  <a:gd name="connsiteX219" fmla="*/ 31774 w 480537"/>
                  <a:gd name="connsiteY219" fmla="*/ 91297 h 477948"/>
                  <a:gd name="connsiteX220" fmla="*/ 26156 w 480537"/>
                  <a:gd name="connsiteY220" fmla="*/ 108609 h 477948"/>
                  <a:gd name="connsiteX221" fmla="*/ 26758 w 480537"/>
                  <a:gd name="connsiteY221" fmla="*/ 126253 h 477948"/>
                  <a:gd name="connsiteX222" fmla="*/ 27436 w 480537"/>
                  <a:gd name="connsiteY222" fmla="*/ 130695 h 477948"/>
                  <a:gd name="connsiteX223" fmla="*/ 18876 w 480537"/>
                  <a:gd name="connsiteY223" fmla="*/ 132836 h 477948"/>
                  <a:gd name="connsiteX224" fmla="*/ 18208 w 480537"/>
                  <a:gd name="connsiteY224" fmla="*/ 128394 h 477948"/>
                  <a:gd name="connsiteX225" fmla="*/ 18170 w 480537"/>
                  <a:gd name="connsiteY225" fmla="*/ 110062 h 477948"/>
                  <a:gd name="connsiteX226" fmla="*/ 23550 w 480537"/>
                  <a:gd name="connsiteY226" fmla="*/ 93362 h 477948"/>
                  <a:gd name="connsiteX227" fmla="*/ 1643 w 480537"/>
                  <a:gd name="connsiteY227" fmla="*/ 98825 h 477948"/>
                  <a:gd name="connsiteX228" fmla="*/ 0 w 480537"/>
                  <a:gd name="connsiteY228" fmla="*/ 92244 h 477948"/>
                  <a:gd name="connsiteX229" fmla="*/ 141166 w 480537"/>
                  <a:gd name="connsiteY229" fmla="*/ 81547 h 477948"/>
                  <a:gd name="connsiteX230" fmla="*/ 139550 w 480537"/>
                  <a:gd name="connsiteY230" fmla="*/ 81777 h 477948"/>
                  <a:gd name="connsiteX231" fmla="*/ 135671 w 480537"/>
                  <a:gd name="connsiteY231" fmla="*/ 84586 h 477948"/>
                  <a:gd name="connsiteX232" fmla="*/ 135184 w 480537"/>
                  <a:gd name="connsiteY232" fmla="*/ 89592 h 477948"/>
                  <a:gd name="connsiteX233" fmla="*/ 137975 w 480537"/>
                  <a:gd name="connsiteY233" fmla="*/ 93795 h 477948"/>
                  <a:gd name="connsiteX234" fmla="*/ 141166 w 480537"/>
                  <a:gd name="connsiteY234" fmla="*/ 94637 h 477948"/>
                  <a:gd name="connsiteX235" fmla="*/ 142770 w 480537"/>
                  <a:gd name="connsiteY235" fmla="*/ 94398 h 477948"/>
                  <a:gd name="connsiteX236" fmla="*/ 146639 w 480537"/>
                  <a:gd name="connsiteY236" fmla="*/ 91617 h 477948"/>
                  <a:gd name="connsiteX237" fmla="*/ 147136 w 480537"/>
                  <a:gd name="connsiteY237" fmla="*/ 86601 h 477948"/>
                  <a:gd name="connsiteX238" fmla="*/ 144318 w 480537"/>
                  <a:gd name="connsiteY238" fmla="*/ 82427 h 477948"/>
                  <a:gd name="connsiteX239" fmla="*/ 141166 w 480537"/>
                  <a:gd name="connsiteY239" fmla="*/ 81547 h 477948"/>
                  <a:gd name="connsiteX240" fmla="*/ 135032 w 480537"/>
                  <a:gd name="connsiteY240" fmla="*/ 63683 h 477948"/>
                  <a:gd name="connsiteX241" fmla="*/ 131765 w 480537"/>
                  <a:gd name="connsiteY241" fmla="*/ 66128 h 477948"/>
                  <a:gd name="connsiteX242" fmla="*/ 131477 w 480537"/>
                  <a:gd name="connsiteY242" fmla="*/ 70638 h 477948"/>
                  <a:gd name="connsiteX243" fmla="*/ 133866 w 480537"/>
                  <a:gd name="connsiteY243" fmla="*/ 74527 h 477948"/>
                  <a:gd name="connsiteX244" fmla="*/ 137965 w 480537"/>
                  <a:gd name="connsiteY244" fmla="*/ 75177 h 477948"/>
                  <a:gd name="connsiteX245" fmla="*/ 141166 w 480537"/>
                  <a:gd name="connsiteY245" fmla="*/ 72796 h 477948"/>
                  <a:gd name="connsiteX246" fmla="*/ 141213 w 480537"/>
                  <a:gd name="connsiteY246" fmla="*/ 72693 h 477948"/>
                  <a:gd name="connsiteX247" fmla="*/ 141499 w 480537"/>
                  <a:gd name="connsiteY247" fmla="*/ 68135 h 477948"/>
                  <a:gd name="connsiteX248" fmla="*/ 141166 w 480537"/>
                  <a:gd name="connsiteY248" fmla="*/ 67065 h 477948"/>
                  <a:gd name="connsiteX249" fmla="*/ 139092 w 480537"/>
                  <a:gd name="connsiteY249" fmla="*/ 64333 h 477948"/>
                  <a:gd name="connsiteX250" fmla="*/ 135032 w 480537"/>
                  <a:gd name="connsiteY250" fmla="*/ 63683 h 477948"/>
                  <a:gd name="connsiteX251" fmla="*/ 141166 w 480537"/>
                  <a:gd name="connsiteY251" fmla="*/ 56795 h 477948"/>
                  <a:gd name="connsiteX252" fmla="*/ 143974 w 480537"/>
                  <a:gd name="connsiteY252" fmla="*/ 57760 h 477948"/>
                  <a:gd name="connsiteX253" fmla="*/ 149926 w 480537"/>
                  <a:gd name="connsiteY253" fmla="*/ 65622 h 477948"/>
                  <a:gd name="connsiteX254" fmla="*/ 149647 w 480537"/>
                  <a:gd name="connsiteY254" fmla="*/ 71689 h 477948"/>
                  <a:gd name="connsiteX255" fmla="*/ 145961 w 480537"/>
                  <a:gd name="connsiteY255" fmla="*/ 76694 h 477948"/>
                  <a:gd name="connsiteX256" fmla="*/ 152342 w 480537"/>
                  <a:gd name="connsiteY256" fmla="*/ 79456 h 477948"/>
                  <a:gd name="connsiteX257" fmla="*/ 155839 w 480537"/>
                  <a:gd name="connsiteY257" fmla="*/ 85063 h 477948"/>
                  <a:gd name="connsiteX258" fmla="*/ 154090 w 480537"/>
                  <a:gd name="connsiteY258" fmla="*/ 95162 h 477948"/>
                  <a:gd name="connsiteX259" fmla="*/ 144404 w 480537"/>
                  <a:gd name="connsiteY259" fmla="*/ 100961 h 477948"/>
                  <a:gd name="connsiteX260" fmla="*/ 141166 w 480537"/>
                  <a:gd name="connsiteY260" fmla="*/ 101543 h 477948"/>
                  <a:gd name="connsiteX261" fmla="*/ 133045 w 480537"/>
                  <a:gd name="connsiteY261" fmla="*/ 100416 h 477948"/>
                  <a:gd name="connsiteX262" fmla="*/ 126759 w 480537"/>
                  <a:gd name="connsiteY262" fmla="*/ 92324 h 477948"/>
                  <a:gd name="connsiteX263" fmla="*/ 127170 w 480537"/>
                  <a:gd name="connsiteY263" fmla="*/ 85732 h 477948"/>
                  <a:gd name="connsiteX264" fmla="*/ 131516 w 480537"/>
                  <a:gd name="connsiteY264" fmla="*/ 80268 h 477948"/>
                  <a:gd name="connsiteX265" fmla="*/ 125909 w 480537"/>
                  <a:gd name="connsiteY265" fmla="*/ 77612 h 477948"/>
                  <a:gd name="connsiteX266" fmla="*/ 122823 w 480537"/>
                  <a:gd name="connsiteY266" fmla="*/ 72396 h 477948"/>
                  <a:gd name="connsiteX267" fmla="*/ 124351 w 480537"/>
                  <a:gd name="connsiteY267" fmla="*/ 62662 h 477948"/>
                  <a:gd name="connsiteX268" fmla="*/ 133388 w 480537"/>
                  <a:gd name="connsiteY268" fmla="*/ 57091 h 477948"/>
                  <a:gd name="connsiteX269" fmla="*/ 141166 w 480537"/>
                  <a:gd name="connsiteY269" fmla="*/ 56795 h 477948"/>
                  <a:gd name="connsiteX270" fmla="*/ 257877 w 480537"/>
                  <a:gd name="connsiteY270" fmla="*/ 35319 h 477948"/>
                  <a:gd name="connsiteX271" fmla="*/ 255231 w 480537"/>
                  <a:gd name="connsiteY271" fmla="*/ 35347 h 477948"/>
                  <a:gd name="connsiteX272" fmla="*/ 251620 w 480537"/>
                  <a:gd name="connsiteY272" fmla="*/ 38797 h 477948"/>
                  <a:gd name="connsiteX273" fmla="*/ 251467 w 480537"/>
                  <a:gd name="connsiteY273" fmla="*/ 45053 h 477948"/>
                  <a:gd name="connsiteX274" fmla="*/ 254410 w 480537"/>
                  <a:gd name="connsiteY274" fmla="*/ 50566 h 477948"/>
                  <a:gd name="connsiteX275" fmla="*/ 257877 w 480537"/>
                  <a:gd name="connsiteY275" fmla="*/ 51932 h 477948"/>
                  <a:gd name="connsiteX276" fmla="*/ 259167 w 480537"/>
                  <a:gd name="connsiteY276" fmla="*/ 51759 h 477948"/>
                  <a:gd name="connsiteX277" fmla="*/ 262653 w 480537"/>
                  <a:gd name="connsiteY277" fmla="*/ 50041 h 477948"/>
                  <a:gd name="connsiteX278" fmla="*/ 264679 w 480537"/>
                  <a:gd name="connsiteY278" fmla="*/ 47299 h 477948"/>
                  <a:gd name="connsiteX279" fmla="*/ 263705 w 480537"/>
                  <a:gd name="connsiteY279" fmla="*/ 43373 h 477948"/>
                  <a:gd name="connsiteX280" fmla="*/ 260283 w 480537"/>
                  <a:gd name="connsiteY280" fmla="*/ 36656 h 477948"/>
                  <a:gd name="connsiteX281" fmla="*/ 257877 w 480537"/>
                  <a:gd name="connsiteY281" fmla="*/ 35319 h 477948"/>
                  <a:gd name="connsiteX282" fmla="*/ 257877 w 480537"/>
                  <a:gd name="connsiteY282" fmla="*/ 28240 h 477948"/>
                  <a:gd name="connsiteX283" fmla="*/ 265272 w 480537"/>
                  <a:gd name="connsiteY283" fmla="*/ 30608 h 477948"/>
                  <a:gd name="connsiteX284" fmla="*/ 272503 w 480537"/>
                  <a:gd name="connsiteY284" fmla="*/ 42226 h 477948"/>
                  <a:gd name="connsiteX285" fmla="*/ 275025 w 480537"/>
                  <a:gd name="connsiteY285" fmla="*/ 52306 h 477948"/>
                  <a:gd name="connsiteX286" fmla="*/ 273516 w 480537"/>
                  <a:gd name="connsiteY286" fmla="*/ 65661 h 477948"/>
                  <a:gd name="connsiteX287" fmla="*/ 263008 w 480537"/>
                  <a:gd name="connsiteY287" fmla="*/ 73016 h 477948"/>
                  <a:gd name="connsiteX288" fmla="*/ 258327 w 480537"/>
                  <a:gd name="connsiteY288" fmla="*/ 73714 h 477948"/>
                  <a:gd name="connsiteX289" fmla="*/ 257877 w 480537"/>
                  <a:gd name="connsiteY289" fmla="*/ 73733 h 477948"/>
                  <a:gd name="connsiteX290" fmla="*/ 253607 w 480537"/>
                  <a:gd name="connsiteY290" fmla="*/ 73465 h 477948"/>
                  <a:gd name="connsiteX291" fmla="*/ 253063 w 480537"/>
                  <a:gd name="connsiteY291" fmla="*/ 67036 h 477948"/>
                  <a:gd name="connsiteX292" fmla="*/ 257094 w 480537"/>
                  <a:gd name="connsiteY292" fmla="*/ 67160 h 477948"/>
                  <a:gd name="connsiteX293" fmla="*/ 257877 w 480537"/>
                  <a:gd name="connsiteY293" fmla="*/ 67103 h 477948"/>
                  <a:gd name="connsiteX294" fmla="*/ 261374 w 480537"/>
                  <a:gd name="connsiteY294" fmla="*/ 66454 h 477948"/>
                  <a:gd name="connsiteX295" fmla="*/ 266245 w 480537"/>
                  <a:gd name="connsiteY295" fmla="*/ 62576 h 477948"/>
                  <a:gd name="connsiteX296" fmla="*/ 266580 w 480537"/>
                  <a:gd name="connsiteY296" fmla="*/ 54885 h 477948"/>
                  <a:gd name="connsiteX297" fmla="*/ 266055 w 480537"/>
                  <a:gd name="connsiteY297" fmla="*/ 52772 h 477948"/>
                  <a:gd name="connsiteX298" fmla="*/ 263333 w 480537"/>
                  <a:gd name="connsiteY298" fmla="*/ 56376 h 477948"/>
                  <a:gd name="connsiteX299" fmla="*/ 259299 w 480537"/>
                  <a:gd name="connsiteY299" fmla="*/ 58381 h 477948"/>
                  <a:gd name="connsiteX300" fmla="*/ 257877 w 480537"/>
                  <a:gd name="connsiteY300" fmla="*/ 58676 h 477948"/>
                  <a:gd name="connsiteX301" fmla="*/ 248984 w 480537"/>
                  <a:gd name="connsiteY301" fmla="*/ 56842 h 477948"/>
                  <a:gd name="connsiteX302" fmla="*/ 242936 w 480537"/>
                  <a:gd name="connsiteY302" fmla="*/ 47183 h 477948"/>
                  <a:gd name="connsiteX303" fmla="*/ 244331 w 480537"/>
                  <a:gd name="connsiteY303" fmla="*/ 35557 h 477948"/>
                  <a:gd name="connsiteX304" fmla="*/ 253550 w 480537"/>
                  <a:gd name="connsiteY304" fmla="*/ 28757 h 477948"/>
                  <a:gd name="connsiteX305" fmla="*/ 257877 w 480537"/>
                  <a:gd name="connsiteY305" fmla="*/ 28240 h 477948"/>
                  <a:gd name="connsiteX306" fmla="*/ 391632 w 480537"/>
                  <a:gd name="connsiteY306" fmla="*/ 23958 h 477948"/>
                  <a:gd name="connsiteX307" fmla="*/ 390315 w 480537"/>
                  <a:gd name="connsiteY307" fmla="*/ 24071 h 477948"/>
                  <a:gd name="connsiteX308" fmla="*/ 387935 w 480537"/>
                  <a:gd name="connsiteY308" fmla="*/ 25936 h 477948"/>
                  <a:gd name="connsiteX309" fmla="*/ 387725 w 480537"/>
                  <a:gd name="connsiteY309" fmla="*/ 29021 h 477948"/>
                  <a:gd name="connsiteX310" fmla="*/ 388291 w 480537"/>
                  <a:gd name="connsiteY310" fmla="*/ 31266 h 477948"/>
                  <a:gd name="connsiteX311" fmla="*/ 390008 w 480537"/>
                  <a:gd name="connsiteY311" fmla="*/ 33864 h 477948"/>
                  <a:gd name="connsiteX312" fmla="*/ 391632 w 480537"/>
                  <a:gd name="connsiteY312" fmla="*/ 34495 h 477948"/>
                  <a:gd name="connsiteX313" fmla="*/ 392951 w 480537"/>
                  <a:gd name="connsiteY313" fmla="*/ 34390 h 477948"/>
                  <a:gd name="connsiteX314" fmla="*/ 395406 w 480537"/>
                  <a:gd name="connsiteY314" fmla="*/ 32614 h 477948"/>
                  <a:gd name="connsiteX315" fmla="*/ 395482 w 480537"/>
                  <a:gd name="connsiteY315" fmla="*/ 29471 h 477948"/>
                  <a:gd name="connsiteX316" fmla="*/ 394919 w 480537"/>
                  <a:gd name="connsiteY316" fmla="*/ 27216 h 477948"/>
                  <a:gd name="connsiteX317" fmla="*/ 393286 w 480537"/>
                  <a:gd name="connsiteY317" fmla="*/ 24607 h 477948"/>
                  <a:gd name="connsiteX318" fmla="*/ 391632 w 480537"/>
                  <a:gd name="connsiteY318" fmla="*/ 23958 h 477948"/>
                  <a:gd name="connsiteX319" fmla="*/ 391632 w 480537"/>
                  <a:gd name="connsiteY319" fmla="*/ 18941 h 477948"/>
                  <a:gd name="connsiteX320" fmla="*/ 396591 w 480537"/>
                  <a:gd name="connsiteY320" fmla="*/ 20117 h 477948"/>
                  <a:gd name="connsiteX321" fmla="*/ 400612 w 480537"/>
                  <a:gd name="connsiteY321" fmla="*/ 25802 h 477948"/>
                  <a:gd name="connsiteX322" fmla="*/ 401177 w 480537"/>
                  <a:gd name="connsiteY322" fmla="*/ 28047 h 477948"/>
                  <a:gd name="connsiteX323" fmla="*/ 400317 w 480537"/>
                  <a:gd name="connsiteY323" fmla="*/ 34952 h 477948"/>
                  <a:gd name="connsiteX324" fmla="*/ 394135 w 480537"/>
                  <a:gd name="connsiteY324" fmla="*/ 39139 h 477948"/>
                  <a:gd name="connsiteX325" fmla="*/ 391632 w 480537"/>
                  <a:gd name="connsiteY325" fmla="*/ 39530 h 477948"/>
                  <a:gd name="connsiteX326" fmla="*/ 386647 w 480537"/>
                  <a:gd name="connsiteY326" fmla="*/ 38354 h 477948"/>
                  <a:gd name="connsiteX327" fmla="*/ 384200 w 480537"/>
                  <a:gd name="connsiteY327" fmla="*/ 36158 h 477948"/>
                  <a:gd name="connsiteX328" fmla="*/ 382604 w 480537"/>
                  <a:gd name="connsiteY328" fmla="*/ 32690 h 477948"/>
                  <a:gd name="connsiteX329" fmla="*/ 382041 w 480537"/>
                  <a:gd name="connsiteY329" fmla="*/ 30435 h 477948"/>
                  <a:gd name="connsiteX330" fmla="*/ 382929 w 480537"/>
                  <a:gd name="connsiteY330" fmla="*/ 23556 h 477948"/>
                  <a:gd name="connsiteX331" fmla="*/ 384200 w 480537"/>
                  <a:gd name="connsiteY331" fmla="*/ 21913 h 477948"/>
                  <a:gd name="connsiteX332" fmla="*/ 389131 w 480537"/>
                  <a:gd name="connsiteY332" fmla="*/ 19334 h 477948"/>
                  <a:gd name="connsiteX333" fmla="*/ 391632 w 480537"/>
                  <a:gd name="connsiteY333" fmla="*/ 18941 h 477948"/>
                  <a:gd name="connsiteX334" fmla="*/ 365209 w 480537"/>
                  <a:gd name="connsiteY334" fmla="*/ 5033 h 477948"/>
                  <a:gd name="connsiteX335" fmla="*/ 363899 w 480537"/>
                  <a:gd name="connsiteY335" fmla="*/ 5158 h 477948"/>
                  <a:gd name="connsiteX336" fmla="*/ 361550 w 480537"/>
                  <a:gd name="connsiteY336" fmla="*/ 7011 h 477948"/>
                  <a:gd name="connsiteX337" fmla="*/ 361348 w 480537"/>
                  <a:gd name="connsiteY337" fmla="*/ 10116 h 477948"/>
                  <a:gd name="connsiteX338" fmla="*/ 361913 w 480537"/>
                  <a:gd name="connsiteY338" fmla="*/ 12360 h 477948"/>
                  <a:gd name="connsiteX339" fmla="*/ 363555 w 480537"/>
                  <a:gd name="connsiteY339" fmla="*/ 14978 h 477948"/>
                  <a:gd name="connsiteX340" fmla="*/ 365209 w 480537"/>
                  <a:gd name="connsiteY340" fmla="*/ 15598 h 477948"/>
                  <a:gd name="connsiteX341" fmla="*/ 366545 w 480537"/>
                  <a:gd name="connsiteY341" fmla="*/ 15464 h 477948"/>
                  <a:gd name="connsiteX342" fmla="*/ 368867 w 480537"/>
                  <a:gd name="connsiteY342" fmla="*/ 13659 h 477948"/>
                  <a:gd name="connsiteX343" fmla="*/ 369077 w 480537"/>
                  <a:gd name="connsiteY343" fmla="*/ 10574 h 477948"/>
                  <a:gd name="connsiteX344" fmla="*/ 368514 w 480537"/>
                  <a:gd name="connsiteY344" fmla="*/ 8328 h 477948"/>
                  <a:gd name="connsiteX345" fmla="*/ 366870 w 480537"/>
                  <a:gd name="connsiteY345" fmla="*/ 5682 h 477948"/>
                  <a:gd name="connsiteX346" fmla="*/ 365209 w 480537"/>
                  <a:gd name="connsiteY346" fmla="*/ 5033 h 477948"/>
                  <a:gd name="connsiteX347" fmla="*/ 381985 w 480537"/>
                  <a:gd name="connsiteY347" fmla="*/ 418 h 477948"/>
                  <a:gd name="connsiteX348" fmla="*/ 384200 w 480537"/>
                  <a:gd name="connsiteY348" fmla="*/ 964 h 477948"/>
                  <a:gd name="connsiteX349" fmla="*/ 386695 w 480537"/>
                  <a:gd name="connsiteY349" fmla="*/ 1574 h 477948"/>
                  <a:gd name="connsiteX350" fmla="*/ 384200 w 480537"/>
                  <a:gd name="connsiteY350" fmla="*/ 9245 h 477948"/>
                  <a:gd name="connsiteX351" fmla="*/ 374198 w 480537"/>
                  <a:gd name="connsiteY351" fmla="*/ 40103 h 477948"/>
                  <a:gd name="connsiteX352" fmla="*/ 372288 w 480537"/>
                  <a:gd name="connsiteY352" fmla="*/ 39643 h 477948"/>
                  <a:gd name="connsiteX353" fmla="*/ 369488 w 480537"/>
                  <a:gd name="connsiteY353" fmla="*/ 38947 h 477948"/>
                  <a:gd name="connsiteX354" fmla="*/ 372288 w 480537"/>
                  <a:gd name="connsiteY354" fmla="*/ 30301 h 477948"/>
                  <a:gd name="connsiteX355" fmla="*/ 365209 w 480537"/>
                  <a:gd name="connsiteY355" fmla="*/ 16 h 477948"/>
                  <a:gd name="connsiteX356" fmla="*/ 370194 w 480537"/>
                  <a:gd name="connsiteY356" fmla="*/ 1192 h 477948"/>
                  <a:gd name="connsiteX357" fmla="*/ 372288 w 480537"/>
                  <a:gd name="connsiteY357" fmla="*/ 2997 h 477948"/>
                  <a:gd name="connsiteX358" fmla="*/ 374209 w 480537"/>
                  <a:gd name="connsiteY358" fmla="*/ 6905 h 477948"/>
                  <a:gd name="connsiteX359" fmla="*/ 374761 w 480537"/>
                  <a:gd name="connsiteY359" fmla="*/ 9151 h 477948"/>
                  <a:gd name="connsiteX360" fmla="*/ 373901 w 480537"/>
                  <a:gd name="connsiteY360" fmla="*/ 16028 h 477948"/>
                  <a:gd name="connsiteX361" fmla="*/ 372288 w 480537"/>
                  <a:gd name="connsiteY361" fmla="*/ 17978 h 477948"/>
                  <a:gd name="connsiteX362" fmla="*/ 367730 w 480537"/>
                  <a:gd name="connsiteY362" fmla="*/ 20212 h 477948"/>
                  <a:gd name="connsiteX363" fmla="*/ 365209 w 480537"/>
                  <a:gd name="connsiteY363" fmla="*/ 20605 h 477948"/>
                  <a:gd name="connsiteX364" fmla="*/ 360250 w 480537"/>
                  <a:gd name="connsiteY364" fmla="*/ 19440 h 477948"/>
                  <a:gd name="connsiteX365" fmla="*/ 356218 w 480537"/>
                  <a:gd name="connsiteY365" fmla="*/ 13784 h 477948"/>
                  <a:gd name="connsiteX366" fmla="*/ 355655 w 480537"/>
                  <a:gd name="connsiteY366" fmla="*/ 11540 h 477948"/>
                  <a:gd name="connsiteX367" fmla="*/ 356534 w 480537"/>
                  <a:gd name="connsiteY367" fmla="*/ 4622 h 477948"/>
                  <a:gd name="connsiteX368" fmla="*/ 362715 w 480537"/>
                  <a:gd name="connsiteY368" fmla="*/ 409 h 477948"/>
                  <a:gd name="connsiteX369" fmla="*/ 365209 w 480537"/>
                  <a:gd name="connsiteY369" fmla="*/ 16 h 477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Lst>
                <a:rect l="l" t="t" r="r" b="b"/>
                <a:pathLst>
                  <a:path w="480537" h="477948">
                    <a:moveTo>
                      <a:pt x="102082" y="440122"/>
                    </a:moveTo>
                    <a:cubicBezTo>
                      <a:pt x="100142" y="440610"/>
                      <a:pt x="98872" y="441755"/>
                      <a:pt x="98261" y="443562"/>
                    </a:cubicBezTo>
                    <a:cubicBezTo>
                      <a:pt x="97667" y="445376"/>
                      <a:pt x="97782" y="447986"/>
                      <a:pt x="98632" y="451385"/>
                    </a:cubicBezTo>
                    <a:lnTo>
                      <a:pt x="101403" y="462478"/>
                    </a:lnTo>
                    <a:cubicBezTo>
                      <a:pt x="102263" y="465915"/>
                      <a:pt x="103390" y="468295"/>
                      <a:pt x="104795" y="469605"/>
                    </a:cubicBezTo>
                    <a:cubicBezTo>
                      <a:pt x="105149" y="469948"/>
                      <a:pt x="105530" y="470226"/>
                      <a:pt x="105932" y="470444"/>
                    </a:cubicBezTo>
                    <a:cubicBezTo>
                      <a:pt x="107068" y="471075"/>
                      <a:pt x="108358" y="471201"/>
                      <a:pt x="109810" y="470837"/>
                    </a:cubicBezTo>
                    <a:cubicBezTo>
                      <a:pt x="111721" y="470358"/>
                      <a:pt x="112992" y="469223"/>
                      <a:pt x="113593" y="467416"/>
                    </a:cubicBezTo>
                    <a:cubicBezTo>
                      <a:pt x="114196" y="465591"/>
                      <a:pt x="114072" y="462965"/>
                      <a:pt x="113210" y="459524"/>
                    </a:cubicBezTo>
                    <a:lnTo>
                      <a:pt x="110441" y="448433"/>
                    </a:lnTo>
                    <a:cubicBezTo>
                      <a:pt x="109600" y="445052"/>
                      <a:pt x="108463" y="442692"/>
                      <a:pt x="107059" y="441383"/>
                    </a:cubicBezTo>
                    <a:cubicBezTo>
                      <a:pt x="106695" y="441049"/>
                      <a:pt x="106324" y="440762"/>
                      <a:pt x="105932" y="440553"/>
                    </a:cubicBezTo>
                    <a:cubicBezTo>
                      <a:pt x="104785" y="439911"/>
                      <a:pt x="103496" y="439769"/>
                      <a:pt x="102082" y="440122"/>
                    </a:cubicBezTo>
                    <a:close/>
                    <a:moveTo>
                      <a:pt x="105932" y="433062"/>
                    </a:moveTo>
                    <a:cubicBezTo>
                      <a:pt x="108137" y="433271"/>
                      <a:pt x="110183" y="434028"/>
                      <a:pt x="112064" y="435316"/>
                    </a:cubicBezTo>
                    <a:cubicBezTo>
                      <a:pt x="115408" y="437601"/>
                      <a:pt x="117778" y="441555"/>
                      <a:pt x="119181" y="447183"/>
                    </a:cubicBezTo>
                    <a:cubicBezTo>
                      <a:pt x="119181" y="447183"/>
                      <a:pt x="121522" y="456582"/>
                      <a:pt x="121522" y="456582"/>
                    </a:cubicBezTo>
                    <a:cubicBezTo>
                      <a:pt x="122936" y="462229"/>
                      <a:pt x="122717" y="466825"/>
                      <a:pt x="120853" y="470396"/>
                    </a:cubicBezTo>
                    <a:cubicBezTo>
                      <a:pt x="119000" y="473971"/>
                      <a:pt x="115867" y="476291"/>
                      <a:pt x="111453" y="477399"/>
                    </a:cubicBezTo>
                    <a:cubicBezTo>
                      <a:pt x="109504" y="477887"/>
                      <a:pt x="107660" y="478050"/>
                      <a:pt x="105932" y="477887"/>
                    </a:cubicBezTo>
                    <a:cubicBezTo>
                      <a:pt x="103696" y="477678"/>
                      <a:pt x="101651" y="476931"/>
                      <a:pt x="99778" y="475660"/>
                    </a:cubicBezTo>
                    <a:cubicBezTo>
                      <a:pt x="96455" y="473387"/>
                      <a:pt x="94085" y="469442"/>
                      <a:pt x="92671" y="463787"/>
                    </a:cubicBezTo>
                    <a:lnTo>
                      <a:pt x="90321" y="454396"/>
                    </a:lnTo>
                    <a:cubicBezTo>
                      <a:pt x="88927" y="448759"/>
                      <a:pt x="89155" y="444153"/>
                      <a:pt x="91009" y="440572"/>
                    </a:cubicBezTo>
                    <a:cubicBezTo>
                      <a:pt x="92852" y="436988"/>
                      <a:pt x="95997" y="434647"/>
                      <a:pt x="100438" y="433541"/>
                    </a:cubicBezTo>
                    <a:cubicBezTo>
                      <a:pt x="102368" y="433054"/>
                      <a:pt x="104203" y="432891"/>
                      <a:pt x="105932" y="433062"/>
                    </a:cubicBezTo>
                    <a:close/>
                    <a:moveTo>
                      <a:pt x="224372" y="414465"/>
                    </a:moveTo>
                    <a:cubicBezTo>
                      <a:pt x="226522" y="413930"/>
                      <a:pt x="228385" y="414121"/>
                      <a:pt x="229961" y="415038"/>
                    </a:cubicBezTo>
                    <a:cubicBezTo>
                      <a:pt x="231537" y="415965"/>
                      <a:pt x="232578" y="417417"/>
                      <a:pt x="233066" y="419384"/>
                    </a:cubicBezTo>
                    <a:lnTo>
                      <a:pt x="233725" y="422022"/>
                    </a:lnTo>
                    <a:cubicBezTo>
                      <a:pt x="234212" y="423990"/>
                      <a:pt x="233983" y="425747"/>
                      <a:pt x="233028" y="427266"/>
                    </a:cubicBezTo>
                    <a:cubicBezTo>
                      <a:pt x="232072" y="428785"/>
                      <a:pt x="230534" y="429826"/>
                      <a:pt x="228404" y="430352"/>
                    </a:cubicBezTo>
                    <a:cubicBezTo>
                      <a:pt x="226273" y="430887"/>
                      <a:pt x="224420" y="430696"/>
                      <a:pt x="222853" y="429798"/>
                    </a:cubicBezTo>
                    <a:cubicBezTo>
                      <a:pt x="221277" y="428900"/>
                      <a:pt x="220245" y="427467"/>
                      <a:pt x="219758" y="425518"/>
                    </a:cubicBezTo>
                    <a:cubicBezTo>
                      <a:pt x="219758" y="425518"/>
                      <a:pt x="219098" y="422882"/>
                      <a:pt x="219098" y="422882"/>
                    </a:cubicBezTo>
                    <a:cubicBezTo>
                      <a:pt x="218611" y="420923"/>
                      <a:pt x="218841" y="419165"/>
                      <a:pt x="219806" y="417608"/>
                    </a:cubicBezTo>
                    <a:cubicBezTo>
                      <a:pt x="220762" y="416032"/>
                      <a:pt x="222280" y="414990"/>
                      <a:pt x="224372" y="414465"/>
                    </a:cubicBezTo>
                    <a:close/>
                    <a:moveTo>
                      <a:pt x="345255" y="378871"/>
                    </a:moveTo>
                    <a:cubicBezTo>
                      <a:pt x="345255" y="378871"/>
                      <a:pt x="348140" y="390411"/>
                      <a:pt x="348140" y="390411"/>
                    </a:cubicBezTo>
                    <a:lnTo>
                      <a:pt x="358686" y="387774"/>
                    </a:lnTo>
                    <a:lnTo>
                      <a:pt x="360530" y="395159"/>
                    </a:lnTo>
                    <a:lnTo>
                      <a:pt x="349984" y="397795"/>
                    </a:lnTo>
                    <a:lnTo>
                      <a:pt x="353013" y="409920"/>
                    </a:lnTo>
                    <a:lnTo>
                      <a:pt x="344930" y="411934"/>
                    </a:lnTo>
                    <a:lnTo>
                      <a:pt x="341901" y="399811"/>
                    </a:lnTo>
                    <a:lnTo>
                      <a:pt x="331298" y="402458"/>
                    </a:lnTo>
                    <a:lnTo>
                      <a:pt x="329453" y="395083"/>
                    </a:lnTo>
                    <a:lnTo>
                      <a:pt x="340057" y="392436"/>
                    </a:lnTo>
                    <a:lnTo>
                      <a:pt x="337172" y="380896"/>
                    </a:lnTo>
                    <a:close/>
                    <a:moveTo>
                      <a:pt x="478866" y="367958"/>
                    </a:moveTo>
                    <a:lnTo>
                      <a:pt x="480537" y="374665"/>
                    </a:lnTo>
                    <a:cubicBezTo>
                      <a:pt x="480537" y="374665"/>
                      <a:pt x="465003" y="378553"/>
                      <a:pt x="465003" y="378553"/>
                    </a:cubicBezTo>
                    <a:lnTo>
                      <a:pt x="454295" y="381228"/>
                    </a:lnTo>
                    <a:lnTo>
                      <a:pt x="452622" y="374512"/>
                    </a:lnTo>
                    <a:cubicBezTo>
                      <a:pt x="452622" y="374512"/>
                      <a:pt x="465003" y="371426"/>
                      <a:pt x="465003" y="371426"/>
                    </a:cubicBezTo>
                    <a:close/>
                    <a:moveTo>
                      <a:pt x="475712" y="355338"/>
                    </a:moveTo>
                    <a:lnTo>
                      <a:pt x="477384" y="362044"/>
                    </a:lnTo>
                    <a:lnTo>
                      <a:pt x="465003" y="365131"/>
                    </a:lnTo>
                    <a:lnTo>
                      <a:pt x="451140" y="368598"/>
                    </a:lnTo>
                    <a:lnTo>
                      <a:pt x="449469" y="361891"/>
                    </a:lnTo>
                    <a:lnTo>
                      <a:pt x="465003" y="358012"/>
                    </a:lnTo>
                    <a:close/>
                    <a:moveTo>
                      <a:pt x="78027" y="317687"/>
                    </a:moveTo>
                    <a:cubicBezTo>
                      <a:pt x="78027" y="317687"/>
                      <a:pt x="88679" y="360334"/>
                      <a:pt x="88679" y="360334"/>
                    </a:cubicBezTo>
                    <a:lnTo>
                      <a:pt x="80120" y="362474"/>
                    </a:lnTo>
                    <a:lnTo>
                      <a:pt x="71358" y="327383"/>
                    </a:lnTo>
                    <a:lnTo>
                      <a:pt x="62694" y="329543"/>
                    </a:lnTo>
                    <a:lnTo>
                      <a:pt x="61184" y="323514"/>
                    </a:lnTo>
                    <a:close/>
                    <a:moveTo>
                      <a:pt x="190365" y="287756"/>
                    </a:moveTo>
                    <a:cubicBezTo>
                      <a:pt x="194769" y="286656"/>
                      <a:pt x="198505" y="286924"/>
                      <a:pt x="201580" y="288594"/>
                    </a:cubicBezTo>
                    <a:cubicBezTo>
                      <a:pt x="204667" y="290249"/>
                      <a:pt x="206672" y="292981"/>
                      <a:pt x="207627" y="296793"/>
                    </a:cubicBezTo>
                    <a:cubicBezTo>
                      <a:pt x="208268" y="299373"/>
                      <a:pt x="208153" y="301921"/>
                      <a:pt x="207284" y="304445"/>
                    </a:cubicBezTo>
                    <a:cubicBezTo>
                      <a:pt x="206414" y="306985"/>
                      <a:pt x="204782" y="310425"/>
                      <a:pt x="202412" y="314770"/>
                    </a:cubicBezTo>
                    <a:lnTo>
                      <a:pt x="196890" y="324956"/>
                    </a:lnTo>
                    <a:lnTo>
                      <a:pt x="196985" y="325089"/>
                    </a:lnTo>
                    <a:lnTo>
                      <a:pt x="214916" y="320609"/>
                    </a:lnTo>
                    <a:cubicBezTo>
                      <a:pt x="214916" y="320609"/>
                      <a:pt x="216550" y="327162"/>
                      <a:pt x="216550" y="327162"/>
                    </a:cubicBezTo>
                    <a:lnTo>
                      <a:pt x="187442" y="334442"/>
                    </a:lnTo>
                    <a:lnTo>
                      <a:pt x="186037" y="328843"/>
                    </a:lnTo>
                    <a:lnTo>
                      <a:pt x="196145" y="310616"/>
                    </a:lnTo>
                    <a:cubicBezTo>
                      <a:pt x="197569" y="307826"/>
                      <a:pt x="198505" y="305552"/>
                      <a:pt x="198943" y="303755"/>
                    </a:cubicBezTo>
                    <a:cubicBezTo>
                      <a:pt x="199392" y="301979"/>
                      <a:pt x="199449" y="300412"/>
                      <a:pt x="199117" y="299067"/>
                    </a:cubicBezTo>
                    <a:cubicBezTo>
                      <a:pt x="198667" y="297280"/>
                      <a:pt x="197808" y="295932"/>
                      <a:pt x="196556" y="295014"/>
                    </a:cubicBezTo>
                    <a:cubicBezTo>
                      <a:pt x="195303" y="294127"/>
                      <a:pt x="193795" y="293897"/>
                      <a:pt x="192017" y="294337"/>
                    </a:cubicBezTo>
                    <a:cubicBezTo>
                      <a:pt x="190040" y="294833"/>
                      <a:pt x="188713" y="295875"/>
                      <a:pt x="188025" y="297470"/>
                    </a:cubicBezTo>
                    <a:cubicBezTo>
                      <a:pt x="187327" y="299056"/>
                      <a:pt x="187270" y="300977"/>
                      <a:pt x="187824" y="303193"/>
                    </a:cubicBezTo>
                    <a:lnTo>
                      <a:pt x="179504" y="305275"/>
                    </a:lnTo>
                    <a:lnTo>
                      <a:pt x="179408" y="305114"/>
                    </a:lnTo>
                    <a:cubicBezTo>
                      <a:pt x="178347" y="301293"/>
                      <a:pt x="178786" y="297720"/>
                      <a:pt x="180754" y="294404"/>
                    </a:cubicBezTo>
                    <a:cubicBezTo>
                      <a:pt x="182712" y="291081"/>
                      <a:pt x="185922" y="288864"/>
                      <a:pt x="190365" y="287756"/>
                    </a:cubicBezTo>
                    <a:close/>
                    <a:moveTo>
                      <a:pt x="310218" y="257222"/>
                    </a:moveTo>
                    <a:cubicBezTo>
                      <a:pt x="314631" y="256115"/>
                      <a:pt x="318415" y="256285"/>
                      <a:pt x="321577" y="257739"/>
                    </a:cubicBezTo>
                    <a:cubicBezTo>
                      <a:pt x="324729" y="259190"/>
                      <a:pt x="326793" y="261874"/>
                      <a:pt x="327768" y="265781"/>
                    </a:cubicBezTo>
                    <a:cubicBezTo>
                      <a:pt x="328226" y="267635"/>
                      <a:pt x="328082" y="269546"/>
                      <a:pt x="327329" y="271515"/>
                    </a:cubicBezTo>
                    <a:cubicBezTo>
                      <a:pt x="326574" y="273473"/>
                      <a:pt x="325293" y="275173"/>
                      <a:pt x="323468" y="276625"/>
                    </a:cubicBezTo>
                    <a:cubicBezTo>
                      <a:pt x="326038" y="276882"/>
                      <a:pt x="328168" y="277723"/>
                      <a:pt x="329841" y="279149"/>
                    </a:cubicBezTo>
                    <a:cubicBezTo>
                      <a:pt x="331513" y="280570"/>
                      <a:pt x="332639" y="282443"/>
                      <a:pt x="333213" y="284735"/>
                    </a:cubicBezTo>
                    <a:cubicBezTo>
                      <a:pt x="334187" y="288651"/>
                      <a:pt x="333537" y="292071"/>
                      <a:pt x="331254" y="295025"/>
                    </a:cubicBezTo>
                    <a:cubicBezTo>
                      <a:pt x="328971" y="297958"/>
                      <a:pt x="325618" y="299993"/>
                      <a:pt x="321186" y="301091"/>
                    </a:cubicBezTo>
                    <a:cubicBezTo>
                      <a:pt x="317211" y="302085"/>
                      <a:pt x="313553" y="301893"/>
                      <a:pt x="310190" y="300499"/>
                    </a:cubicBezTo>
                    <a:cubicBezTo>
                      <a:pt x="306827" y="299103"/>
                      <a:pt x="304706" y="296485"/>
                      <a:pt x="303856" y="292646"/>
                    </a:cubicBezTo>
                    <a:lnTo>
                      <a:pt x="303865" y="292446"/>
                    </a:lnTo>
                    <a:lnTo>
                      <a:pt x="312148" y="290373"/>
                    </a:lnTo>
                    <a:cubicBezTo>
                      <a:pt x="312569" y="292016"/>
                      <a:pt x="313495" y="293218"/>
                      <a:pt x="314928" y="293993"/>
                    </a:cubicBezTo>
                    <a:cubicBezTo>
                      <a:pt x="316371" y="294766"/>
                      <a:pt x="317976" y="294929"/>
                      <a:pt x="319771" y="294480"/>
                    </a:cubicBezTo>
                    <a:cubicBezTo>
                      <a:pt x="321740" y="293985"/>
                      <a:pt x="323173" y="293048"/>
                      <a:pt x="324042" y="291671"/>
                    </a:cubicBezTo>
                    <a:cubicBezTo>
                      <a:pt x="324912" y="290296"/>
                      <a:pt x="325112" y="288672"/>
                      <a:pt x="324645" y="286800"/>
                    </a:cubicBezTo>
                    <a:cubicBezTo>
                      <a:pt x="324079" y="284544"/>
                      <a:pt x="323115" y="283035"/>
                      <a:pt x="321720" y="282281"/>
                    </a:cubicBezTo>
                    <a:cubicBezTo>
                      <a:pt x="320335" y="281507"/>
                      <a:pt x="318558" y="281402"/>
                      <a:pt x="316371" y="281947"/>
                    </a:cubicBezTo>
                    <a:lnTo>
                      <a:pt x="311565" y="283150"/>
                    </a:lnTo>
                    <a:cubicBezTo>
                      <a:pt x="311565" y="283150"/>
                      <a:pt x="309961" y="276731"/>
                      <a:pt x="309961" y="276731"/>
                    </a:cubicBezTo>
                    <a:lnTo>
                      <a:pt x="314766" y="275526"/>
                    </a:lnTo>
                    <a:cubicBezTo>
                      <a:pt x="316801" y="275031"/>
                      <a:pt x="318166" y="274122"/>
                      <a:pt x="318873" y="272804"/>
                    </a:cubicBezTo>
                    <a:cubicBezTo>
                      <a:pt x="319590" y="271504"/>
                      <a:pt x="319704" y="269899"/>
                      <a:pt x="319226" y="267999"/>
                    </a:cubicBezTo>
                    <a:cubicBezTo>
                      <a:pt x="318797" y="266288"/>
                      <a:pt x="317976" y="265028"/>
                      <a:pt x="316735" y="264234"/>
                    </a:cubicBezTo>
                    <a:cubicBezTo>
                      <a:pt x="315502" y="263451"/>
                      <a:pt x="313964" y="263289"/>
                      <a:pt x="312100" y="263757"/>
                    </a:cubicBezTo>
                    <a:cubicBezTo>
                      <a:pt x="310504" y="264149"/>
                      <a:pt x="309263" y="264962"/>
                      <a:pt x="308413" y="266164"/>
                    </a:cubicBezTo>
                    <a:cubicBezTo>
                      <a:pt x="307542" y="267369"/>
                      <a:pt x="307314" y="268744"/>
                      <a:pt x="307695" y="270272"/>
                    </a:cubicBezTo>
                    <a:lnTo>
                      <a:pt x="299404" y="272336"/>
                    </a:lnTo>
                    <a:lnTo>
                      <a:pt x="299299" y="272174"/>
                    </a:lnTo>
                    <a:cubicBezTo>
                      <a:pt x="298353" y="268859"/>
                      <a:pt x="298936" y="265792"/>
                      <a:pt x="301076" y="262955"/>
                    </a:cubicBezTo>
                    <a:cubicBezTo>
                      <a:pt x="303206" y="260116"/>
                      <a:pt x="306253" y="258215"/>
                      <a:pt x="310218" y="257222"/>
                    </a:cubicBezTo>
                    <a:close/>
                    <a:moveTo>
                      <a:pt x="442444" y="247090"/>
                    </a:moveTo>
                    <a:cubicBezTo>
                      <a:pt x="442444" y="247090"/>
                      <a:pt x="444088" y="253672"/>
                      <a:pt x="444088" y="253672"/>
                    </a:cubicBezTo>
                    <a:lnTo>
                      <a:pt x="427580" y="257799"/>
                    </a:lnTo>
                    <a:lnTo>
                      <a:pt x="425936" y="251208"/>
                    </a:lnTo>
                    <a:close/>
                    <a:moveTo>
                      <a:pt x="48683" y="213573"/>
                    </a:moveTo>
                    <a:lnTo>
                      <a:pt x="48301" y="214938"/>
                    </a:lnTo>
                    <a:lnTo>
                      <a:pt x="47804" y="216476"/>
                    </a:lnTo>
                    <a:lnTo>
                      <a:pt x="42894" y="231380"/>
                    </a:lnTo>
                    <a:lnTo>
                      <a:pt x="47804" y="230157"/>
                    </a:lnTo>
                    <a:lnTo>
                      <a:pt x="52705" y="228934"/>
                    </a:lnTo>
                    <a:lnTo>
                      <a:pt x="48874" y="213582"/>
                    </a:lnTo>
                    <a:close/>
                    <a:moveTo>
                      <a:pt x="54540" y="200025"/>
                    </a:moveTo>
                    <a:cubicBezTo>
                      <a:pt x="54540" y="200025"/>
                      <a:pt x="61236" y="226804"/>
                      <a:pt x="61236" y="226804"/>
                    </a:cubicBezTo>
                    <a:lnTo>
                      <a:pt x="66061" y="225591"/>
                    </a:lnTo>
                    <a:lnTo>
                      <a:pt x="67713" y="232212"/>
                    </a:lnTo>
                    <a:lnTo>
                      <a:pt x="62879" y="233425"/>
                    </a:lnTo>
                    <a:lnTo>
                      <a:pt x="65201" y="242672"/>
                    </a:lnTo>
                    <a:lnTo>
                      <a:pt x="56670" y="244812"/>
                    </a:lnTo>
                    <a:lnTo>
                      <a:pt x="54357" y="235546"/>
                    </a:lnTo>
                    <a:lnTo>
                      <a:pt x="47804" y="237188"/>
                    </a:lnTo>
                    <a:lnTo>
                      <a:pt x="36962" y="239892"/>
                    </a:lnTo>
                    <a:lnTo>
                      <a:pt x="35299" y="234858"/>
                    </a:lnTo>
                    <a:lnTo>
                      <a:pt x="45940" y="202184"/>
                    </a:lnTo>
                    <a:lnTo>
                      <a:pt x="47804" y="201717"/>
                    </a:lnTo>
                    <a:close/>
                    <a:moveTo>
                      <a:pt x="176738" y="169433"/>
                    </a:moveTo>
                    <a:lnTo>
                      <a:pt x="178459" y="176293"/>
                    </a:lnTo>
                    <a:lnTo>
                      <a:pt x="161683" y="180477"/>
                    </a:lnTo>
                    <a:lnTo>
                      <a:pt x="162963" y="190605"/>
                    </a:lnTo>
                    <a:cubicBezTo>
                      <a:pt x="163593" y="189820"/>
                      <a:pt x="164415" y="189113"/>
                      <a:pt x="165446" y="188445"/>
                    </a:cubicBezTo>
                    <a:cubicBezTo>
                      <a:pt x="166460" y="187796"/>
                      <a:pt x="167635" y="187280"/>
                      <a:pt x="168982" y="186935"/>
                    </a:cubicBezTo>
                    <a:cubicBezTo>
                      <a:pt x="173070" y="185845"/>
                      <a:pt x="176558" y="186287"/>
                      <a:pt x="179432" y="188273"/>
                    </a:cubicBezTo>
                    <a:cubicBezTo>
                      <a:pt x="182338" y="190242"/>
                      <a:pt x="184344" y="193499"/>
                      <a:pt x="185481" y="198027"/>
                    </a:cubicBezTo>
                    <a:cubicBezTo>
                      <a:pt x="186502" y="202125"/>
                      <a:pt x="186110" y="205852"/>
                      <a:pt x="184324" y="209177"/>
                    </a:cubicBezTo>
                    <a:cubicBezTo>
                      <a:pt x="182527" y="212510"/>
                      <a:pt x="179308" y="214756"/>
                      <a:pt x="174656" y="215922"/>
                    </a:cubicBezTo>
                    <a:cubicBezTo>
                      <a:pt x="170749" y="216896"/>
                      <a:pt x="167118" y="216665"/>
                      <a:pt x="163794" y="215224"/>
                    </a:cubicBezTo>
                    <a:cubicBezTo>
                      <a:pt x="160460" y="213791"/>
                      <a:pt x="158387" y="211183"/>
                      <a:pt x="157536" y="207408"/>
                    </a:cubicBezTo>
                    <a:lnTo>
                      <a:pt x="157565" y="207236"/>
                    </a:lnTo>
                    <a:lnTo>
                      <a:pt x="165687" y="204782"/>
                    </a:lnTo>
                    <a:cubicBezTo>
                      <a:pt x="166163" y="206674"/>
                      <a:pt x="167072" y="208021"/>
                      <a:pt x="168418" y="208814"/>
                    </a:cubicBezTo>
                    <a:cubicBezTo>
                      <a:pt x="169755" y="209616"/>
                      <a:pt x="171294" y="209787"/>
                      <a:pt x="173024" y="209359"/>
                    </a:cubicBezTo>
                    <a:cubicBezTo>
                      <a:pt x="175019" y="208860"/>
                      <a:pt x="176319" y="207781"/>
                      <a:pt x="176901" y="206129"/>
                    </a:cubicBezTo>
                    <a:cubicBezTo>
                      <a:pt x="177494" y="204485"/>
                      <a:pt x="177504" y="202516"/>
                      <a:pt x="176931" y="200225"/>
                    </a:cubicBezTo>
                    <a:cubicBezTo>
                      <a:pt x="176319" y="197770"/>
                      <a:pt x="175325" y="195916"/>
                      <a:pt x="173931" y="194683"/>
                    </a:cubicBezTo>
                    <a:cubicBezTo>
                      <a:pt x="172544" y="193450"/>
                      <a:pt x="170854" y="193088"/>
                      <a:pt x="168867" y="193584"/>
                    </a:cubicBezTo>
                    <a:cubicBezTo>
                      <a:pt x="167233" y="193995"/>
                      <a:pt x="166039" y="194608"/>
                      <a:pt x="165333" y="195439"/>
                    </a:cubicBezTo>
                    <a:cubicBezTo>
                      <a:pt x="164606" y="196250"/>
                      <a:pt x="164196" y="197225"/>
                      <a:pt x="164081" y="198361"/>
                    </a:cubicBezTo>
                    <a:cubicBezTo>
                      <a:pt x="164081" y="198361"/>
                      <a:pt x="156429" y="199737"/>
                      <a:pt x="156429" y="199737"/>
                    </a:cubicBezTo>
                    <a:lnTo>
                      <a:pt x="152961" y="175366"/>
                    </a:lnTo>
                    <a:close/>
                    <a:moveTo>
                      <a:pt x="288468" y="163280"/>
                    </a:moveTo>
                    <a:cubicBezTo>
                      <a:pt x="288077" y="163299"/>
                      <a:pt x="287684" y="163356"/>
                      <a:pt x="287274" y="163462"/>
                    </a:cubicBezTo>
                    <a:cubicBezTo>
                      <a:pt x="285687" y="163852"/>
                      <a:pt x="284407" y="164435"/>
                      <a:pt x="283414" y="165229"/>
                    </a:cubicBezTo>
                    <a:cubicBezTo>
                      <a:pt x="282429" y="166021"/>
                      <a:pt x="281742" y="166919"/>
                      <a:pt x="281369" y="167952"/>
                    </a:cubicBezTo>
                    <a:lnTo>
                      <a:pt x="282077" y="170798"/>
                    </a:lnTo>
                    <a:cubicBezTo>
                      <a:pt x="282917" y="174180"/>
                      <a:pt x="284177" y="176625"/>
                      <a:pt x="285849" y="178135"/>
                    </a:cubicBezTo>
                    <a:cubicBezTo>
                      <a:pt x="286681" y="178881"/>
                      <a:pt x="287550" y="179387"/>
                      <a:pt x="288468" y="179634"/>
                    </a:cubicBezTo>
                    <a:cubicBezTo>
                      <a:pt x="289403" y="179892"/>
                      <a:pt x="290378" y="179892"/>
                      <a:pt x="291400" y="179645"/>
                    </a:cubicBezTo>
                    <a:cubicBezTo>
                      <a:pt x="293158" y="179204"/>
                      <a:pt x="294371" y="178040"/>
                      <a:pt x="295041" y="176167"/>
                    </a:cubicBezTo>
                    <a:cubicBezTo>
                      <a:pt x="295699" y="174296"/>
                      <a:pt x="295738" y="172211"/>
                      <a:pt x="295165" y="169920"/>
                    </a:cubicBezTo>
                    <a:cubicBezTo>
                      <a:pt x="294573" y="167569"/>
                      <a:pt x="293570" y="165774"/>
                      <a:pt x="292126" y="164590"/>
                    </a:cubicBezTo>
                    <a:cubicBezTo>
                      <a:pt x="291017" y="163652"/>
                      <a:pt x="289796" y="163221"/>
                      <a:pt x="288468" y="163280"/>
                    </a:cubicBezTo>
                    <a:close/>
                    <a:moveTo>
                      <a:pt x="288468" y="141203"/>
                    </a:moveTo>
                    <a:lnTo>
                      <a:pt x="288516" y="141203"/>
                    </a:lnTo>
                    <a:cubicBezTo>
                      <a:pt x="289949" y="141165"/>
                      <a:pt x="291420" y="141260"/>
                      <a:pt x="292929" y="141509"/>
                    </a:cubicBezTo>
                    <a:lnTo>
                      <a:pt x="292968" y="148168"/>
                    </a:lnTo>
                    <a:cubicBezTo>
                      <a:pt x="291573" y="148043"/>
                      <a:pt x="290330" y="147984"/>
                      <a:pt x="289279" y="148013"/>
                    </a:cubicBezTo>
                    <a:cubicBezTo>
                      <a:pt x="289012" y="148024"/>
                      <a:pt x="288745" y="148032"/>
                      <a:pt x="288468" y="148062"/>
                    </a:cubicBezTo>
                    <a:cubicBezTo>
                      <a:pt x="287618" y="148138"/>
                      <a:pt x="286699" y="148301"/>
                      <a:pt x="285696" y="148548"/>
                    </a:cubicBezTo>
                    <a:cubicBezTo>
                      <a:pt x="283099" y="149198"/>
                      <a:pt x="281264" y="150689"/>
                      <a:pt x="280166" y="153029"/>
                    </a:cubicBezTo>
                    <a:cubicBezTo>
                      <a:pt x="279086" y="155361"/>
                      <a:pt x="279019" y="158235"/>
                      <a:pt x="280004" y="161646"/>
                    </a:cubicBezTo>
                    <a:lnTo>
                      <a:pt x="280128" y="161760"/>
                    </a:lnTo>
                    <a:cubicBezTo>
                      <a:pt x="280834" y="160528"/>
                      <a:pt x="281856" y="159449"/>
                      <a:pt x="283174" y="158514"/>
                    </a:cubicBezTo>
                    <a:cubicBezTo>
                      <a:pt x="284502" y="157576"/>
                      <a:pt x="286079" y="156890"/>
                      <a:pt x="287905" y="156429"/>
                    </a:cubicBezTo>
                    <a:lnTo>
                      <a:pt x="288468" y="156296"/>
                    </a:lnTo>
                    <a:cubicBezTo>
                      <a:pt x="292039" y="155532"/>
                      <a:pt x="295174" y="156191"/>
                      <a:pt x="297867" y="158254"/>
                    </a:cubicBezTo>
                    <a:cubicBezTo>
                      <a:pt x="300706" y="160414"/>
                      <a:pt x="302644" y="163605"/>
                      <a:pt x="303695" y="167789"/>
                    </a:cubicBezTo>
                    <a:cubicBezTo>
                      <a:pt x="304765" y="172089"/>
                      <a:pt x="304326" y="175977"/>
                      <a:pt x="302349" y="179425"/>
                    </a:cubicBezTo>
                    <a:cubicBezTo>
                      <a:pt x="300381" y="182883"/>
                      <a:pt x="297286" y="185146"/>
                      <a:pt x="293044" y="186198"/>
                    </a:cubicBezTo>
                    <a:cubicBezTo>
                      <a:pt x="291458" y="186599"/>
                      <a:pt x="289939" y="186781"/>
                      <a:pt x="288468" y="186741"/>
                    </a:cubicBezTo>
                    <a:cubicBezTo>
                      <a:pt x="285745" y="186686"/>
                      <a:pt x="283223" y="185892"/>
                      <a:pt x="280892" y="184363"/>
                    </a:cubicBezTo>
                    <a:cubicBezTo>
                      <a:pt x="277300" y="182023"/>
                      <a:pt x="274816" y="178135"/>
                      <a:pt x="273469" y="172727"/>
                    </a:cubicBezTo>
                    <a:lnTo>
                      <a:pt x="271387" y="164416"/>
                    </a:lnTo>
                    <a:cubicBezTo>
                      <a:pt x="270001" y="158837"/>
                      <a:pt x="270498" y="153984"/>
                      <a:pt x="272885" y="149876"/>
                    </a:cubicBezTo>
                    <a:cubicBezTo>
                      <a:pt x="275293" y="145769"/>
                      <a:pt x="278982" y="143103"/>
                      <a:pt x="283958" y="141853"/>
                    </a:cubicBezTo>
                    <a:cubicBezTo>
                      <a:pt x="285545" y="141460"/>
                      <a:pt x="287043" y="141241"/>
                      <a:pt x="288468" y="141203"/>
                    </a:cubicBezTo>
                    <a:close/>
                    <a:moveTo>
                      <a:pt x="417336" y="120015"/>
                    </a:moveTo>
                    <a:lnTo>
                      <a:pt x="411700" y="138062"/>
                    </a:lnTo>
                    <a:lnTo>
                      <a:pt x="425570" y="151618"/>
                    </a:lnTo>
                    <a:lnTo>
                      <a:pt x="415950" y="154026"/>
                    </a:lnTo>
                    <a:lnTo>
                      <a:pt x="408135" y="144807"/>
                    </a:lnTo>
                    <a:lnTo>
                      <a:pt x="405565" y="156623"/>
                    </a:lnTo>
                    <a:lnTo>
                      <a:pt x="395917" y="159031"/>
                    </a:lnTo>
                    <a:lnTo>
                      <a:pt x="401773" y="140546"/>
                    </a:lnTo>
                    <a:lnTo>
                      <a:pt x="388284" y="127277"/>
                    </a:lnTo>
                    <a:lnTo>
                      <a:pt x="397894" y="124869"/>
                    </a:lnTo>
                    <a:cubicBezTo>
                      <a:pt x="397894" y="124869"/>
                      <a:pt x="405165" y="133763"/>
                      <a:pt x="405165" y="133763"/>
                    </a:cubicBezTo>
                    <a:lnTo>
                      <a:pt x="405337" y="133714"/>
                    </a:lnTo>
                    <a:lnTo>
                      <a:pt x="407676" y="122423"/>
                    </a:lnTo>
                    <a:close/>
                    <a:moveTo>
                      <a:pt x="30122" y="84716"/>
                    </a:moveTo>
                    <a:cubicBezTo>
                      <a:pt x="30122" y="84716"/>
                      <a:pt x="31774" y="91297"/>
                      <a:pt x="31774" y="91297"/>
                    </a:cubicBezTo>
                    <a:cubicBezTo>
                      <a:pt x="28536" y="97796"/>
                      <a:pt x="26673" y="103554"/>
                      <a:pt x="26156" y="108609"/>
                    </a:cubicBezTo>
                    <a:cubicBezTo>
                      <a:pt x="25641" y="113653"/>
                      <a:pt x="25850" y="119539"/>
                      <a:pt x="26758" y="126253"/>
                    </a:cubicBezTo>
                    <a:lnTo>
                      <a:pt x="27436" y="130695"/>
                    </a:lnTo>
                    <a:lnTo>
                      <a:pt x="18876" y="132836"/>
                    </a:lnTo>
                    <a:lnTo>
                      <a:pt x="18208" y="128394"/>
                    </a:lnTo>
                    <a:cubicBezTo>
                      <a:pt x="17301" y="121965"/>
                      <a:pt x="17290" y="115852"/>
                      <a:pt x="18170" y="110062"/>
                    </a:cubicBezTo>
                    <a:cubicBezTo>
                      <a:pt x="19059" y="104272"/>
                      <a:pt x="20836" y="98711"/>
                      <a:pt x="23550" y="93362"/>
                    </a:cubicBezTo>
                    <a:lnTo>
                      <a:pt x="1643" y="98825"/>
                    </a:lnTo>
                    <a:lnTo>
                      <a:pt x="0" y="92244"/>
                    </a:lnTo>
                    <a:close/>
                    <a:moveTo>
                      <a:pt x="141166" y="81547"/>
                    </a:moveTo>
                    <a:cubicBezTo>
                      <a:pt x="140650" y="81566"/>
                      <a:pt x="140105" y="81634"/>
                      <a:pt x="139550" y="81777"/>
                    </a:cubicBezTo>
                    <a:cubicBezTo>
                      <a:pt x="137755" y="82227"/>
                      <a:pt x="136465" y="83164"/>
                      <a:pt x="135671" y="84586"/>
                    </a:cubicBezTo>
                    <a:cubicBezTo>
                      <a:pt x="134859" y="86011"/>
                      <a:pt x="134707" y="87682"/>
                      <a:pt x="135184" y="89592"/>
                    </a:cubicBezTo>
                    <a:cubicBezTo>
                      <a:pt x="135681" y="91550"/>
                      <a:pt x="136617" y="92955"/>
                      <a:pt x="137975" y="93795"/>
                    </a:cubicBezTo>
                    <a:cubicBezTo>
                      <a:pt x="138929" y="94388"/>
                      <a:pt x="139990" y="94675"/>
                      <a:pt x="141166" y="94637"/>
                    </a:cubicBezTo>
                    <a:cubicBezTo>
                      <a:pt x="141682" y="94618"/>
                      <a:pt x="142215" y="94542"/>
                      <a:pt x="142770" y="94398"/>
                    </a:cubicBezTo>
                    <a:cubicBezTo>
                      <a:pt x="144538" y="93957"/>
                      <a:pt x="145837" y="93031"/>
                      <a:pt x="146639" y="91617"/>
                    </a:cubicBezTo>
                    <a:cubicBezTo>
                      <a:pt x="147461" y="90222"/>
                      <a:pt x="147622" y="88541"/>
                      <a:pt x="147136" y="86601"/>
                    </a:cubicBezTo>
                    <a:cubicBezTo>
                      <a:pt x="146658" y="84700"/>
                      <a:pt x="145722" y="83297"/>
                      <a:pt x="144318" y="82427"/>
                    </a:cubicBezTo>
                    <a:cubicBezTo>
                      <a:pt x="143352" y="81826"/>
                      <a:pt x="142303" y="81528"/>
                      <a:pt x="141166" y="81547"/>
                    </a:cubicBezTo>
                    <a:close/>
                    <a:moveTo>
                      <a:pt x="135032" y="63683"/>
                    </a:moveTo>
                    <a:cubicBezTo>
                      <a:pt x="133465" y="64075"/>
                      <a:pt x="132375" y="64888"/>
                      <a:pt x="131765" y="66128"/>
                    </a:cubicBezTo>
                    <a:cubicBezTo>
                      <a:pt x="131134" y="67371"/>
                      <a:pt x="131039" y="68880"/>
                      <a:pt x="131477" y="70638"/>
                    </a:cubicBezTo>
                    <a:cubicBezTo>
                      <a:pt x="131927" y="72415"/>
                      <a:pt x="132720" y="73714"/>
                      <a:pt x="133866" y="74527"/>
                    </a:cubicBezTo>
                    <a:cubicBezTo>
                      <a:pt x="135023" y="75356"/>
                      <a:pt x="136378" y="75567"/>
                      <a:pt x="137965" y="75177"/>
                    </a:cubicBezTo>
                    <a:cubicBezTo>
                      <a:pt x="139464" y="74803"/>
                      <a:pt x="140525" y="74020"/>
                      <a:pt x="141166" y="72796"/>
                    </a:cubicBezTo>
                    <a:lnTo>
                      <a:pt x="141213" y="72693"/>
                    </a:lnTo>
                    <a:cubicBezTo>
                      <a:pt x="141843" y="71440"/>
                      <a:pt x="141939" y="69912"/>
                      <a:pt x="141499" y="68135"/>
                    </a:cubicBezTo>
                    <a:cubicBezTo>
                      <a:pt x="141403" y="67753"/>
                      <a:pt x="141289" y="67399"/>
                      <a:pt x="141166" y="67065"/>
                    </a:cubicBezTo>
                    <a:cubicBezTo>
                      <a:pt x="140697" y="65882"/>
                      <a:pt x="140009" y="64964"/>
                      <a:pt x="139092" y="64333"/>
                    </a:cubicBezTo>
                    <a:cubicBezTo>
                      <a:pt x="137936" y="63512"/>
                      <a:pt x="136569" y="63301"/>
                      <a:pt x="135032" y="63683"/>
                    </a:cubicBezTo>
                    <a:close/>
                    <a:moveTo>
                      <a:pt x="141166" y="56795"/>
                    </a:moveTo>
                    <a:cubicBezTo>
                      <a:pt x="142149" y="57004"/>
                      <a:pt x="143084" y="57329"/>
                      <a:pt x="143974" y="57760"/>
                    </a:cubicBezTo>
                    <a:cubicBezTo>
                      <a:pt x="146993" y="59222"/>
                      <a:pt x="148970" y="61830"/>
                      <a:pt x="149926" y="65622"/>
                    </a:cubicBezTo>
                    <a:cubicBezTo>
                      <a:pt x="150451" y="67753"/>
                      <a:pt x="150366" y="69768"/>
                      <a:pt x="149647" y="71689"/>
                    </a:cubicBezTo>
                    <a:cubicBezTo>
                      <a:pt x="148932" y="73609"/>
                      <a:pt x="147718" y="75280"/>
                      <a:pt x="145961" y="76694"/>
                    </a:cubicBezTo>
                    <a:cubicBezTo>
                      <a:pt x="148473" y="77086"/>
                      <a:pt x="150603" y="77994"/>
                      <a:pt x="152342" y="79456"/>
                    </a:cubicBezTo>
                    <a:cubicBezTo>
                      <a:pt x="154100" y="80897"/>
                      <a:pt x="155266" y="82771"/>
                      <a:pt x="155839" y="85063"/>
                    </a:cubicBezTo>
                    <a:cubicBezTo>
                      <a:pt x="156822" y="89009"/>
                      <a:pt x="156240" y="92373"/>
                      <a:pt x="154090" y="95162"/>
                    </a:cubicBezTo>
                    <a:cubicBezTo>
                      <a:pt x="151951" y="97941"/>
                      <a:pt x="148711" y="99881"/>
                      <a:pt x="144404" y="100961"/>
                    </a:cubicBezTo>
                    <a:cubicBezTo>
                      <a:pt x="143284" y="101237"/>
                      <a:pt x="142206" y="101438"/>
                      <a:pt x="141166" y="101543"/>
                    </a:cubicBezTo>
                    <a:cubicBezTo>
                      <a:pt x="138146" y="101868"/>
                      <a:pt x="135443" y="101495"/>
                      <a:pt x="133045" y="100416"/>
                    </a:cubicBezTo>
                    <a:cubicBezTo>
                      <a:pt x="129834" y="98965"/>
                      <a:pt x="127743" y="96279"/>
                      <a:pt x="126759" y="92324"/>
                    </a:cubicBezTo>
                    <a:cubicBezTo>
                      <a:pt x="126185" y="90014"/>
                      <a:pt x="126319" y="87825"/>
                      <a:pt x="127170" y="85732"/>
                    </a:cubicBezTo>
                    <a:cubicBezTo>
                      <a:pt x="128029" y="83630"/>
                      <a:pt x="129481" y="81815"/>
                      <a:pt x="131516" y="80268"/>
                    </a:cubicBezTo>
                    <a:cubicBezTo>
                      <a:pt x="129300" y="79846"/>
                      <a:pt x="127437" y="78958"/>
                      <a:pt x="125909" y="77612"/>
                    </a:cubicBezTo>
                    <a:cubicBezTo>
                      <a:pt x="124390" y="76255"/>
                      <a:pt x="123358" y="74516"/>
                      <a:pt x="122823" y="72396"/>
                    </a:cubicBezTo>
                    <a:cubicBezTo>
                      <a:pt x="121886" y="68604"/>
                      <a:pt x="122392" y="65365"/>
                      <a:pt x="124351" y="62662"/>
                    </a:cubicBezTo>
                    <a:cubicBezTo>
                      <a:pt x="126310" y="59967"/>
                      <a:pt x="129318" y="58114"/>
                      <a:pt x="133388" y="57091"/>
                    </a:cubicBezTo>
                    <a:cubicBezTo>
                      <a:pt x="136236" y="56384"/>
                      <a:pt x="138824" y="56289"/>
                      <a:pt x="141166" y="56795"/>
                    </a:cubicBezTo>
                    <a:close/>
                    <a:moveTo>
                      <a:pt x="257877" y="35319"/>
                    </a:moveTo>
                    <a:cubicBezTo>
                      <a:pt x="257036" y="35100"/>
                      <a:pt x="256158" y="35108"/>
                      <a:pt x="255231" y="35347"/>
                    </a:cubicBezTo>
                    <a:cubicBezTo>
                      <a:pt x="253512" y="35768"/>
                      <a:pt x="252307" y="36913"/>
                      <a:pt x="251620" y="38797"/>
                    </a:cubicBezTo>
                    <a:cubicBezTo>
                      <a:pt x="250942" y="40659"/>
                      <a:pt x="250894" y="42751"/>
                      <a:pt x="251467" y="45053"/>
                    </a:cubicBezTo>
                    <a:cubicBezTo>
                      <a:pt x="252068" y="47481"/>
                      <a:pt x="253043" y="49315"/>
                      <a:pt x="254410" y="50566"/>
                    </a:cubicBezTo>
                    <a:cubicBezTo>
                      <a:pt x="255432" y="51502"/>
                      <a:pt x="256588" y="51960"/>
                      <a:pt x="257877" y="51932"/>
                    </a:cubicBezTo>
                    <a:cubicBezTo>
                      <a:pt x="258288" y="51932"/>
                      <a:pt x="258728" y="51865"/>
                      <a:pt x="259167" y="51759"/>
                    </a:cubicBezTo>
                    <a:cubicBezTo>
                      <a:pt x="260580" y="51407"/>
                      <a:pt x="261746" y="50844"/>
                      <a:pt x="262653" y="50041"/>
                    </a:cubicBezTo>
                    <a:cubicBezTo>
                      <a:pt x="263590" y="49248"/>
                      <a:pt x="264260" y="48341"/>
                      <a:pt x="264679" y="47299"/>
                    </a:cubicBezTo>
                    <a:lnTo>
                      <a:pt x="263705" y="43373"/>
                    </a:lnTo>
                    <a:cubicBezTo>
                      <a:pt x="262921" y="40250"/>
                      <a:pt x="261775" y="38012"/>
                      <a:pt x="260283" y="36656"/>
                    </a:cubicBezTo>
                    <a:cubicBezTo>
                      <a:pt x="259531" y="35977"/>
                      <a:pt x="258728" y="35538"/>
                      <a:pt x="257877" y="35319"/>
                    </a:cubicBezTo>
                    <a:close/>
                    <a:moveTo>
                      <a:pt x="257877" y="28240"/>
                    </a:moveTo>
                    <a:cubicBezTo>
                      <a:pt x="260532" y="28297"/>
                      <a:pt x="262998" y="29090"/>
                      <a:pt x="265272" y="30608"/>
                    </a:cubicBezTo>
                    <a:cubicBezTo>
                      <a:pt x="268740" y="32930"/>
                      <a:pt x="271146" y="36800"/>
                      <a:pt x="272503" y="42226"/>
                    </a:cubicBezTo>
                    <a:lnTo>
                      <a:pt x="275025" y="52306"/>
                    </a:lnTo>
                    <a:cubicBezTo>
                      <a:pt x="276325" y="57493"/>
                      <a:pt x="275808" y="61934"/>
                      <a:pt x="273516" y="65661"/>
                    </a:cubicBezTo>
                    <a:cubicBezTo>
                      <a:pt x="271223" y="69395"/>
                      <a:pt x="267727" y="71842"/>
                      <a:pt x="263008" y="73016"/>
                    </a:cubicBezTo>
                    <a:cubicBezTo>
                      <a:pt x="261537" y="73379"/>
                      <a:pt x="259969" y="73619"/>
                      <a:pt x="258327" y="73714"/>
                    </a:cubicBezTo>
                    <a:lnTo>
                      <a:pt x="257877" y="73733"/>
                    </a:lnTo>
                    <a:cubicBezTo>
                      <a:pt x="256397" y="73771"/>
                      <a:pt x="254963" y="73695"/>
                      <a:pt x="253607" y="73465"/>
                    </a:cubicBezTo>
                    <a:lnTo>
                      <a:pt x="253063" y="67036"/>
                    </a:lnTo>
                    <a:cubicBezTo>
                      <a:pt x="254457" y="67209"/>
                      <a:pt x="255794" y="67255"/>
                      <a:pt x="257094" y="67160"/>
                    </a:cubicBezTo>
                    <a:lnTo>
                      <a:pt x="257877" y="67103"/>
                    </a:lnTo>
                    <a:cubicBezTo>
                      <a:pt x="258957" y="66989"/>
                      <a:pt x="260122" y="66768"/>
                      <a:pt x="261374" y="66454"/>
                    </a:cubicBezTo>
                    <a:cubicBezTo>
                      <a:pt x="263620" y="65891"/>
                      <a:pt x="265244" y="64600"/>
                      <a:pt x="266245" y="62576"/>
                    </a:cubicBezTo>
                    <a:cubicBezTo>
                      <a:pt x="267240" y="60549"/>
                      <a:pt x="267354" y="57989"/>
                      <a:pt x="266580" y="54885"/>
                    </a:cubicBezTo>
                    <a:lnTo>
                      <a:pt x="266055" y="52772"/>
                    </a:lnTo>
                    <a:cubicBezTo>
                      <a:pt x="265395" y="54225"/>
                      <a:pt x="264488" y="55429"/>
                      <a:pt x="263333" y="56376"/>
                    </a:cubicBezTo>
                    <a:cubicBezTo>
                      <a:pt x="262167" y="57339"/>
                      <a:pt x="260819" y="57999"/>
                      <a:pt x="259299" y="58381"/>
                    </a:cubicBezTo>
                    <a:cubicBezTo>
                      <a:pt x="258813" y="58506"/>
                      <a:pt x="258346" y="58600"/>
                      <a:pt x="257877" y="58676"/>
                    </a:cubicBezTo>
                    <a:cubicBezTo>
                      <a:pt x="254505" y="59231"/>
                      <a:pt x="251534" y="58611"/>
                      <a:pt x="248984" y="56842"/>
                    </a:cubicBezTo>
                    <a:cubicBezTo>
                      <a:pt x="246051" y="54817"/>
                      <a:pt x="244035" y="51608"/>
                      <a:pt x="242936" y="47183"/>
                    </a:cubicBezTo>
                    <a:cubicBezTo>
                      <a:pt x="241875" y="42934"/>
                      <a:pt x="242343" y="39064"/>
                      <a:pt x="244331" y="35557"/>
                    </a:cubicBezTo>
                    <a:cubicBezTo>
                      <a:pt x="246317" y="32061"/>
                      <a:pt x="249394" y="29807"/>
                      <a:pt x="253550" y="28757"/>
                    </a:cubicBezTo>
                    <a:cubicBezTo>
                      <a:pt x="255049" y="28383"/>
                      <a:pt x="256483" y="28221"/>
                      <a:pt x="257877" y="28240"/>
                    </a:cubicBezTo>
                    <a:close/>
                    <a:moveTo>
                      <a:pt x="391632" y="23958"/>
                    </a:moveTo>
                    <a:cubicBezTo>
                      <a:pt x="391223" y="23930"/>
                      <a:pt x="390783" y="23967"/>
                      <a:pt x="390315" y="24071"/>
                    </a:cubicBezTo>
                    <a:cubicBezTo>
                      <a:pt x="389148" y="24378"/>
                      <a:pt x="388356" y="24990"/>
                      <a:pt x="387935" y="25936"/>
                    </a:cubicBezTo>
                    <a:cubicBezTo>
                      <a:pt x="387524" y="26881"/>
                      <a:pt x="387448" y="27914"/>
                      <a:pt x="387725" y="29021"/>
                    </a:cubicBezTo>
                    <a:lnTo>
                      <a:pt x="388291" y="31266"/>
                    </a:lnTo>
                    <a:cubicBezTo>
                      <a:pt x="388566" y="32374"/>
                      <a:pt x="389131" y="33242"/>
                      <a:pt x="390008" y="33864"/>
                    </a:cubicBezTo>
                    <a:cubicBezTo>
                      <a:pt x="390515" y="34217"/>
                      <a:pt x="391049" y="34428"/>
                      <a:pt x="391632" y="34495"/>
                    </a:cubicBezTo>
                    <a:cubicBezTo>
                      <a:pt x="392054" y="34543"/>
                      <a:pt x="392492" y="34504"/>
                      <a:pt x="392951" y="34390"/>
                    </a:cubicBezTo>
                    <a:cubicBezTo>
                      <a:pt x="394222" y="34074"/>
                      <a:pt x="395045" y="33473"/>
                      <a:pt x="395406" y="32614"/>
                    </a:cubicBezTo>
                    <a:cubicBezTo>
                      <a:pt x="395770" y="31743"/>
                      <a:pt x="395798" y="30703"/>
                      <a:pt x="395482" y="29471"/>
                    </a:cubicBezTo>
                    <a:lnTo>
                      <a:pt x="394919" y="27216"/>
                    </a:lnTo>
                    <a:cubicBezTo>
                      <a:pt x="394651" y="26116"/>
                      <a:pt x="394098" y="25238"/>
                      <a:pt x="393286" y="24607"/>
                    </a:cubicBezTo>
                    <a:cubicBezTo>
                      <a:pt x="392788" y="24226"/>
                      <a:pt x="392245" y="24015"/>
                      <a:pt x="391632" y="23958"/>
                    </a:cubicBezTo>
                    <a:close/>
                    <a:moveTo>
                      <a:pt x="391632" y="18941"/>
                    </a:moveTo>
                    <a:cubicBezTo>
                      <a:pt x="393505" y="18837"/>
                      <a:pt x="395157" y="19239"/>
                      <a:pt x="396591" y="20117"/>
                    </a:cubicBezTo>
                    <a:cubicBezTo>
                      <a:pt x="398644" y="21379"/>
                      <a:pt x="399982" y="23280"/>
                      <a:pt x="400612" y="25802"/>
                    </a:cubicBezTo>
                    <a:lnTo>
                      <a:pt x="401177" y="28047"/>
                    </a:lnTo>
                    <a:cubicBezTo>
                      <a:pt x="401807" y="30587"/>
                      <a:pt x="401530" y="32891"/>
                      <a:pt x="400317" y="34952"/>
                    </a:cubicBezTo>
                    <a:cubicBezTo>
                      <a:pt x="399113" y="37018"/>
                      <a:pt x="397050" y="38411"/>
                      <a:pt x="394135" y="39139"/>
                    </a:cubicBezTo>
                    <a:cubicBezTo>
                      <a:pt x="393267" y="39357"/>
                      <a:pt x="392427" y="39491"/>
                      <a:pt x="391632" y="39530"/>
                    </a:cubicBezTo>
                    <a:cubicBezTo>
                      <a:pt x="389761" y="39625"/>
                      <a:pt x="388098" y="39234"/>
                      <a:pt x="386647" y="38354"/>
                    </a:cubicBezTo>
                    <a:cubicBezTo>
                      <a:pt x="385681" y="37762"/>
                      <a:pt x="384861" y="37027"/>
                      <a:pt x="384200" y="36158"/>
                    </a:cubicBezTo>
                    <a:cubicBezTo>
                      <a:pt x="383475" y="35174"/>
                      <a:pt x="382940" y="34017"/>
                      <a:pt x="382604" y="32690"/>
                    </a:cubicBezTo>
                    <a:lnTo>
                      <a:pt x="382041" y="30435"/>
                    </a:lnTo>
                    <a:cubicBezTo>
                      <a:pt x="381411" y="27941"/>
                      <a:pt x="381708" y="25640"/>
                      <a:pt x="382929" y="23556"/>
                    </a:cubicBezTo>
                    <a:cubicBezTo>
                      <a:pt x="383282" y="22955"/>
                      <a:pt x="383713" y="22410"/>
                      <a:pt x="384200" y="21913"/>
                    </a:cubicBezTo>
                    <a:cubicBezTo>
                      <a:pt x="385424" y="20709"/>
                      <a:pt x="387067" y="19849"/>
                      <a:pt x="389131" y="19334"/>
                    </a:cubicBezTo>
                    <a:cubicBezTo>
                      <a:pt x="389999" y="19105"/>
                      <a:pt x="390831" y="18980"/>
                      <a:pt x="391632" y="18941"/>
                    </a:cubicBezTo>
                    <a:close/>
                    <a:moveTo>
                      <a:pt x="365209" y="5033"/>
                    </a:moveTo>
                    <a:cubicBezTo>
                      <a:pt x="364798" y="4994"/>
                      <a:pt x="364367" y="5042"/>
                      <a:pt x="363899" y="5158"/>
                    </a:cubicBezTo>
                    <a:cubicBezTo>
                      <a:pt x="362754" y="5444"/>
                      <a:pt x="361959" y="6064"/>
                      <a:pt x="361550" y="7011"/>
                    </a:cubicBezTo>
                    <a:cubicBezTo>
                      <a:pt x="361130" y="7947"/>
                      <a:pt x="361062" y="8987"/>
                      <a:pt x="361348" y="10116"/>
                    </a:cubicBezTo>
                    <a:lnTo>
                      <a:pt x="361913" y="12360"/>
                    </a:lnTo>
                    <a:cubicBezTo>
                      <a:pt x="362191" y="13497"/>
                      <a:pt x="362743" y="14366"/>
                      <a:pt x="363555" y="14978"/>
                    </a:cubicBezTo>
                    <a:cubicBezTo>
                      <a:pt x="364042" y="15341"/>
                      <a:pt x="364596" y="15551"/>
                      <a:pt x="365209" y="15598"/>
                    </a:cubicBezTo>
                    <a:cubicBezTo>
                      <a:pt x="365629" y="15628"/>
                      <a:pt x="366069" y="15588"/>
                      <a:pt x="366545" y="15464"/>
                    </a:cubicBezTo>
                    <a:cubicBezTo>
                      <a:pt x="367673" y="15188"/>
                      <a:pt x="368457" y="14576"/>
                      <a:pt x="368867" y="13659"/>
                    </a:cubicBezTo>
                    <a:cubicBezTo>
                      <a:pt x="369298" y="12723"/>
                      <a:pt x="369354" y="11711"/>
                      <a:pt x="369077" y="10574"/>
                    </a:cubicBezTo>
                    <a:lnTo>
                      <a:pt x="368514" y="8328"/>
                    </a:lnTo>
                    <a:cubicBezTo>
                      <a:pt x="368236" y="7191"/>
                      <a:pt x="367682" y="6313"/>
                      <a:pt x="366870" y="5682"/>
                    </a:cubicBezTo>
                    <a:cubicBezTo>
                      <a:pt x="366374" y="5301"/>
                      <a:pt x="365820" y="5081"/>
                      <a:pt x="365209" y="5033"/>
                    </a:cubicBezTo>
                    <a:close/>
                    <a:moveTo>
                      <a:pt x="381985" y="418"/>
                    </a:moveTo>
                    <a:lnTo>
                      <a:pt x="384200" y="964"/>
                    </a:lnTo>
                    <a:lnTo>
                      <a:pt x="386695" y="1574"/>
                    </a:lnTo>
                    <a:cubicBezTo>
                      <a:pt x="386695" y="1574"/>
                      <a:pt x="384200" y="9245"/>
                      <a:pt x="384200" y="9245"/>
                    </a:cubicBezTo>
                    <a:lnTo>
                      <a:pt x="374198" y="40103"/>
                    </a:lnTo>
                    <a:lnTo>
                      <a:pt x="372288" y="39643"/>
                    </a:lnTo>
                    <a:lnTo>
                      <a:pt x="369488" y="38947"/>
                    </a:lnTo>
                    <a:cubicBezTo>
                      <a:pt x="369488" y="38947"/>
                      <a:pt x="372288" y="30301"/>
                      <a:pt x="372288" y="30301"/>
                    </a:cubicBezTo>
                    <a:close/>
                    <a:moveTo>
                      <a:pt x="365209" y="16"/>
                    </a:moveTo>
                    <a:cubicBezTo>
                      <a:pt x="367100" y="-88"/>
                      <a:pt x="368763" y="303"/>
                      <a:pt x="370194" y="1192"/>
                    </a:cubicBezTo>
                    <a:cubicBezTo>
                      <a:pt x="371008" y="1699"/>
                      <a:pt x="371703" y="2292"/>
                      <a:pt x="372288" y="2997"/>
                    </a:cubicBezTo>
                    <a:cubicBezTo>
                      <a:pt x="373185" y="4067"/>
                      <a:pt x="373825" y="5368"/>
                      <a:pt x="374209" y="6905"/>
                    </a:cubicBezTo>
                    <a:lnTo>
                      <a:pt x="374761" y="9151"/>
                    </a:lnTo>
                    <a:cubicBezTo>
                      <a:pt x="375393" y="11672"/>
                      <a:pt x="375105" y="13964"/>
                      <a:pt x="373901" y="16028"/>
                    </a:cubicBezTo>
                    <a:cubicBezTo>
                      <a:pt x="373473" y="16764"/>
                      <a:pt x="372938" y="17414"/>
                      <a:pt x="372288" y="17978"/>
                    </a:cubicBezTo>
                    <a:cubicBezTo>
                      <a:pt x="371123" y="18999"/>
                      <a:pt x="369603" y="19745"/>
                      <a:pt x="367730" y="20212"/>
                    </a:cubicBezTo>
                    <a:cubicBezTo>
                      <a:pt x="366851" y="20432"/>
                      <a:pt x="366010" y="20556"/>
                      <a:pt x="365209" y="20605"/>
                    </a:cubicBezTo>
                    <a:cubicBezTo>
                      <a:pt x="363345" y="20700"/>
                      <a:pt x="361684" y="20318"/>
                      <a:pt x="360250" y="19440"/>
                    </a:cubicBezTo>
                    <a:cubicBezTo>
                      <a:pt x="358198" y="18188"/>
                      <a:pt x="356848" y="16307"/>
                      <a:pt x="356218" y="13784"/>
                    </a:cubicBezTo>
                    <a:cubicBezTo>
                      <a:pt x="356218" y="13784"/>
                      <a:pt x="355655" y="11540"/>
                      <a:pt x="355655" y="11540"/>
                    </a:cubicBezTo>
                    <a:cubicBezTo>
                      <a:pt x="355034" y="9017"/>
                      <a:pt x="355330" y="6715"/>
                      <a:pt x="356534" y="4622"/>
                    </a:cubicBezTo>
                    <a:cubicBezTo>
                      <a:pt x="357747" y="2540"/>
                      <a:pt x="359811" y="1135"/>
                      <a:pt x="362715" y="409"/>
                    </a:cubicBezTo>
                    <a:cubicBezTo>
                      <a:pt x="363585" y="190"/>
                      <a:pt x="364414" y="56"/>
                      <a:pt x="365209" y="16"/>
                    </a:cubicBezTo>
                    <a:close/>
                  </a:path>
                </a:pathLst>
              </a:custGeom>
              <a:solidFill>
                <a:srgbClr val="010101">
                  <a:alpha val="6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9" name="Group 98">
              <a:extLst>
                <a:ext uri="{FF2B5EF4-FFF2-40B4-BE49-F238E27FC236}">
                  <a16:creationId xmlns:a16="http://schemas.microsoft.com/office/drawing/2014/main" id="{A219F993-0E64-4CA0-A3A3-96F06998E4A2}"/>
                </a:ext>
              </a:extLst>
            </p:cNvPr>
            <p:cNvGrpSpPr/>
            <p:nvPr/>
          </p:nvGrpSpPr>
          <p:grpSpPr>
            <a:xfrm>
              <a:off x="16696952" y="6516212"/>
              <a:ext cx="1008113" cy="823389"/>
              <a:chOff x="1429850" y="3766265"/>
              <a:chExt cx="968316" cy="790885"/>
            </a:xfrm>
          </p:grpSpPr>
          <p:sp>
            <p:nvSpPr>
              <p:cNvPr id="138" name="Shape 14">
                <a:extLst>
                  <a:ext uri="{FF2B5EF4-FFF2-40B4-BE49-F238E27FC236}">
                    <a16:creationId xmlns:a16="http://schemas.microsoft.com/office/drawing/2014/main" id="{DB9945E6-E350-4BFD-94EF-9140E888E866}"/>
                  </a:ext>
                </a:extLst>
              </p:cNvPr>
              <p:cNvSpPr/>
              <p:nvPr/>
            </p:nvSpPr>
            <p:spPr>
              <a:xfrm>
                <a:off x="1429850" y="3766265"/>
                <a:ext cx="948729" cy="734278"/>
              </a:xfrm>
              <a:custGeom>
                <a:avLst/>
                <a:gdLst/>
                <a:ahLst/>
                <a:cxnLst>
                  <a:cxn ang="0">
                    <a:pos x="wd2" y="hd2"/>
                  </a:cxn>
                  <a:cxn ang="5400000">
                    <a:pos x="wd2" y="hd2"/>
                  </a:cxn>
                  <a:cxn ang="10800000">
                    <a:pos x="wd2" y="hd2"/>
                  </a:cxn>
                  <a:cxn ang="16200000">
                    <a:pos x="wd2" y="hd2"/>
                  </a:cxn>
                </a:cxnLst>
                <a:rect l="0" t="0" r="r" b="b"/>
                <a:pathLst>
                  <a:path w="21442" h="21397" extrusionOk="0">
                    <a:moveTo>
                      <a:pt x="0" y="5529"/>
                    </a:moveTo>
                    <a:lnTo>
                      <a:pt x="3881" y="20249"/>
                    </a:lnTo>
                    <a:cubicBezTo>
                      <a:pt x="4103" y="21123"/>
                      <a:pt x="4833" y="21600"/>
                      <a:pt x="5511" y="21314"/>
                    </a:cubicBezTo>
                    <a:lnTo>
                      <a:pt x="20552" y="14964"/>
                    </a:lnTo>
                    <a:cubicBezTo>
                      <a:pt x="21230" y="14678"/>
                      <a:pt x="21600" y="13737"/>
                      <a:pt x="21378" y="12863"/>
                    </a:cubicBezTo>
                    <a:lnTo>
                      <a:pt x="18111" y="0"/>
                    </a:lnTo>
                    <a:lnTo>
                      <a:pt x="8588" y="4020"/>
                    </a:lnTo>
                    <a:lnTo>
                      <a:pt x="6579" y="2874"/>
                    </a:lnTo>
                    <a:cubicBezTo>
                      <a:pt x="6579" y="2874"/>
                      <a:pt x="0" y="5529"/>
                      <a:pt x="0" y="5529"/>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9" name="Shape 15">
                <a:extLst>
                  <a:ext uri="{FF2B5EF4-FFF2-40B4-BE49-F238E27FC236}">
                    <a16:creationId xmlns:a16="http://schemas.microsoft.com/office/drawing/2014/main" id="{101D69E7-1CCF-4921-9C69-A357C70EAE84}"/>
                  </a:ext>
                </a:extLst>
              </p:cNvPr>
              <p:cNvSpPr/>
              <p:nvPr/>
            </p:nvSpPr>
            <p:spPr>
              <a:xfrm>
                <a:off x="1508615" y="3953332"/>
                <a:ext cx="97738" cy="68290"/>
              </a:xfrm>
              <a:custGeom>
                <a:avLst/>
                <a:gdLst/>
                <a:ahLst/>
                <a:cxnLst>
                  <a:cxn ang="0">
                    <a:pos x="wd2" y="hd2"/>
                  </a:cxn>
                  <a:cxn ang="5400000">
                    <a:pos x="wd2" y="hd2"/>
                  </a:cxn>
                  <a:cxn ang="10800000">
                    <a:pos x="wd2" y="hd2"/>
                  </a:cxn>
                  <a:cxn ang="16200000">
                    <a:pos x="wd2" y="hd2"/>
                  </a:cxn>
                </a:cxnLst>
                <a:rect l="0" t="0" r="r" b="b"/>
                <a:pathLst>
                  <a:path w="21600" h="21600" extrusionOk="0">
                    <a:moveTo>
                      <a:pt x="18658" y="0"/>
                    </a:moveTo>
                    <a:lnTo>
                      <a:pt x="0" y="8744"/>
                    </a:lnTo>
                    <a:lnTo>
                      <a:pt x="2942" y="21600"/>
                    </a:lnTo>
                    <a:lnTo>
                      <a:pt x="21600" y="12857"/>
                    </a:lnTo>
                    <a:cubicBezTo>
                      <a:pt x="21600" y="12857"/>
                      <a:pt x="18658" y="0"/>
                      <a:pt x="18658"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0" name="Shape 16">
                <a:extLst>
                  <a:ext uri="{FF2B5EF4-FFF2-40B4-BE49-F238E27FC236}">
                    <a16:creationId xmlns:a16="http://schemas.microsoft.com/office/drawing/2014/main" id="{65DB29B8-6AC4-461C-8FCA-2A34314585DB}"/>
                  </a:ext>
                </a:extLst>
              </p:cNvPr>
              <p:cNvSpPr/>
              <p:nvPr/>
            </p:nvSpPr>
            <p:spPr>
              <a:xfrm>
                <a:off x="1486462" y="3793340"/>
                <a:ext cx="744717" cy="276189"/>
              </a:xfrm>
              <a:custGeom>
                <a:avLst/>
                <a:gdLst/>
                <a:ahLst/>
                <a:cxnLst>
                  <a:cxn ang="0">
                    <a:pos x="wd2" y="hd2"/>
                  </a:cxn>
                  <a:cxn ang="5400000">
                    <a:pos x="wd2" y="hd2"/>
                  </a:cxn>
                  <a:cxn ang="10800000">
                    <a:pos x="wd2" y="hd2"/>
                  </a:cxn>
                  <a:cxn ang="16200000">
                    <a:pos x="wd2" y="hd2"/>
                  </a:cxn>
                </a:cxnLst>
                <a:rect l="0" t="0" r="r" b="b"/>
                <a:pathLst>
                  <a:path w="21600" h="21600" extrusionOk="0">
                    <a:moveTo>
                      <a:pt x="21287" y="0"/>
                    </a:moveTo>
                    <a:lnTo>
                      <a:pt x="0" y="18793"/>
                    </a:lnTo>
                    <a:lnTo>
                      <a:pt x="313" y="21600"/>
                    </a:lnTo>
                    <a:lnTo>
                      <a:pt x="21600" y="2807"/>
                    </a:lnTo>
                    <a:cubicBezTo>
                      <a:pt x="21600" y="2807"/>
                      <a:pt x="21287" y="0"/>
                      <a:pt x="21287"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1" name="Shape 17">
                <a:extLst>
                  <a:ext uri="{FF2B5EF4-FFF2-40B4-BE49-F238E27FC236}">
                    <a16:creationId xmlns:a16="http://schemas.microsoft.com/office/drawing/2014/main" id="{78EE697E-6B19-4B43-94F2-5029FB2F1312}"/>
                  </a:ext>
                </a:extLst>
              </p:cNvPr>
              <p:cNvSpPr/>
              <p:nvPr/>
            </p:nvSpPr>
            <p:spPr>
              <a:xfrm>
                <a:off x="1476616" y="3822875"/>
                <a:ext cx="921550" cy="734275"/>
              </a:xfrm>
              <a:custGeom>
                <a:avLst/>
                <a:gdLst/>
                <a:ahLst/>
                <a:cxnLst>
                  <a:cxn ang="0">
                    <a:pos x="wd2" y="hd2"/>
                  </a:cxn>
                  <a:cxn ang="5400000">
                    <a:pos x="wd2" y="hd2"/>
                  </a:cxn>
                  <a:cxn ang="10800000">
                    <a:pos x="wd2" y="hd2"/>
                  </a:cxn>
                  <a:cxn ang="16200000">
                    <a:pos x="wd2" y="hd2"/>
                  </a:cxn>
                </a:cxnLst>
                <a:rect l="0" t="0" r="r" b="b"/>
                <a:pathLst>
                  <a:path w="21438" h="21397" extrusionOk="0">
                    <a:moveTo>
                      <a:pt x="0" y="7386"/>
                    </a:moveTo>
                    <a:lnTo>
                      <a:pt x="3362" y="20249"/>
                    </a:lnTo>
                    <a:cubicBezTo>
                      <a:pt x="3591" y="21123"/>
                      <a:pt x="4342" y="21600"/>
                      <a:pt x="5040" y="21314"/>
                    </a:cubicBezTo>
                    <a:lnTo>
                      <a:pt x="20522" y="14964"/>
                    </a:lnTo>
                    <a:cubicBezTo>
                      <a:pt x="21220" y="14678"/>
                      <a:pt x="21600" y="13737"/>
                      <a:pt x="21371" y="12863"/>
                    </a:cubicBezTo>
                    <a:lnTo>
                      <a:pt x="18009" y="0"/>
                    </a:lnTo>
                    <a:cubicBezTo>
                      <a:pt x="18009" y="0"/>
                      <a:pt x="0" y="7386"/>
                      <a:pt x="0" y="7386"/>
                    </a:cubicBezTo>
                    <a:close/>
                  </a:path>
                </a:pathLst>
              </a:custGeom>
              <a:solidFill>
                <a:srgbClr val="6491C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00" name="Group 99">
              <a:extLst>
                <a:ext uri="{FF2B5EF4-FFF2-40B4-BE49-F238E27FC236}">
                  <a16:creationId xmlns:a16="http://schemas.microsoft.com/office/drawing/2014/main" id="{AD9206E5-3B8E-4629-A865-C7BD17331F83}"/>
                </a:ext>
              </a:extLst>
            </p:cNvPr>
            <p:cNvGrpSpPr/>
            <p:nvPr/>
          </p:nvGrpSpPr>
          <p:grpSpPr>
            <a:xfrm>
              <a:off x="17129000" y="6660232"/>
              <a:ext cx="778879" cy="1036742"/>
              <a:chOff x="11021529" y="1378127"/>
              <a:chExt cx="1390506" cy="1850862"/>
            </a:xfrm>
          </p:grpSpPr>
          <p:grpSp>
            <p:nvGrpSpPr>
              <p:cNvPr id="127" name="Group 126">
                <a:extLst>
                  <a:ext uri="{FF2B5EF4-FFF2-40B4-BE49-F238E27FC236}">
                    <a16:creationId xmlns:a16="http://schemas.microsoft.com/office/drawing/2014/main" id="{F5EE8EAC-F33D-473A-9980-0C4EACB80D60}"/>
                  </a:ext>
                </a:extLst>
              </p:cNvPr>
              <p:cNvGrpSpPr/>
              <p:nvPr/>
            </p:nvGrpSpPr>
            <p:grpSpPr>
              <a:xfrm rot="20882609">
                <a:off x="11021529" y="1378127"/>
                <a:ext cx="1390506" cy="1389302"/>
                <a:chOff x="1604726" y="1704855"/>
                <a:chExt cx="1860852" cy="1859240"/>
              </a:xfrm>
            </p:grpSpPr>
            <p:sp>
              <p:nvSpPr>
                <p:cNvPr id="132" name="Shape 6">
                  <a:extLst>
                    <a:ext uri="{FF2B5EF4-FFF2-40B4-BE49-F238E27FC236}">
                      <a16:creationId xmlns:a16="http://schemas.microsoft.com/office/drawing/2014/main" id="{D821C50E-3F30-4391-8961-015510117B4A}"/>
                    </a:ext>
                  </a:extLst>
                </p:cNvPr>
                <p:cNvSpPr/>
                <p:nvPr/>
              </p:nvSpPr>
              <p:spPr>
                <a:xfrm>
                  <a:off x="1604726" y="1704855"/>
                  <a:ext cx="1860852" cy="1859240"/>
                </a:xfrm>
                <a:custGeom>
                  <a:avLst/>
                  <a:gdLst/>
                  <a:ahLst/>
                  <a:cxnLst>
                    <a:cxn ang="0">
                      <a:pos x="wd2" y="hd2"/>
                    </a:cxn>
                    <a:cxn ang="5400000">
                      <a:pos x="wd2" y="hd2"/>
                    </a:cxn>
                    <a:cxn ang="10800000">
                      <a:pos x="wd2" y="hd2"/>
                    </a:cxn>
                    <a:cxn ang="16200000">
                      <a:pos x="wd2" y="hd2"/>
                    </a:cxn>
                  </a:cxnLst>
                  <a:rect l="0" t="0" r="r" b="b"/>
                  <a:pathLst>
                    <a:path w="21600" h="21600" extrusionOk="0">
                      <a:moveTo>
                        <a:pt x="17554" y="13501"/>
                      </a:moveTo>
                      <a:cubicBezTo>
                        <a:pt x="17291" y="13501"/>
                        <a:pt x="17035" y="13527"/>
                        <a:pt x="16787" y="13575"/>
                      </a:cubicBezTo>
                      <a:cubicBezTo>
                        <a:pt x="16737" y="13511"/>
                        <a:pt x="16683" y="13450"/>
                        <a:pt x="16625" y="13391"/>
                      </a:cubicBezTo>
                      <a:lnTo>
                        <a:pt x="16302" y="13068"/>
                      </a:lnTo>
                      <a:cubicBezTo>
                        <a:pt x="16253" y="13007"/>
                        <a:pt x="16200" y="12948"/>
                        <a:pt x="16144" y="12891"/>
                      </a:cubicBezTo>
                      <a:lnTo>
                        <a:pt x="8220" y="4961"/>
                      </a:lnTo>
                      <a:cubicBezTo>
                        <a:pt x="8157" y="4898"/>
                        <a:pt x="8092" y="4841"/>
                        <a:pt x="8024" y="4789"/>
                      </a:cubicBezTo>
                      <a:cubicBezTo>
                        <a:pt x="8068" y="4548"/>
                        <a:pt x="8092" y="4302"/>
                        <a:pt x="8092" y="4050"/>
                      </a:cubicBezTo>
                      <a:cubicBezTo>
                        <a:pt x="8092" y="1813"/>
                        <a:pt x="6281" y="0"/>
                        <a:pt x="4046" y="0"/>
                      </a:cubicBezTo>
                      <a:cubicBezTo>
                        <a:pt x="3562" y="0"/>
                        <a:pt x="3098" y="86"/>
                        <a:pt x="2667" y="242"/>
                      </a:cubicBezTo>
                      <a:lnTo>
                        <a:pt x="5050" y="2627"/>
                      </a:lnTo>
                      <a:cubicBezTo>
                        <a:pt x="5380" y="2957"/>
                        <a:pt x="5380" y="3492"/>
                        <a:pt x="5050" y="3821"/>
                      </a:cubicBezTo>
                      <a:lnTo>
                        <a:pt x="3818" y="5055"/>
                      </a:lnTo>
                      <a:cubicBezTo>
                        <a:pt x="3489" y="5385"/>
                        <a:pt x="2954" y="5385"/>
                        <a:pt x="2625" y="5055"/>
                      </a:cubicBezTo>
                      <a:lnTo>
                        <a:pt x="241" y="2669"/>
                      </a:lnTo>
                      <a:cubicBezTo>
                        <a:pt x="86" y="3100"/>
                        <a:pt x="0" y="3565"/>
                        <a:pt x="0" y="4050"/>
                      </a:cubicBezTo>
                      <a:cubicBezTo>
                        <a:pt x="0" y="6286"/>
                        <a:pt x="1812" y="8099"/>
                        <a:pt x="4046" y="8099"/>
                      </a:cubicBezTo>
                      <a:cubicBezTo>
                        <a:pt x="4309" y="8099"/>
                        <a:pt x="4565" y="8073"/>
                        <a:pt x="4813" y="8025"/>
                      </a:cubicBezTo>
                      <a:cubicBezTo>
                        <a:pt x="4863" y="8089"/>
                        <a:pt x="4917" y="8150"/>
                        <a:pt x="4975" y="8209"/>
                      </a:cubicBezTo>
                      <a:lnTo>
                        <a:pt x="5298" y="8532"/>
                      </a:lnTo>
                      <a:cubicBezTo>
                        <a:pt x="5347" y="8593"/>
                        <a:pt x="5400" y="8652"/>
                        <a:pt x="5456" y="8709"/>
                      </a:cubicBezTo>
                      <a:lnTo>
                        <a:pt x="13380" y="16639"/>
                      </a:lnTo>
                      <a:cubicBezTo>
                        <a:pt x="13443" y="16702"/>
                        <a:pt x="13508" y="16759"/>
                        <a:pt x="13576" y="16811"/>
                      </a:cubicBezTo>
                      <a:cubicBezTo>
                        <a:pt x="13532" y="17052"/>
                        <a:pt x="13508" y="17298"/>
                        <a:pt x="13508" y="17550"/>
                      </a:cubicBezTo>
                      <a:cubicBezTo>
                        <a:pt x="13508" y="19787"/>
                        <a:pt x="15319" y="21600"/>
                        <a:pt x="17554" y="21600"/>
                      </a:cubicBezTo>
                      <a:cubicBezTo>
                        <a:pt x="18038" y="21600"/>
                        <a:pt x="18502" y="21514"/>
                        <a:pt x="18933" y="21358"/>
                      </a:cubicBezTo>
                      <a:lnTo>
                        <a:pt x="16549" y="18973"/>
                      </a:lnTo>
                      <a:cubicBezTo>
                        <a:pt x="16220" y="18643"/>
                        <a:pt x="16220" y="18108"/>
                        <a:pt x="16549" y="17779"/>
                      </a:cubicBezTo>
                      <a:lnTo>
                        <a:pt x="17782" y="16545"/>
                      </a:lnTo>
                      <a:cubicBezTo>
                        <a:pt x="18111" y="16215"/>
                        <a:pt x="18646" y="16215"/>
                        <a:pt x="18975" y="16545"/>
                      </a:cubicBezTo>
                      <a:lnTo>
                        <a:pt x="21359" y="18931"/>
                      </a:lnTo>
                      <a:cubicBezTo>
                        <a:pt x="21514" y="18500"/>
                        <a:pt x="21600" y="18035"/>
                        <a:pt x="21600" y="17550"/>
                      </a:cubicBezTo>
                      <a:cubicBezTo>
                        <a:pt x="21600" y="15314"/>
                        <a:pt x="19788" y="13501"/>
                        <a:pt x="17554" y="13501"/>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3" name="Shape 7">
                  <a:extLst>
                    <a:ext uri="{FF2B5EF4-FFF2-40B4-BE49-F238E27FC236}">
                      <a16:creationId xmlns:a16="http://schemas.microsoft.com/office/drawing/2014/main" id="{746BAD92-2604-4E56-A2EB-FD4757F3ED56}"/>
                    </a:ext>
                  </a:extLst>
                </p:cNvPr>
                <p:cNvSpPr/>
                <p:nvPr/>
              </p:nvSpPr>
              <p:spPr>
                <a:xfrm>
                  <a:off x="1828262" y="1704907"/>
                  <a:ext cx="1631083" cy="1629494"/>
                </a:xfrm>
                <a:custGeom>
                  <a:avLst/>
                  <a:gdLst/>
                  <a:ahLst/>
                  <a:cxnLst>
                    <a:cxn ang="0">
                      <a:pos x="wd2" y="hd2"/>
                    </a:cxn>
                    <a:cxn ang="5400000">
                      <a:pos x="wd2" y="hd2"/>
                    </a:cxn>
                    <a:cxn ang="10800000">
                      <a:pos x="wd2" y="hd2"/>
                    </a:cxn>
                    <a:cxn ang="16200000">
                      <a:pos x="wd2" y="hd2"/>
                    </a:cxn>
                  </a:cxnLst>
                  <a:rect l="0" t="0" r="r" b="b"/>
                  <a:pathLst>
                    <a:path w="21600" h="21600" extrusionOk="0">
                      <a:moveTo>
                        <a:pt x="18605" y="18878"/>
                      </a:moveTo>
                      <a:lnTo>
                        <a:pt x="21325" y="21600"/>
                      </a:lnTo>
                      <a:cubicBezTo>
                        <a:pt x="21502" y="21108"/>
                        <a:pt x="21600" y="20578"/>
                        <a:pt x="21600" y="20025"/>
                      </a:cubicBezTo>
                      <a:cubicBezTo>
                        <a:pt x="21600" y="17473"/>
                        <a:pt x="19533" y="15404"/>
                        <a:pt x="16984" y="15404"/>
                      </a:cubicBezTo>
                      <a:cubicBezTo>
                        <a:pt x="16684" y="15404"/>
                        <a:pt x="16392" y="15434"/>
                        <a:pt x="16109" y="15488"/>
                      </a:cubicBezTo>
                      <a:cubicBezTo>
                        <a:pt x="16051" y="15416"/>
                        <a:pt x="15991" y="15346"/>
                        <a:pt x="15924" y="15280"/>
                      </a:cubicBezTo>
                      <a:lnTo>
                        <a:pt x="15556" y="14911"/>
                      </a:lnTo>
                      <a:cubicBezTo>
                        <a:pt x="15500" y="14841"/>
                        <a:pt x="15440" y="14774"/>
                        <a:pt x="15375" y="14709"/>
                      </a:cubicBezTo>
                      <a:lnTo>
                        <a:pt x="6335" y="5660"/>
                      </a:lnTo>
                      <a:cubicBezTo>
                        <a:pt x="6264" y="5588"/>
                        <a:pt x="6189" y="5524"/>
                        <a:pt x="6111" y="5464"/>
                      </a:cubicBezTo>
                      <a:cubicBezTo>
                        <a:pt x="6162" y="5190"/>
                        <a:pt x="6189" y="4909"/>
                        <a:pt x="6189" y="4621"/>
                      </a:cubicBezTo>
                      <a:cubicBezTo>
                        <a:pt x="6189" y="2069"/>
                        <a:pt x="4123" y="0"/>
                        <a:pt x="1574" y="0"/>
                      </a:cubicBezTo>
                      <a:cubicBezTo>
                        <a:pt x="1021" y="0"/>
                        <a:pt x="491" y="98"/>
                        <a:pt x="0" y="276"/>
                      </a:cubicBezTo>
                      <a:lnTo>
                        <a:pt x="2719" y="2997"/>
                      </a:lnTo>
                      <a:cubicBezTo>
                        <a:pt x="3095" y="3374"/>
                        <a:pt x="3095" y="3984"/>
                        <a:pt x="2719" y="4360"/>
                      </a:cubicBezTo>
                      <a:lnTo>
                        <a:pt x="2050" y="5030"/>
                      </a:lnTo>
                      <a:lnTo>
                        <a:pt x="16662" y="19460"/>
                      </a:lnTo>
                      <a:lnTo>
                        <a:pt x="17244" y="18878"/>
                      </a:lnTo>
                      <a:cubicBezTo>
                        <a:pt x="17620" y="18501"/>
                        <a:pt x="18230" y="18501"/>
                        <a:pt x="18605" y="18878"/>
                      </a:cubicBezTo>
                      <a:close/>
                    </a:path>
                  </a:pathLst>
                </a:custGeom>
                <a:solidFill>
                  <a:srgbClr val="FFAF28">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4" name="Shape 8">
                  <a:extLst>
                    <a:ext uri="{FF2B5EF4-FFF2-40B4-BE49-F238E27FC236}">
                      <a16:creationId xmlns:a16="http://schemas.microsoft.com/office/drawing/2014/main" id="{6DFB7A03-D695-4A8B-879F-4EF85108CED2}"/>
                    </a:ext>
                  </a:extLst>
                </p:cNvPr>
                <p:cNvSpPr/>
                <p:nvPr/>
              </p:nvSpPr>
              <p:spPr>
                <a:xfrm>
                  <a:off x="1728914" y="2772874"/>
                  <a:ext cx="662311" cy="663922"/>
                </a:xfrm>
                <a:custGeom>
                  <a:avLst/>
                  <a:gdLst/>
                  <a:ahLst/>
                  <a:cxnLst>
                    <a:cxn ang="0">
                      <a:pos x="wd2" y="hd2"/>
                    </a:cxn>
                    <a:cxn ang="5400000">
                      <a:pos x="wd2" y="hd2"/>
                    </a:cxn>
                    <a:cxn ang="10800000">
                      <a:pos x="wd2" y="hd2"/>
                    </a:cxn>
                    <a:cxn ang="16200000">
                      <a:pos x="wd2" y="hd2"/>
                    </a:cxn>
                  </a:cxnLst>
                  <a:rect l="0" t="0" r="r" b="b"/>
                  <a:pathLst>
                    <a:path w="21600" h="21600" extrusionOk="0">
                      <a:moveTo>
                        <a:pt x="10181" y="8517"/>
                      </a:moveTo>
                      <a:lnTo>
                        <a:pt x="2386" y="16488"/>
                      </a:lnTo>
                      <a:lnTo>
                        <a:pt x="0" y="19987"/>
                      </a:lnTo>
                      <a:lnTo>
                        <a:pt x="1503" y="21600"/>
                      </a:lnTo>
                      <a:lnTo>
                        <a:pt x="4985" y="19252"/>
                      </a:lnTo>
                      <a:lnTo>
                        <a:pt x="13063" y="11392"/>
                      </a:lnTo>
                      <a:lnTo>
                        <a:pt x="21600" y="2875"/>
                      </a:lnTo>
                      <a:lnTo>
                        <a:pt x="18717" y="0"/>
                      </a:lnTo>
                      <a:cubicBezTo>
                        <a:pt x="18717" y="0"/>
                        <a:pt x="10181" y="8517"/>
                        <a:pt x="10181" y="8517"/>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5" name="Shape 9">
                  <a:extLst>
                    <a:ext uri="{FF2B5EF4-FFF2-40B4-BE49-F238E27FC236}">
                      <a16:creationId xmlns:a16="http://schemas.microsoft.com/office/drawing/2014/main" id="{8631B0C1-3663-41E5-BF9F-3F495F95FC11}"/>
                    </a:ext>
                  </a:extLst>
                </p:cNvPr>
                <p:cNvSpPr/>
                <p:nvPr/>
              </p:nvSpPr>
              <p:spPr>
                <a:xfrm>
                  <a:off x="2573394" y="1804205"/>
                  <a:ext cx="800458" cy="800485"/>
                </a:xfrm>
                <a:custGeom>
                  <a:avLst/>
                  <a:gdLst/>
                  <a:ahLst/>
                  <a:cxnLst>
                    <a:cxn ang="0">
                      <a:pos x="wd2" y="hd2"/>
                    </a:cxn>
                    <a:cxn ang="5400000">
                      <a:pos x="wd2" y="hd2"/>
                    </a:cxn>
                    <a:cxn ang="10800000">
                      <a:pos x="wd2" y="hd2"/>
                    </a:cxn>
                    <a:cxn ang="16200000">
                      <a:pos x="wd2" y="hd2"/>
                    </a:cxn>
                  </a:cxnLst>
                  <a:rect l="0" t="0" r="r" b="b"/>
                  <a:pathLst>
                    <a:path w="21102" h="21102" extrusionOk="0">
                      <a:moveTo>
                        <a:pt x="3084" y="16494"/>
                      </a:moveTo>
                      <a:lnTo>
                        <a:pt x="4606" y="18017"/>
                      </a:lnTo>
                      <a:lnTo>
                        <a:pt x="5807" y="19219"/>
                      </a:lnTo>
                      <a:lnTo>
                        <a:pt x="7691" y="21102"/>
                      </a:lnTo>
                      <a:lnTo>
                        <a:pt x="19608" y="9183"/>
                      </a:lnTo>
                      <a:cubicBezTo>
                        <a:pt x="21600" y="7194"/>
                        <a:pt x="21600" y="3966"/>
                        <a:pt x="19608" y="1973"/>
                      </a:cubicBezTo>
                      <a:lnTo>
                        <a:pt x="19128" y="1493"/>
                      </a:lnTo>
                      <a:cubicBezTo>
                        <a:pt x="17137" y="-498"/>
                        <a:pt x="13908" y="-498"/>
                        <a:pt x="11918" y="1493"/>
                      </a:cubicBezTo>
                      <a:lnTo>
                        <a:pt x="0" y="13410"/>
                      </a:lnTo>
                      <a:lnTo>
                        <a:pt x="1883" y="15293"/>
                      </a:lnTo>
                      <a:cubicBezTo>
                        <a:pt x="1883" y="15293"/>
                        <a:pt x="3084" y="16494"/>
                        <a:pt x="3084" y="16494"/>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6" name="Shape 10">
                  <a:extLst>
                    <a:ext uri="{FF2B5EF4-FFF2-40B4-BE49-F238E27FC236}">
                      <a16:creationId xmlns:a16="http://schemas.microsoft.com/office/drawing/2014/main" id="{AFA6F5DC-D196-41CC-8E5F-809E25B98998}"/>
                    </a:ext>
                  </a:extLst>
                </p:cNvPr>
                <p:cNvSpPr/>
                <p:nvPr/>
              </p:nvSpPr>
              <p:spPr>
                <a:xfrm>
                  <a:off x="1753752" y="2822549"/>
                  <a:ext cx="640698" cy="617352"/>
                </a:xfrm>
                <a:custGeom>
                  <a:avLst/>
                  <a:gdLst/>
                  <a:ahLst/>
                  <a:cxnLst>
                    <a:cxn ang="0">
                      <a:pos x="wd2" y="hd2"/>
                    </a:cxn>
                    <a:cxn ang="5400000">
                      <a:pos x="wd2" y="hd2"/>
                    </a:cxn>
                    <a:cxn ang="10800000">
                      <a:pos x="wd2" y="hd2"/>
                    </a:cxn>
                    <a:cxn ang="16200000">
                      <a:pos x="wd2" y="hd2"/>
                    </a:cxn>
                  </a:cxnLst>
                  <a:rect l="0" t="0" r="r" b="b"/>
                  <a:pathLst>
                    <a:path w="21600" h="21600" extrusionOk="0">
                      <a:moveTo>
                        <a:pt x="20190" y="0"/>
                      </a:moveTo>
                      <a:lnTo>
                        <a:pt x="0" y="20678"/>
                      </a:lnTo>
                      <a:lnTo>
                        <a:pt x="825" y="21600"/>
                      </a:lnTo>
                      <a:lnTo>
                        <a:pt x="4425" y="19074"/>
                      </a:lnTo>
                      <a:lnTo>
                        <a:pt x="12775" y="10622"/>
                      </a:lnTo>
                      <a:lnTo>
                        <a:pt x="21600" y="1463"/>
                      </a:lnTo>
                      <a:cubicBezTo>
                        <a:pt x="21600" y="1463"/>
                        <a:pt x="20190" y="0"/>
                        <a:pt x="20190" y="0"/>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7" name="Shape 11">
                  <a:extLst>
                    <a:ext uri="{FF2B5EF4-FFF2-40B4-BE49-F238E27FC236}">
                      <a16:creationId xmlns:a16="http://schemas.microsoft.com/office/drawing/2014/main" id="{C1CD0E8C-7745-4F92-8944-ADC577B1B281}"/>
                    </a:ext>
                  </a:extLst>
                </p:cNvPr>
                <p:cNvSpPr/>
                <p:nvPr/>
              </p:nvSpPr>
              <p:spPr>
                <a:xfrm>
                  <a:off x="2722420" y="1870439"/>
                  <a:ext cx="653797" cy="730035"/>
                </a:xfrm>
                <a:custGeom>
                  <a:avLst/>
                  <a:gdLst/>
                  <a:ahLst/>
                  <a:cxnLst>
                    <a:cxn ang="0">
                      <a:pos x="wd2" y="hd2"/>
                    </a:cxn>
                    <a:cxn ang="5400000">
                      <a:pos x="wd2" y="hd2"/>
                    </a:cxn>
                    <a:cxn ang="10800000">
                      <a:pos x="wd2" y="hd2"/>
                    </a:cxn>
                    <a:cxn ang="16200000">
                      <a:pos x="wd2" y="hd2"/>
                    </a:cxn>
                  </a:cxnLst>
                  <a:rect l="0" t="0" r="r" b="b"/>
                  <a:pathLst>
                    <a:path w="20994" h="21600" extrusionOk="0">
                      <a:moveTo>
                        <a:pt x="901" y="18138"/>
                      </a:moveTo>
                      <a:lnTo>
                        <a:pt x="2364" y="19487"/>
                      </a:lnTo>
                      <a:lnTo>
                        <a:pt x="4659" y="21600"/>
                      </a:lnTo>
                      <a:lnTo>
                        <a:pt x="19174" y="8223"/>
                      </a:lnTo>
                      <a:cubicBezTo>
                        <a:pt x="21600" y="5990"/>
                        <a:pt x="21600" y="2367"/>
                        <a:pt x="19174" y="131"/>
                      </a:cubicBezTo>
                      <a:lnTo>
                        <a:pt x="19033" y="0"/>
                      </a:lnTo>
                      <a:lnTo>
                        <a:pt x="0" y="17307"/>
                      </a:lnTo>
                      <a:cubicBezTo>
                        <a:pt x="0" y="17307"/>
                        <a:pt x="901" y="18138"/>
                        <a:pt x="901" y="18138"/>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28" name="Group 127">
                <a:extLst>
                  <a:ext uri="{FF2B5EF4-FFF2-40B4-BE49-F238E27FC236}">
                    <a16:creationId xmlns:a16="http://schemas.microsoft.com/office/drawing/2014/main" id="{4225F33A-0B44-453D-B9E2-573D38B870EB}"/>
                  </a:ext>
                </a:extLst>
              </p:cNvPr>
              <p:cNvGrpSpPr/>
              <p:nvPr/>
            </p:nvGrpSpPr>
            <p:grpSpPr>
              <a:xfrm>
                <a:off x="11469672" y="2318555"/>
                <a:ext cx="910434" cy="910434"/>
                <a:chOff x="4494173" y="4246574"/>
                <a:chExt cx="1353845" cy="1353845"/>
              </a:xfrm>
            </p:grpSpPr>
            <p:sp>
              <p:nvSpPr>
                <p:cNvPr id="129" name="Shape 13">
                  <a:extLst>
                    <a:ext uri="{FF2B5EF4-FFF2-40B4-BE49-F238E27FC236}">
                      <a16:creationId xmlns:a16="http://schemas.microsoft.com/office/drawing/2014/main" id="{8FB01763-F85F-4C87-8E0F-E0B9CC19D661}"/>
                    </a:ext>
                  </a:extLst>
                </p:cNvPr>
                <p:cNvSpPr/>
                <p:nvPr/>
              </p:nvSpPr>
              <p:spPr>
                <a:xfrm>
                  <a:off x="4494173" y="4246574"/>
                  <a:ext cx="1353845" cy="1353845"/>
                </a:xfrm>
                <a:custGeom>
                  <a:avLst/>
                  <a:gdLst/>
                  <a:ahLst/>
                  <a:cxnLst>
                    <a:cxn ang="0">
                      <a:pos x="wd2" y="hd2"/>
                    </a:cxn>
                    <a:cxn ang="5400000">
                      <a:pos x="wd2" y="hd2"/>
                    </a:cxn>
                    <a:cxn ang="10800000">
                      <a:pos x="wd2" y="hd2"/>
                    </a:cxn>
                    <a:cxn ang="16200000">
                      <a:pos x="wd2" y="hd2"/>
                    </a:cxn>
                  </a:cxnLst>
                  <a:rect l="0" t="0" r="r" b="b"/>
                  <a:pathLst>
                    <a:path w="21600" h="21600" extrusionOk="0">
                      <a:moveTo>
                        <a:pt x="9529" y="17634"/>
                      </a:moveTo>
                      <a:cubicBezTo>
                        <a:pt x="5755" y="16932"/>
                        <a:pt x="3264" y="13303"/>
                        <a:pt x="3966" y="9529"/>
                      </a:cubicBezTo>
                      <a:cubicBezTo>
                        <a:pt x="4668" y="5755"/>
                        <a:pt x="8297" y="3264"/>
                        <a:pt x="12071" y="3966"/>
                      </a:cubicBezTo>
                      <a:cubicBezTo>
                        <a:pt x="15845" y="4668"/>
                        <a:pt x="18336" y="8297"/>
                        <a:pt x="17634" y="12071"/>
                      </a:cubicBezTo>
                      <a:cubicBezTo>
                        <a:pt x="16932" y="15845"/>
                        <a:pt x="13303" y="18336"/>
                        <a:pt x="9529" y="17634"/>
                      </a:cubicBezTo>
                      <a:moveTo>
                        <a:pt x="19571" y="12978"/>
                      </a:moveTo>
                      <a:lnTo>
                        <a:pt x="21443" y="12713"/>
                      </a:lnTo>
                      <a:lnTo>
                        <a:pt x="21600" y="11348"/>
                      </a:lnTo>
                      <a:lnTo>
                        <a:pt x="19837" y="10665"/>
                      </a:lnTo>
                      <a:cubicBezTo>
                        <a:pt x="19831" y="10284"/>
                        <a:pt x="19801" y="9899"/>
                        <a:pt x="19745" y="9513"/>
                      </a:cubicBezTo>
                      <a:lnTo>
                        <a:pt x="21402" y="8557"/>
                      </a:lnTo>
                      <a:lnTo>
                        <a:pt x="21032" y="7233"/>
                      </a:lnTo>
                      <a:lnTo>
                        <a:pt x="19120" y="7272"/>
                      </a:lnTo>
                      <a:cubicBezTo>
                        <a:pt x="18953" y="6876"/>
                        <a:pt x="18759" y="6498"/>
                        <a:pt x="18543" y="6138"/>
                      </a:cubicBezTo>
                      <a:lnTo>
                        <a:pt x="19679" y="4627"/>
                      </a:lnTo>
                      <a:lnTo>
                        <a:pt x="18824" y="3551"/>
                      </a:lnTo>
                      <a:lnTo>
                        <a:pt x="17094" y="4315"/>
                      </a:lnTo>
                      <a:cubicBezTo>
                        <a:pt x="16817" y="4047"/>
                        <a:pt x="16523" y="3797"/>
                        <a:pt x="16215" y="3567"/>
                      </a:cubicBezTo>
                      <a:lnTo>
                        <a:pt x="16699" y="1737"/>
                      </a:lnTo>
                      <a:lnTo>
                        <a:pt x="15502" y="1062"/>
                      </a:lnTo>
                      <a:lnTo>
                        <a:pt x="14187" y="2423"/>
                      </a:lnTo>
                      <a:cubicBezTo>
                        <a:pt x="13795" y="2264"/>
                        <a:pt x="13391" y="2132"/>
                        <a:pt x="12978" y="2029"/>
                      </a:cubicBezTo>
                      <a:lnTo>
                        <a:pt x="12713" y="157"/>
                      </a:lnTo>
                      <a:lnTo>
                        <a:pt x="11348" y="0"/>
                      </a:lnTo>
                      <a:lnTo>
                        <a:pt x="10666" y="1763"/>
                      </a:lnTo>
                      <a:cubicBezTo>
                        <a:pt x="10283" y="1769"/>
                        <a:pt x="9899" y="1799"/>
                        <a:pt x="9513" y="1855"/>
                      </a:cubicBezTo>
                      <a:lnTo>
                        <a:pt x="8557" y="199"/>
                      </a:lnTo>
                      <a:lnTo>
                        <a:pt x="7233" y="568"/>
                      </a:lnTo>
                      <a:lnTo>
                        <a:pt x="7272" y="2480"/>
                      </a:lnTo>
                      <a:cubicBezTo>
                        <a:pt x="6877" y="2648"/>
                        <a:pt x="6498" y="2841"/>
                        <a:pt x="6138" y="3057"/>
                      </a:cubicBezTo>
                      <a:lnTo>
                        <a:pt x="4627" y="1921"/>
                      </a:lnTo>
                      <a:lnTo>
                        <a:pt x="3550" y="2776"/>
                      </a:lnTo>
                      <a:lnTo>
                        <a:pt x="4316" y="4506"/>
                      </a:lnTo>
                      <a:cubicBezTo>
                        <a:pt x="4047" y="4784"/>
                        <a:pt x="3797" y="5077"/>
                        <a:pt x="3567" y="5385"/>
                      </a:cubicBezTo>
                      <a:lnTo>
                        <a:pt x="1737" y="4901"/>
                      </a:lnTo>
                      <a:lnTo>
                        <a:pt x="1062" y="6098"/>
                      </a:lnTo>
                      <a:lnTo>
                        <a:pt x="2423" y="7413"/>
                      </a:lnTo>
                      <a:cubicBezTo>
                        <a:pt x="2264" y="7805"/>
                        <a:pt x="2132" y="8209"/>
                        <a:pt x="2029" y="8622"/>
                      </a:cubicBezTo>
                      <a:lnTo>
                        <a:pt x="157" y="8887"/>
                      </a:lnTo>
                      <a:lnTo>
                        <a:pt x="0" y="10253"/>
                      </a:lnTo>
                      <a:lnTo>
                        <a:pt x="1763" y="10934"/>
                      </a:lnTo>
                      <a:cubicBezTo>
                        <a:pt x="1769" y="11316"/>
                        <a:pt x="1799" y="11701"/>
                        <a:pt x="1855" y="12087"/>
                      </a:cubicBezTo>
                      <a:lnTo>
                        <a:pt x="199" y="13043"/>
                      </a:lnTo>
                      <a:lnTo>
                        <a:pt x="568" y="14367"/>
                      </a:lnTo>
                      <a:lnTo>
                        <a:pt x="2480" y="14328"/>
                      </a:lnTo>
                      <a:cubicBezTo>
                        <a:pt x="2648" y="14723"/>
                        <a:pt x="2841" y="15102"/>
                        <a:pt x="3058" y="15462"/>
                      </a:cubicBezTo>
                      <a:lnTo>
                        <a:pt x="1922" y="16973"/>
                      </a:lnTo>
                      <a:lnTo>
                        <a:pt x="2776" y="18049"/>
                      </a:lnTo>
                      <a:lnTo>
                        <a:pt x="4506" y="17285"/>
                      </a:lnTo>
                      <a:cubicBezTo>
                        <a:pt x="4783" y="17553"/>
                        <a:pt x="5077" y="17803"/>
                        <a:pt x="5385" y="18033"/>
                      </a:cubicBezTo>
                      <a:lnTo>
                        <a:pt x="4901" y="19863"/>
                      </a:lnTo>
                      <a:lnTo>
                        <a:pt x="6098" y="20538"/>
                      </a:lnTo>
                      <a:lnTo>
                        <a:pt x="7413" y="19177"/>
                      </a:lnTo>
                      <a:cubicBezTo>
                        <a:pt x="7805" y="19336"/>
                        <a:pt x="8209" y="19468"/>
                        <a:pt x="8622" y="19571"/>
                      </a:cubicBezTo>
                      <a:lnTo>
                        <a:pt x="8887" y="21443"/>
                      </a:lnTo>
                      <a:lnTo>
                        <a:pt x="10253" y="21600"/>
                      </a:lnTo>
                      <a:lnTo>
                        <a:pt x="10935" y="19837"/>
                      </a:lnTo>
                      <a:cubicBezTo>
                        <a:pt x="11317" y="19831"/>
                        <a:pt x="11701" y="19801"/>
                        <a:pt x="12087" y="19745"/>
                      </a:cubicBezTo>
                      <a:lnTo>
                        <a:pt x="13043" y="21402"/>
                      </a:lnTo>
                      <a:lnTo>
                        <a:pt x="14367" y="21032"/>
                      </a:lnTo>
                      <a:lnTo>
                        <a:pt x="14328" y="19120"/>
                      </a:lnTo>
                      <a:cubicBezTo>
                        <a:pt x="14724" y="18953"/>
                        <a:pt x="15102" y="18759"/>
                        <a:pt x="15462" y="18542"/>
                      </a:cubicBezTo>
                      <a:lnTo>
                        <a:pt x="16973" y="19679"/>
                      </a:lnTo>
                      <a:lnTo>
                        <a:pt x="18049" y="18824"/>
                      </a:lnTo>
                      <a:lnTo>
                        <a:pt x="17285" y="17094"/>
                      </a:lnTo>
                      <a:cubicBezTo>
                        <a:pt x="17553" y="16817"/>
                        <a:pt x="17803" y="16523"/>
                        <a:pt x="18033" y="16215"/>
                      </a:cubicBezTo>
                      <a:lnTo>
                        <a:pt x="19863" y="16699"/>
                      </a:lnTo>
                      <a:lnTo>
                        <a:pt x="20538" y="15502"/>
                      </a:lnTo>
                      <a:lnTo>
                        <a:pt x="19177" y="14187"/>
                      </a:lnTo>
                      <a:cubicBezTo>
                        <a:pt x="19336" y="13794"/>
                        <a:pt x="19468" y="13391"/>
                        <a:pt x="19571" y="12978"/>
                      </a:cubicBezTo>
                    </a:path>
                  </a:pathLst>
                </a:custGeom>
                <a:gradFill>
                  <a:gsLst>
                    <a:gs pos="0">
                      <a:srgbClr val="FFFFFF">
                        <a:lumMod val="95000"/>
                      </a:srgbClr>
                    </a:gs>
                    <a:gs pos="100000">
                      <a:srgbClr val="FFFFFF">
                        <a:lumMod val="65000"/>
                      </a:srgbClr>
                    </a:gs>
                  </a:gsLst>
                  <a:lin ang="2126292"/>
                </a:gradFill>
                <a:ln w="3810">
                  <a:solidFill>
                    <a:srgbClr val="FFFFFF">
                      <a:lumMod val="7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0" name="Shape 14">
                  <a:extLst>
                    <a:ext uri="{FF2B5EF4-FFF2-40B4-BE49-F238E27FC236}">
                      <a16:creationId xmlns:a16="http://schemas.microsoft.com/office/drawing/2014/main" id="{2DBC14DE-9FB5-48CA-AA4F-2F23A1DDBA59}"/>
                    </a:ext>
                  </a:extLst>
                </p:cNvPr>
                <p:cNvSpPr/>
                <p:nvPr/>
              </p:nvSpPr>
              <p:spPr>
                <a:xfrm>
                  <a:off x="4720887" y="4461834"/>
                  <a:ext cx="914443" cy="914452"/>
                </a:xfrm>
                <a:custGeom>
                  <a:avLst/>
                  <a:gdLst/>
                  <a:ahLst/>
                  <a:cxnLst>
                    <a:cxn ang="0">
                      <a:pos x="wd2" y="hd2"/>
                    </a:cxn>
                    <a:cxn ang="5400000">
                      <a:pos x="wd2" y="hd2"/>
                    </a:cxn>
                    <a:cxn ang="10800000">
                      <a:pos x="wd2" y="hd2"/>
                    </a:cxn>
                    <a:cxn ang="16200000">
                      <a:pos x="wd2" y="hd2"/>
                    </a:cxn>
                  </a:cxnLst>
                  <a:rect l="0" t="0" r="r" b="b"/>
                  <a:pathLst>
                    <a:path w="19929" h="19929" extrusionOk="0">
                      <a:moveTo>
                        <a:pt x="8768" y="16401"/>
                      </a:moveTo>
                      <a:cubicBezTo>
                        <a:pt x="5220" y="15741"/>
                        <a:pt x="2869" y="12316"/>
                        <a:pt x="3529" y="8768"/>
                      </a:cubicBezTo>
                      <a:cubicBezTo>
                        <a:pt x="4188" y="5219"/>
                        <a:pt x="7613" y="2869"/>
                        <a:pt x="11161" y="3529"/>
                      </a:cubicBezTo>
                      <a:cubicBezTo>
                        <a:pt x="14710" y="4189"/>
                        <a:pt x="17061" y="7613"/>
                        <a:pt x="16401" y="11161"/>
                      </a:cubicBezTo>
                      <a:cubicBezTo>
                        <a:pt x="15741" y="14709"/>
                        <a:pt x="12317" y="17061"/>
                        <a:pt x="8768" y="16401"/>
                      </a:cubicBezTo>
                      <a:moveTo>
                        <a:pt x="11786" y="169"/>
                      </a:moveTo>
                      <a:cubicBezTo>
                        <a:pt x="6385" y="-835"/>
                        <a:pt x="1174" y="2742"/>
                        <a:pt x="169" y="8143"/>
                      </a:cubicBezTo>
                      <a:cubicBezTo>
                        <a:pt x="-835" y="13544"/>
                        <a:pt x="2742" y="18756"/>
                        <a:pt x="8143" y="19761"/>
                      </a:cubicBezTo>
                      <a:cubicBezTo>
                        <a:pt x="13544" y="20765"/>
                        <a:pt x="18756" y="17187"/>
                        <a:pt x="19761" y="11786"/>
                      </a:cubicBezTo>
                      <a:cubicBezTo>
                        <a:pt x="20765" y="6385"/>
                        <a:pt x="17187" y="1174"/>
                        <a:pt x="11786" y="169"/>
                      </a:cubicBezTo>
                    </a:path>
                  </a:pathLst>
                </a:custGeom>
                <a:gradFill>
                  <a:gsLst>
                    <a:gs pos="0">
                      <a:srgbClr val="FFFFFF"/>
                    </a:gs>
                    <a:gs pos="100000">
                      <a:srgbClr val="FFFFFF">
                        <a:lumMod val="75000"/>
                      </a:srgbClr>
                    </a:gs>
                  </a:gsLst>
                  <a:lin ang="1807757" scaled="0"/>
                </a:gradFill>
                <a:ln w="3810">
                  <a:solidFill>
                    <a:srgbClr val="FFFFFF">
                      <a:lumMod val="8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1" name="Shape 15">
                  <a:extLst>
                    <a:ext uri="{FF2B5EF4-FFF2-40B4-BE49-F238E27FC236}">
                      <a16:creationId xmlns:a16="http://schemas.microsoft.com/office/drawing/2014/main" id="{611BFF74-7866-4FD2-A79C-D51A12DF390C}"/>
                    </a:ext>
                  </a:extLst>
                </p:cNvPr>
                <p:cNvSpPr/>
                <p:nvPr/>
              </p:nvSpPr>
              <p:spPr>
                <a:xfrm>
                  <a:off x="4861633" y="4610859"/>
                  <a:ext cx="629139" cy="629147"/>
                </a:xfrm>
                <a:custGeom>
                  <a:avLst/>
                  <a:gdLst/>
                  <a:ahLst/>
                  <a:cxnLst>
                    <a:cxn ang="0">
                      <a:pos x="wd2" y="hd2"/>
                    </a:cxn>
                    <a:cxn ang="5400000">
                      <a:pos x="wd2" y="hd2"/>
                    </a:cxn>
                    <a:cxn ang="10800000">
                      <a:pos x="wd2" y="hd2"/>
                    </a:cxn>
                    <a:cxn ang="16200000">
                      <a:pos x="wd2" y="hd2"/>
                    </a:cxn>
                  </a:cxnLst>
                  <a:rect l="0" t="0" r="r" b="b"/>
                  <a:pathLst>
                    <a:path w="19929" h="19929" extrusionOk="0">
                      <a:moveTo>
                        <a:pt x="8522" y="17725"/>
                      </a:moveTo>
                      <a:cubicBezTo>
                        <a:pt x="4244" y="16929"/>
                        <a:pt x="1409" y="12799"/>
                        <a:pt x="2203" y="8521"/>
                      </a:cubicBezTo>
                      <a:cubicBezTo>
                        <a:pt x="2999" y="4243"/>
                        <a:pt x="7130" y="1409"/>
                        <a:pt x="11408" y="2205"/>
                      </a:cubicBezTo>
                      <a:cubicBezTo>
                        <a:pt x="15687" y="3000"/>
                        <a:pt x="18521" y="7129"/>
                        <a:pt x="17725" y="11407"/>
                      </a:cubicBezTo>
                      <a:cubicBezTo>
                        <a:pt x="16930" y="15685"/>
                        <a:pt x="12801" y="18520"/>
                        <a:pt x="8522" y="17725"/>
                      </a:cubicBezTo>
                      <a:moveTo>
                        <a:pt x="11786" y="169"/>
                      </a:moveTo>
                      <a:cubicBezTo>
                        <a:pt x="6385" y="-835"/>
                        <a:pt x="1174" y="2742"/>
                        <a:pt x="169" y="8143"/>
                      </a:cubicBezTo>
                      <a:cubicBezTo>
                        <a:pt x="-835" y="13544"/>
                        <a:pt x="2742" y="18756"/>
                        <a:pt x="8143" y="19761"/>
                      </a:cubicBezTo>
                      <a:cubicBezTo>
                        <a:pt x="13544" y="20765"/>
                        <a:pt x="18756" y="17187"/>
                        <a:pt x="19760" y="11786"/>
                      </a:cubicBezTo>
                      <a:cubicBezTo>
                        <a:pt x="20765" y="6385"/>
                        <a:pt x="17187" y="1173"/>
                        <a:pt x="11786" y="169"/>
                      </a:cubicBezTo>
                    </a:path>
                  </a:pathLst>
                </a:custGeom>
                <a:gradFill>
                  <a:gsLst>
                    <a:gs pos="0">
                      <a:srgbClr val="FFFFFF">
                        <a:lumMod val="85000"/>
                      </a:srgbClr>
                    </a:gs>
                    <a:gs pos="100000">
                      <a:srgbClr val="FFFFFF">
                        <a:lumMod val="50000"/>
                      </a:srgbClr>
                    </a:gs>
                  </a:gsLst>
                  <a:lin ang="1807757" scaled="0"/>
                </a:gradFill>
                <a:ln w="3810">
                  <a:solidFill>
                    <a:srgbClr val="FFFFFF">
                      <a:lumMod val="50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109" name="Group 108">
              <a:extLst>
                <a:ext uri="{FF2B5EF4-FFF2-40B4-BE49-F238E27FC236}">
                  <a16:creationId xmlns:a16="http://schemas.microsoft.com/office/drawing/2014/main" id="{C34E2D86-4444-418A-B429-66299EB7EACB}"/>
                </a:ext>
              </a:extLst>
            </p:cNvPr>
            <p:cNvGrpSpPr/>
            <p:nvPr/>
          </p:nvGrpSpPr>
          <p:grpSpPr>
            <a:xfrm>
              <a:off x="17561048" y="6660231"/>
              <a:ext cx="1223082" cy="1008111"/>
              <a:chOff x="1524000" y="3086100"/>
              <a:chExt cx="4739709" cy="3906659"/>
            </a:xfrm>
          </p:grpSpPr>
          <p:sp>
            <p:nvSpPr>
              <p:cNvPr id="115" name="Shape 6">
                <a:extLst>
                  <a:ext uri="{FF2B5EF4-FFF2-40B4-BE49-F238E27FC236}">
                    <a16:creationId xmlns:a16="http://schemas.microsoft.com/office/drawing/2014/main" id="{C499AEE8-AAB0-46F8-B3B0-9766B14C5BBA}"/>
                  </a:ext>
                </a:extLst>
              </p:cNvPr>
              <p:cNvSpPr/>
              <p:nvPr/>
            </p:nvSpPr>
            <p:spPr>
              <a:xfrm>
                <a:off x="4241799" y="4762499"/>
                <a:ext cx="1425677" cy="1020800"/>
              </a:xfrm>
              <a:custGeom>
                <a:avLst/>
                <a:gdLst/>
                <a:ahLst/>
                <a:cxnLst>
                  <a:cxn ang="0">
                    <a:pos x="wd2" y="hd2"/>
                  </a:cxn>
                  <a:cxn ang="5400000">
                    <a:pos x="wd2" y="hd2"/>
                  </a:cxn>
                  <a:cxn ang="10800000">
                    <a:pos x="wd2" y="hd2"/>
                  </a:cxn>
                  <a:cxn ang="16200000">
                    <a:pos x="wd2" y="hd2"/>
                  </a:cxn>
                </a:cxnLst>
                <a:rect l="0" t="0" r="r" b="b"/>
                <a:pathLst>
                  <a:path w="20914" h="20979" extrusionOk="0">
                    <a:moveTo>
                      <a:pt x="17745" y="357"/>
                    </a:moveTo>
                    <a:cubicBezTo>
                      <a:pt x="16530" y="-207"/>
                      <a:pt x="15215" y="-99"/>
                      <a:pt x="14041" y="661"/>
                    </a:cubicBezTo>
                    <a:lnTo>
                      <a:pt x="6523" y="5522"/>
                    </a:lnTo>
                    <a:cubicBezTo>
                      <a:pt x="6278" y="5681"/>
                      <a:pt x="6170" y="6073"/>
                      <a:pt x="6284" y="6398"/>
                    </a:cubicBezTo>
                    <a:cubicBezTo>
                      <a:pt x="6397" y="6724"/>
                      <a:pt x="6688" y="6861"/>
                      <a:pt x="6933" y="6699"/>
                    </a:cubicBezTo>
                    <a:lnTo>
                      <a:pt x="14451" y="1839"/>
                    </a:lnTo>
                    <a:cubicBezTo>
                      <a:pt x="15388" y="1233"/>
                      <a:pt x="16438" y="1146"/>
                      <a:pt x="17406" y="1596"/>
                    </a:cubicBezTo>
                    <a:cubicBezTo>
                      <a:pt x="18374" y="2046"/>
                      <a:pt x="19145" y="2976"/>
                      <a:pt x="19577" y="4219"/>
                    </a:cubicBezTo>
                    <a:cubicBezTo>
                      <a:pt x="20009" y="5462"/>
                      <a:pt x="20051" y="6865"/>
                      <a:pt x="19694" y="8172"/>
                    </a:cubicBezTo>
                    <a:cubicBezTo>
                      <a:pt x="19337" y="9480"/>
                      <a:pt x="18625" y="10532"/>
                      <a:pt x="17687" y="11137"/>
                    </a:cubicBezTo>
                    <a:lnTo>
                      <a:pt x="5103" y="19276"/>
                    </a:lnTo>
                    <a:cubicBezTo>
                      <a:pt x="3649" y="20216"/>
                      <a:pt x="1917" y="19412"/>
                      <a:pt x="1245" y="17483"/>
                    </a:cubicBezTo>
                    <a:cubicBezTo>
                      <a:pt x="575" y="15552"/>
                      <a:pt x="1213" y="13216"/>
                      <a:pt x="2668" y="12275"/>
                    </a:cubicBezTo>
                    <a:lnTo>
                      <a:pt x="13786" y="5086"/>
                    </a:lnTo>
                    <a:cubicBezTo>
                      <a:pt x="14250" y="4786"/>
                      <a:pt x="14771" y="4742"/>
                      <a:pt x="15251" y="4967"/>
                    </a:cubicBezTo>
                    <a:cubicBezTo>
                      <a:pt x="15732" y="5190"/>
                      <a:pt x="16115" y="5653"/>
                      <a:pt x="16330" y="6269"/>
                    </a:cubicBezTo>
                    <a:cubicBezTo>
                      <a:pt x="16544" y="6884"/>
                      <a:pt x="16564" y="7580"/>
                      <a:pt x="16387" y="8229"/>
                    </a:cubicBezTo>
                    <a:cubicBezTo>
                      <a:pt x="16210" y="8877"/>
                      <a:pt x="15857" y="9399"/>
                      <a:pt x="15391" y="9700"/>
                    </a:cubicBezTo>
                    <a:lnTo>
                      <a:pt x="4916" y="16475"/>
                    </a:lnTo>
                    <a:cubicBezTo>
                      <a:pt x="4671" y="16633"/>
                      <a:pt x="4564" y="17025"/>
                      <a:pt x="4677" y="17350"/>
                    </a:cubicBezTo>
                    <a:cubicBezTo>
                      <a:pt x="4790" y="17676"/>
                      <a:pt x="5081" y="17810"/>
                      <a:pt x="5326" y="17652"/>
                    </a:cubicBezTo>
                    <a:lnTo>
                      <a:pt x="15801" y="10879"/>
                    </a:lnTo>
                    <a:cubicBezTo>
                      <a:pt x="16504" y="10424"/>
                      <a:pt x="17038" y="9635"/>
                      <a:pt x="17306" y="8655"/>
                    </a:cubicBezTo>
                    <a:cubicBezTo>
                      <a:pt x="17573" y="7677"/>
                      <a:pt x="17542" y="6625"/>
                      <a:pt x="17218" y="5694"/>
                    </a:cubicBezTo>
                    <a:cubicBezTo>
                      <a:pt x="16894" y="4762"/>
                      <a:pt x="16316" y="4065"/>
                      <a:pt x="15590" y="3727"/>
                    </a:cubicBezTo>
                    <a:cubicBezTo>
                      <a:pt x="14865" y="3390"/>
                      <a:pt x="14078" y="3454"/>
                      <a:pt x="13376" y="3908"/>
                    </a:cubicBezTo>
                    <a:lnTo>
                      <a:pt x="2259" y="11098"/>
                    </a:lnTo>
                    <a:cubicBezTo>
                      <a:pt x="313" y="12355"/>
                      <a:pt x="-540" y="15476"/>
                      <a:pt x="357" y="18057"/>
                    </a:cubicBezTo>
                    <a:cubicBezTo>
                      <a:pt x="1134" y="20288"/>
                      <a:pt x="2969" y="21393"/>
                      <a:pt x="4709" y="20837"/>
                    </a:cubicBezTo>
                    <a:cubicBezTo>
                      <a:pt x="4981" y="20751"/>
                      <a:pt x="5250" y="20624"/>
                      <a:pt x="5513" y="20453"/>
                    </a:cubicBezTo>
                    <a:lnTo>
                      <a:pt x="18098" y="12316"/>
                    </a:lnTo>
                    <a:cubicBezTo>
                      <a:pt x="19272" y="11556"/>
                      <a:pt x="20165" y="10237"/>
                      <a:pt x="20612" y="8599"/>
                    </a:cubicBezTo>
                    <a:cubicBezTo>
                      <a:pt x="21060" y="6961"/>
                      <a:pt x="21008" y="5201"/>
                      <a:pt x="20466" y="3646"/>
                    </a:cubicBezTo>
                    <a:cubicBezTo>
                      <a:pt x="19924" y="2088"/>
                      <a:pt x="18958" y="920"/>
                      <a:pt x="17745" y="357"/>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6" name="Shape 7">
                <a:extLst>
                  <a:ext uri="{FF2B5EF4-FFF2-40B4-BE49-F238E27FC236}">
                    <a16:creationId xmlns:a16="http://schemas.microsoft.com/office/drawing/2014/main" id="{0572A2B3-2151-4120-8CB2-DE77C6BB9D95}"/>
                  </a:ext>
                </a:extLst>
              </p:cNvPr>
              <p:cNvSpPr/>
              <p:nvPr/>
            </p:nvSpPr>
            <p:spPr>
              <a:xfrm>
                <a:off x="1524000" y="3251200"/>
                <a:ext cx="4739709" cy="2751411"/>
              </a:xfrm>
              <a:custGeom>
                <a:avLst/>
                <a:gdLst/>
                <a:ahLst/>
                <a:cxnLst>
                  <a:cxn ang="0">
                    <a:pos x="wd2" y="hd2"/>
                  </a:cxn>
                  <a:cxn ang="5400000">
                    <a:pos x="wd2" y="hd2"/>
                  </a:cxn>
                  <a:cxn ang="10800000">
                    <a:pos x="wd2" y="hd2"/>
                  </a:cxn>
                  <a:cxn ang="16200000">
                    <a:pos x="wd2" y="hd2"/>
                  </a:cxn>
                </a:cxnLst>
                <a:rect l="0" t="0" r="r" b="b"/>
                <a:pathLst>
                  <a:path w="21600" h="21600" extrusionOk="0">
                    <a:moveTo>
                      <a:pt x="20096" y="0"/>
                    </a:moveTo>
                    <a:lnTo>
                      <a:pt x="21600" y="5610"/>
                    </a:lnTo>
                    <a:lnTo>
                      <a:pt x="1504" y="21600"/>
                    </a:lnTo>
                    <a:lnTo>
                      <a:pt x="0" y="15990"/>
                    </a:lnTo>
                    <a:cubicBezTo>
                      <a:pt x="0" y="15990"/>
                      <a:pt x="20096" y="0"/>
                      <a:pt x="20096"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7" name="Freeform 34">
                <a:extLst>
                  <a:ext uri="{FF2B5EF4-FFF2-40B4-BE49-F238E27FC236}">
                    <a16:creationId xmlns:a16="http://schemas.microsoft.com/office/drawing/2014/main" id="{34704317-37DF-44BB-8793-8B157CF76A56}"/>
                  </a:ext>
                </a:extLst>
              </p:cNvPr>
              <p:cNvSpPr/>
              <p:nvPr/>
            </p:nvSpPr>
            <p:spPr>
              <a:xfrm>
                <a:off x="1752599" y="3365500"/>
                <a:ext cx="4009916" cy="2110570"/>
              </a:xfrm>
              <a:custGeom>
                <a:avLst/>
                <a:gdLst>
                  <a:gd name="connsiteX0" fmla="*/ 3938629 w 4009916"/>
                  <a:gd name="connsiteY0" fmla="*/ 0 h 2110570"/>
                  <a:gd name="connsiteX1" fmla="*/ 4009916 w 4009916"/>
                  <a:gd name="connsiteY1" fmla="*/ 154225 h 2110570"/>
                  <a:gd name="connsiteX2" fmla="*/ 3875606 w 4009916"/>
                  <a:gd name="connsiteY2" fmla="*/ 216264 h 2110570"/>
                  <a:gd name="connsiteX3" fmla="*/ 3970094 w 4009916"/>
                  <a:gd name="connsiteY3" fmla="*/ 420827 h 2110570"/>
                  <a:gd name="connsiteX4" fmla="*/ 3886151 w 4009916"/>
                  <a:gd name="connsiteY4" fmla="*/ 459573 h 2110570"/>
                  <a:gd name="connsiteX5" fmla="*/ 3791673 w 4009916"/>
                  <a:gd name="connsiteY5" fmla="*/ 255033 h 2110570"/>
                  <a:gd name="connsiteX6" fmla="*/ 3596995 w 4009916"/>
                  <a:gd name="connsiteY6" fmla="*/ 344956 h 2110570"/>
                  <a:gd name="connsiteX7" fmla="*/ 3690697 w 4009916"/>
                  <a:gd name="connsiteY7" fmla="*/ 547797 h 2110570"/>
                  <a:gd name="connsiteX8" fmla="*/ 3606741 w 4009916"/>
                  <a:gd name="connsiteY8" fmla="*/ 586600 h 2110570"/>
                  <a:gd name="connsiteX9" fmla="*/ 3513048 w 4009916"/>
                  <a:gd name="connsiteY9" fmla="*/ 383731 h 2110570"/>
                  <a:gd name="connsiteX10" fmla="*/ 3328860 w 4009916"/>
                  <a:gd name="connsiteY10" fmla="*/ 468809 h 2110570"/>
                  <a:gd name="connsiteX11" fmla="*/ 3423998 w 4009916"/>
                  <a:gd name="connsiteY11" fmla="*/ 674805 h 2110570"/>
                  <a:gd name="connsiteX12" fmla="*/ 3340054 w 4009916"/>
                  <a:gd name="connsiteY12" fmla="*/ 713568 h 2110570"/>
                  <a:gd name="connsiteX13" fmla="*/ 3244904 w 4009916"/>
                  <a:gd name="connsiteY13" fmla="*/ 507589 h 2110570"/>
                  <a:gd name="connsiteX14" fmla="*/ 3050261 w 4009916"/>
                  <a:gd name="connsiteY14" fmla="*/ 597495 h 2110570"/>
                  <a:gd name="connsiteX15" fmla="*/ 3144598 w 4009916"/>
                  <a:gd name="connsiteY15" fmla="*/ 801798 h 2110570"/>
                  <a:gd name="connsiteX16" fmla="*/ 3060584 w 4009916"/>
                  <a:gd name="connsiteY16" fmla="*/ 840561 h 2110570"/>
                  <a:gd name="connsiteX17" fmla="*/ 2966263 w 4009916"/>
                  <a:gd name="connsiteY17" fmla="*/ 636294 h 2110570"/>
                  <a:gd name="connsiteX18" fmla="*/ 2771633 w 4009916"/>
                  <a:gd name="connsiteY18" fmla="*/ 726195 h 2110570"/>
                  <a:gd name="connsiteX19" fmla="*/ 2865234 w 4009916"/>
                  <a:gd name="connsiteY19" fmla="*/ 928772 h 2110570"/>
                  <a:gd name="connsiteX20" fmla="*/ 2781254 w 4009916"/>
                  <a:gd name="connsiteY20" fmla="*/ 967573 h 2110570"/>
                  <a:gd name="connsiteX21" fmla="*/ 2687661 w 4009916"/>
                  <a:gd name="connsiteY21" fmla="*/ 764982 h 2110570"/>
                  <a:gd name="connsiteX22" fmla="*/ 2503461 w 4009916"/>
                  <a:gd name="connsiteY22" fmla="*/ 850065 h 2110570"/>
                  <a:gd name="connsiteX23" fmla="*/ 2598464 w 4009916"/>
                  <a:gd name="connsiteY23" fmla="*/ 1055824 h 2110570"/>
                  <a:gd name="connsiteX24" fmla="*/ 2514520 w 4009916"/>
                  <a:gd name="connsiteY24" fmla="*/ 1094569 h 2110570"/>
                  <a:gd name="connsiteX25" fmla="*/ 2419511 w 4009916"/>
                  <a:gd name="connsiteY25" fmla="*/ 888842 h 2110570"/>
                  <a:gd name="connsiteX26" fmla="*/ 2224816 w 4009916"/>
                  <a:gd name="connsiteY26" fmla="*/ 978773 h 2110570"/>
                  <a:gd name="connsiteX27" fmla="*/ 2319070 w 4009916"/>
                  <a:gd name="connsiteY27" fmla="*/ 1182811 h 2110570"/>
                  <a:gd name="connsiteX28" fmla="*/ 2235146 w 4009916"/>
                  <a:gd name="connsiteY28" fmla="*/ 1221575 h 2110570"/>
                  <a:gd name="connsiteX29" fmla="*/ 2140890 w 4009916"/>
                  <a:gd name="connsiteY29" fmla="*/ 1017538 h 2110570"/>
                  <a:gd name="connsiteX30" fmla="*/ 1946192 w 4009916"/>
                  <a:gd name="connsiteY30" fmla="*/ 1107470 h 2110570"/>
                  <a:gd name="connsiteX31" fmla="*/ 2039640 w 4009916"/>
                  <a:gd name="connsiteY31" fmla="*/ 1309825 h 2110570"/>
                  <a:gd name="connsiteX32" fmla="*/ 1955738 w 4009916"/>
                  <a:gd name="connsiteY32" fmla="*/ 1348570 h 2110570"/>
                  <a:gd name="connsiteX33" fmla="*/ 1862279 w 4009916"/>
                  <a:gd name="connsiteY33" fmla="*/ 1146230 h 2110570"/>
                  <a:gd name="connsiteX34" fmla="*/ 1678061 w 4009916"/>
                  <a:gd name="connsiteY34" fmla="*/ 1231321 h 2110570"/>
                  <a:gd name="connsiteX35" fmla="*/ 1772981 w 4009916"/>
                  <a:gd name="connsiteY35" fmla="*/ 1436832 h 2110570"/>
                  <a:gd name="connsiteX36" fmla="*/ 1689019 w 4009916"/>
                  <a:gd name="connsiteY36" fmla="*/ 1475598 h 2110570"/>
                  <a:gd name="connsiteX37" fmla="*/ 1594117 w 4009916"/>
                  <a:gd name="connsiteY37" fmla="*/ 1270096 h 2110570"/>
                  <a:gd name="connsiteX38" fmla="*/ 1399440 w 4009916"/>
                  <a:gd name="connsiteY38" fmla="*/ 1360018 h 2110570"/>
                  <a:gd name="connsiteX39" fmla="*/ 1493565 w 4009916"/>
                  <a:gd name="connsiteY39" fmla="*/ 1563809 h 2110570"/>
                  <a:gd name="connsiteX40" fmla="*/ 1409643 w 4009916"/>
                  <a:gd name="connsiteY40" fmla="*/ 1602573 h 2110570"/>
                  <a:gd name="connsiteX41" fmla="*/ 1315524 w 4009916"/>
                  <a:gd name="connsiteY41" fmla="*/ 1398779 h 2110570"/>
                  <a:gd name="connsiteX42" fmla="*/ 1120815 w 4009916"/>
                  <a:gd name="connsiteY42" fmla="*/ 1488717 h 2110570"/>
                  <a:gd name="connsiteX43" fmla="*/ 1214167 w 4009916"/>
                  <a:gd name="connsiteY43" fmla="*/ 1690765 h 2110570"/>
                  <a:gd name="connsiteX44" fmla="*/ 1130245 w 4009916"/>
                  <a:gd name="connsiteY44" fmla="*/ 1729545 h 2110570"/>
                  <a:gd name="connsiteX45" fmla="*/ 1036905 w 4009916"/>
                  <a:gd name="connsiteY45" fmla="*/ 1527475 h 2110570"/>
                  <a:gd name="connsiteX46" fmla="*/ 852686 w 4009916"/>
                  <a:gd name="connsiteY46" fmla="*/ 1612567 h 2110570"/>
                  <a:gd name="connsiteX47" fmla="*/ 947478 w 4009916"/>
                  <a:gd name="connsiteY47" fmla="*/ 1817836 h 2110570"/>
                  <a:gd name="connsiteX48" fmla="*/ 863540 w 4009916"/>
                  <a:gd name="connsiteY48" fmla="*/ 1856541 h 2110570"/>
                  <a:gd name="connsiteX49" fmla="*/ 768762 w 4009916"/>
                  <a:gd name="connsiteY49" fmla="*/ 1651332 h 2110570"/>
                  <a:gd name="connsiteX50" fmla="*/ 574054 w 4009916"/>
                  <a:gd name="connsiteY50" fmla="*/ 1741269 h 2110570"/>
                  <a:gd name="connsiteX51" fmla="*/ 668073 w 4009916"/>
                  <a:gd name="connsiteY51" fmla="*/ 1944806 h 2110570"/>
                  <a:gd name="connsiteX52" fmla="*/ 584114 w 4009916"/>
                  <a:gd name="connsiteY52" fmla="*/ 1983630 h 2110570"/>
                  <a:gd name="connsiteX53" fmla="*/ 490095 w 4009916"/>
                  <a:gd name="connsiteY53" fmla="*/ 1780050 h 2110570"/>
                  <a:gd name="connsiteX54" fmla="*/ 295473 w 4009916"/>
                  <a:gd name="connsiteY54" fmla="*/ 1869947 h 2110570"/>
                  <a:gd name="connsiteX55" fmla="*/ 388723 w 4009916"/>
                  <a:gd name="connsiteY55" fmla="*/ 2071807 h 2110570"/>
                  <a:gd name="connsiteX56" fmla="*/ 304770 w 4009916"/>
                  <a:gd name="connsiteY56" fmla="*/ 2110570 h 2110570"/>
                  <a:gd name="connsiteX57" fmla="*/ 211525 w 4009916"/>
                  <a:gd name="connsiteY57" fmla="*/ 1908723 h 2110570"/>
                  <a:gd name="connsiteX58" fmla="*/ 71287 w 4009916"/>
                  <a:gd name="connsiteY58" fmla="*/ 1973499 h 2110570"/>
                  <a:gd name="connsiteX59" fmla="*/ 0 w 4009916"/>
                  <a:gd name="connsiteY59" fmla="*/ 1819183 h 2110570"/>
                  <a:gd name="connsiteX60" fmla="*/ 97360 w 4009916"/>
                  <a:gd name="connsiteY60" fmla="*/ 1774214 h 2110570"/>
                  <a:gd name="connsiteX61" fmla="*/ 140238 w 4009916"/>
                  <a:gd name="connsiteY61" fmla="*/ 1754409 h 2110570"/>
                  <a:gd name="connsiteX62" fmla="*/ 139700 w 4009916"/>
                  <a:gd name="connsiteY62" fmla="*/ 1753245 h 2110570"/>
                  <a:gd name="connsiteX63" fmla="*/ 223665 w 4009916"/>
                  <a:gd name="connsiteY63" fmla="*/ 1714500 h 2110570"/>
                  <a:gd name="connsiteX64" fmla="*/ 224189 w 4009916"/>
                  <a:gd name="connsiteY64" fmla="*/ 1715634 h 2110570"/>
                  <a:gd name="connsiteX65" fmla="*/ 258425 w 4009916"/>
                  <a:gd name="connsiteY65" fmla="*/ 1699821 h 2110570"/>
                  <a:gd name="connsiteX66" fmla="*/ 812355 w 4009916"/>
                  <a:gd name="connsiteY66" fmla="*/ 1443970 h 2110570"/>
                  <a:gd name="connsiteX67" fmla="*/ 965631 w 4009916"/>
                  <a:gd name="connsiteY67" fmla="*/ 1373175 h 2110570"/>
                  <a:gd name="connsiteX68" fmla="*/ 965200 w 4009916"/>
                  <a:gd name="connsiteY68" fmla="*/ 1372242 h 2110570"/>
                  <a:gd name="connsiteX69" fmla="*/ 1049100 w 4009916"/>
                  <a:gd name="connsiteY69" fmla="*/ 1333500 h 2110570"/>
                  <a:gd name="connsiteX70" fmla="*/ 1049527 w 4009916"/>
                  <a:gd name="connsiteY70" fmla="*/ 1334425 h 2110570"/>
                  <a:gd name="connsiteX71" fmla="*/ 1164818 w 4009916"/>
                  <a:gd name="connsiteY71" fmla="*/ 1281174 h 2110570"/>
                  <a:gd name="connsiteX72" fmla="*/ 1547818 w 4009916"/>
                  <a:gd name="connsiteY72" fmla="*/ 1104273 h 2110570"/>
                  <a:gd name="connsiteX73" fmla="*/ 1791015 w 4009916"/>
                  <a:gd name="connsiteY73" fmla="*/ 991945 h 2110570"/>
                  <a:gd name="connsiteX74" fmla="*/ 1790700 w 4009916"/>
                  <a:gd name="connsiteY74" fmla="*/ 991263 h 2110570"/>
                  <a:gd name="connsiteX75" fmla="*/ 1874625 w 4009916"/>
                  <a:gd name="connsiteY75" fmla="*/ 952500 h 2110570"/>
                  <a:gd name="connsiteX76" fmla="*/ 1874940 w 4009916"/>
                  <a:gd name="connsiteY76" fmla="*/ 953181 h 2110570"/>
                  <a:gd name="connsiteX77" fmla="*/ 2502764 w 4009916"/>
                  <a:gd name="connsiteY77" fmla="*/ 663200 h 2110570"/>
                  <a:gd name="connsiteX78" fmla="*/ 2616393 w 4009916"/>
                  <a:gd name="connsiteY78" fmla="*/ 610717 h 2110570"/>
                  <a:gd name="connsiteX79" fmla="*/ 2616200 w 4009916"/>
                  <a:gd name="connsiteY79" fmla="*/ 610300 h 2110570"/>
                  <a:gd name="connsiteX80" fmla="*/ 2700157 w 4009916"/>
                  <a:gd name="connsiteY80" fmla="*/ 571500 h 2110570"/>
                  <a:gd name="connsiteX81" fmla="*/ 2700358 w 4009916"/>
                  <a:gd name="connsiteY81" fmla="*/ 571935 h 2110570"/>
                  <a:gd name="connsiteX82" fmla="*/ 2902513 w 4009916"/>
                  <a:gd name="connsiteY82" fmla="*/ 478563 h 2110570"/>
                  <a:gd name="connsiteX83" fmla="*/ 3261554 w 4009916"/>
                  <a:gd name="connsiteY83" fmla="*/ 312728 h 2110570"/>
                  <a:gd name="connsiteX84" fmla="*/ 3441805 w 4009916"/>
                  <a:gd name="connsiteY84" fmla="*/ 229474 h 2110570"/>
                  <a:gd name="connsiteX85" fmla="*/ 3441700 w 4009916"/>
                  <a:gd name="connsiteY85" fmla="*/ 229248 h 2110570"/>
                  <a:gd name="connsiteX86" fmla="*/ 3525645 w 4009916"/>
                  <a:gd name="connsiteY86" fmla="*/ 190500 h 2110570"/>
                  <a:gd name="connsiteX87" fmla="*/ 3525740 w 4009916"/>
                  <a:gd name="connsiteY87" fmla="*/ 190706 h 2110570"/>
                  <a:gd name="connsiteX88" fmla="*/ 3674088 w 4009916"/>
                  <a:gd name="connsiteY88" fmla="*/ 122186 h 2110570"/>
                  <a:gd name="connsiteX89" fmla="*/ 3938629 w 4009916"/>
                  <a:gd name="connsiteY89" fmla="*/ 0 h 211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4009916" h="2110570">
                    <a:moveTo>
                      <a:pt x="3938629" y="0"/>
                    </a:moveTo>
                    <a:lnTo>
                      <a:pt x="4009916" y="154225"/>
                    </a:lnTo>
                    <a:lnTo>
                      <a:pt x="3875606" y="216264"/>
                    </a:lnTo>
                    <a:lnTo>
                      <a:pt x="3970094" y="420827"/>
                    </a:lnTo>
                    <a:lnTo>
                      <a:pt x="3886151" y="459573"/>
                    </a:lnTo>
                    <a:lnTo>
                      <a:pt x="3791673" y="255033"/>
                    </a:lnTo>
                    <a:lnTo>
                      <a:pt x="3596995" y="344956"/>
                    </a:lnTo>
                    <a:lnTo>
                      <a:pt x="3690697" y="547797"/>
                    </a:lnTo>
                    <a:lnTo>
                      <a:pt x="3606741" y="586600"/>
                    </a:lnTo>
                    <a:lnTo>
                      <a:pt x="3513048" y="383731"/>
                    </a:lnTo>
                    <a:lnTo>
                      <a:pt x="3328860" y="468809"/>
                    </a:lnTo>
                    <a:lnTo>
                      <a:pt x="3423998" y="674805"/>
                    </a:lnTo>
                    <a:lnTo>
                      <a:pt x="3340054" y="713568"/>
                    </a:lnTo>
                    <a:lnTo>
                      <a:pt x="3244904" y="507589"/>
                    </a:lnTo>
                    <a:lnTo>
                      <a:pt x="3050261" y="597495"/>
                    </a:lnTo>
                    <a:lnTo>
                      <a:pt x="3144598" y="801798"/>
                    </a:lnTo>
                    <a:lnTo>
                      <a:pt x="3060584" y="840561"/>
                    </a:lnTo>
                    <a:lnTo>
                      <a:pt x="2966263" y="636294"/>
                    </a:lnTo>
                    <a:lnTo>
                      <a:pt x="2771633" y="726195"/>
                    </a:lnTo>
                    <a:lnTo>
                      <a:pt x="2865234" y="928772"/>
                    </a:lnTo>
                    <a:lnTo>
                      <a:pt x="2781254" y="967573"/>
                    </a:lnTo>
                    <a:lnTo>
                      <a:pt x="2687661" y="764982"/>
                    </a:lnTo>
                    <a:lnTo>
                      <a:pt x="2503461" y="850065"/>
                    </a:lnTo>
                    <a:lnTo>
                      <a:pt x="2598464" y="1055824"/>
                    </a:lnTo>
                    <a:lnTo>
                      <a:pt x="2514520" y="1094569"/>
                    </a:lnTo>
                    <a:lnTo>
                      <a:pt x="2419511" y="888842"/>
                    </a:lnTo>
                    <a:lnTo>
                      <a:pt x="2224816" y="978773"/>
                    </a:lnTo>
                    <a:lnTo>
                      <a:pt x="2319070" y="1182811"/>
                    </a:lnTo>
                    <a:lnTo>
                      <a:pt x="2235146" y="1221575"/>
                    </a:lnTo>
                    <a:lnTo>
                      <a:pt x="2140890" y="1017538"/>
                    </a:lnTo>
                    <a:lnTo>
                      <a:pt x="1946192" y="1107470"/>
                    </a:lnTo>
                    <a:lnTo>
                      <a:pt x="2039640" y="1309825"/>
                    </a:lnTo>
                    <a:lnTo>
                      <a:pt x="1955738" y="1348570"/>
                    </a:lnTo>
                    <a:lnTo>
                      <a:pt x="1862279" y="1146230"/>
                    </a:lnTo>
                    <a:lnTo>
                      <a:pt x="1678061" y="1231321"/>
                    </a:lnTo>
                    <a:lnTo>
                      <a:pt x="1772981" y="1436832"/>
                    </a:lnTo>
                    <a:lnTo>
                      <a:pt x="1689019" y="1475598"/>
                    </a:lnTo>
                    <a:lnTo>
                      <a:pt x="1594117" y="1270096"/>
                    </a:lnTo>
                    <a:lnTo>
                      <a:pt x="1399440" y="1360018"/>
                    </a:lnTo>
                    <a:lnTo>
                      <a:pt x="1493565" y="1563809"/>
                    </a:lnTo>
                    <a:lnTo>
                      <a:pt x="1409643" y="1602573"/>
                    </a:lnTo>
                    <a:lnTo>
                      <a:pt x="1315524" y="1398779"/>
                    </a:lnTo>
                    <a:lnTo>
                      <a:pt x="1120815" y="1488717"/>
                    </a:lnTo>
                    <a:lnTo>
                      <a:pt x="1214167" y="1690765"/>
                    </a:lnTo>
                    <a:lnTo>
                      <a:pt x="1130245" y="1729545"/>
                    </a:lnTo>
                    <a:lnTo>
                      <a:pt x="1036905" y="1527475"/>
                    </a:lnTo>
                    <a:lnTo>
                      <a:pt x="852686" y="1612567"/>
                    </a:lnTo>
                    <a:lnTo>
                      <a:pt x="947478" y="1817836"/>
                    </a:lnTo>
                    <a:lnTo>
                      <a:pt x="863540" y="1856541"/>
                    </a:lnTo>
                    <a:lnTo>
                      <a:pt x="768762" y="1651332"/>
                    </a:lnTo>
                    <a:lnTo>
                      <a:pt x="574054" y="1741269"/>
                    </a:lnTo>
                    <a:lnTo>
                      <a:pt x="668073" y="1944806"/>
                    </a:lnTo>
                    <a:lnTo>
                      <a:pt x="584114" y="1983630"/>
                    </a:lnTo>
                    <a:lnTo>
                      <a:pt x="490095" y="1780050"/>
                    </a:lnTo>
                    <a:lnTo>
                      <a:pt x="295473" y="1869947"/>
                    </a:lnTo>
                    <a:lnTo>
                      <a:pt x="388723" y="2071807"/>
                    </a:lnTo>
                    <a:lnTo>
                      <a:pt x="304770" y="2110570"/>
                    </a:lnTo>
                    <a:lnTo>
                      <a:pt x="211525" y="1908723"/>
                    </a:lnTo>
                    <a:lnTo>
                      <a:pt x="71287" y="1973499"/>
                    </a:lnTo>
                    <a:lnTo>
                      <a:pt x="0" y="1819183"/>
                    </a:lnTo>
                    <a:cubicBezTo>
                      <a:pt x="0" y="1819183"/>
                      <a:pt x="34617" y="1803194"/>
                      <a:pt x="97360" y="1774214"/>
                    </a:cubicBezTo>
                    <a:lnTo>
                      <a:pt x="140238" y="1754409"/>
                    </a:lnTo>
                    <a:lnTo>
                      <a:pt x="139700" y="1753245"/>
                    </a:lnTo>
                    <a:cubicBezTo>
                      <a:pt x="139700" y="1753245"/>
                      <a:pt x="223665" y="1714500"/>
                      <a:pt x="223665" y="1714500"/>
                    </a:cubicBezTo>
                    <a:lnTo>
                      <a:pt x="224189" y="1715634"/>
                    </a:lnTo>
                    <a:lnTo>
                      <a:pt x="258425" y="1699821"/>
                    </a:lnTo>
                    <a:cubicBezTo>
                      <a:pt x="399616" y="1634607"/>
                      <a:pt x="590857" y="1546276"/>
                      <a:pt x="812355" y="1443970"/>
                    </a:cubicBezTo>
                    <a:lnTo>
                      <a:pt x="965631" y="1373175"/>
                    </a:lnTo>
                    <a:lnTo>
                      <a:pt x="965200" y="1372242"/>
                    </a:lnTo>
                    <a:cubicBezTo>
                      <a:pt x="965200" y="1372242"/>
                      <a:pt x="1049100" y="1333500"/>
                      <a:pt x="1049100" y="1333500"/>
                    </a:cubicBezTo>
                    <a:lnTo>
                      <a:pt x="1049527" y="1334425"/>
                    </a:lnTo>
                    <a:lnTo>
                      <a:pt x="1164818" y="1281174"/>
                    </a:lnTo>
                    <a:cubicBezTo>
                      <a:pt x="1288220" y="1224176"/>
                      <a:pt x="1416712" y="1164829"/>
                      <a:pt x="1547818" y="1104273"/>
                    </a:cubicBezTo>
                    <a:lnTo>
                      <a:pt x="1791015" y="991945"/>
                    </a:lnTo>
                    <a:lnTo>
                      <a:pt x="1790700" y="991263"/>
                    </a:lnTo>
                    <a:cubicBezTo>
                      <a:pt x="1790700" y="991263"/>
                      <a:pt x="1874625" y="952500"/>
                      <a:pt x="1874625" y="952500"/>
                    </a:cubicBezTo>
                    <a:lnTo>
                      <a:pt x="1874940" y="953181"/>
                    </a:lnTo>
                    <a:lnTo>
                      <a:pt x="2502764" y="663200"/>
                    </a:lnTo>
                    <a:lnTo>
                      <a:pt x="2616393" y="610717"/>
                    </a:lnTo>
                    <a:lnTo>
                      <a:pt x="2616200" y="610300"/>
                    </a:lnTo>
                    <a:cubicBezTo>
                      <a:pt x="2616200" y="610300"/>
                      <a:pt x="2700157" y="571500"/>
                      <a:pt x="2700157" y="571500"/>
                    </a:cubicBezTo>
                    <a:lnTo>
                      <a:pt x="2700358" y="571935"/>
                    </a:lnTo>
                    <a:lnTo>
                      <a:pt x="2902513" y="478563"/>
                    </a:lnTo>
                    <a:cubicBezTo>
                      <a:pt x="3029979" y="419689"/>
                      <a:pt x="3150661" y="363948"/>
                      <a:pt x="3261554" y="312728"/>
                    </a:cubicBezTo>
                    <a:lnTo>
                      <a:pt x="3441805" y="229474"/>
                    </a:lnTo>
                    <a:lnTo>
                      <a:pt x="3441700" y="229248"/>
                    </a:lnTo>
                    <a:cubicBezTo>
                      <a:pt x="3441700" y="229248"/>
                      <a:pt x="3525645" y="190500"/>
                      <a:pt x="3525645" y="190500"/>
                    </a:cubicBezTo>
                    <a:lnTo>
                      <a:pt x="3525740" y="190706"/>
                    </a:lnTo>
                    <a:lnTo>
                      <a:pt x="3674088" y="122186"/>
                    </a:lnTo>
                    <a:cubicBezTo>
                      <a:pt x="3840052" y="45531"/>
                      <a:pt x="3938629" y="0"/>
                      <a:pt x="3938629" y="0"/>
                    </a:cubicBezTo>
                    <a:close/>
                  </a:path>
                </a:pathLst>
              </a:custGeom>
              <a:solidFill>
                <a:srgbClr val="FFAF28">
                  <a:lumMod val="60000"/>
                  <a:lumOff val="4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8" name="Shape 23">
                <a:extLst>
                  <a:ext uri="{FF2B5EF4-FFF2-40B4-BE49-F238E27FC236}">
                    <a16:creationId xmlns:a16="http://schemas.microsoft.com/office/drawing/2014/main" id="{3872648D-501C-49BC-9056-97EB098D5598}"/>
                  </a:ext>
                </a:extLst>
              </p:cNvPr>
              <p:cNvSpPr/>
              <p:nvPr/>
            </p:nvSpPr>
            <p:spPr>
              <a:xfrm>
                <a:off x="3238500" y="3086100"/>
                <a:ext cx="816094" cy="3902268"/>
              </a:xfrm>
              <a:custGeom>
                <a:avLst/>
                <a:gdLst/>
                <a:ahLst/>
                <a:cxnLst>
                  <a:cxn ang="0">
                    <a:pos x="wd2" y="hd2"/>
                  </a:cxn>
                  <a:cxn ang="5400000">
                    <a:pos x="wd2" y="hd2"/>
                  </a:cxn>
                  <a:cxn ang="10800000">
                    <a:pos x="wd2" y="hd2"/>
                  </a:cxn>
                  <a:cxn ang="16200000">
                    <a:pos x="wd2" y="hd2"/>
                  </a:cxn>
                </a:cxnLst>
                <a:rect l="0" t="0" r="r" b="b"/>
                <a:pathLst>
                  <a:path w="21432" h="21564" extrusionOk="0">
                    <a:moveTo>
                      <a:pt x="21432" y="19142"/>
                    </a:moveTo>
                    <a:lnTo>
                      <a:pt x="18089" y="21564"/>
                    </a:lnTo>
                    <a:lnTo>
                      <a:pt x="11847" y="19411"/>
                    </a:lnTo>
                    <a:lnTo>
                      <a:pt x="23" y="750"/>
                    </a:lnTo>
                    <a:cubicBezTo>
                      <a:pt x="-168" y="448"/>
                      <a:pt x="851" y="167"/>
                      <a:pt x="2288" y="127"/>
                    </a:cubicBezTo>
                    <a:lnTo>
                      <a:pt x="6645" y="4"/>
                    </a:lnTo>
                    <a:cubicBezTo>
                      <a:pt x="8084" y="-36"/>
                      <a:pt x="9416" y="179"/>
                      <a:pt x="9608" y="481"/>
                    </a:cubicBezTo>
                    <a:cubicBezTo>
                      <a:pt x="9608" y="481"/>
                      <a:pt x="21432" y="19142"/>
                      <a:pt x="21432" y="19142"/>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9" name="Shape 24">
                <a:extLst>
                  <a:ext uri="{FF2B5EF4-FFF2-40B4-BE49-F238E27FC236}">
                    <a16:creationId xmlns:a16="http://schemas.microsoft.com/office/drawing/2014/main" id="{F9A119C3-8E47-43AA-B52B-A4C3CB0B898F}"/>
                  </a:ext>
                </a:extLst>
              </p:cNvPr>
              <p:cNvSpPr/>
              <p:nvPr/>
            </p:nvSpPr>
            <p:spPr>
              <a:xfrm>
                <a:off x="3403600" y="3086100"/>
                <a:ext cx="646024" cy="3902268"/>
              </a:xfrm>
              <a:custGeom>
                <a:avLst/>
                <a:gdLst/>
                <a:ahLst/>
                <a:cxnLst>
                  <a:cxn ang="0">
                    <a:pos x="wd2" y="hd2"/>
                  </a:cxn>
                  <a:cxn ang="5400000">
                    <a:pos x="wd2" y="hd2"/>
                  </a:cxn>
                  <a:cxn ang="10800000">
                    <a:pos x="wd2" y="hd2"/>
                  </a:cxn>
                  <a:cxn ang="16200000">
                    <a:pos x="wd2" y="hd2"/>
                  </a:cxn>
                </a:cxnLst>
                <a:rect l="0" t="0" r="r" b="b"/>
                <a:pathLst>
                  <a:path w="21600" h="21564" extrusionOk="0">
                    <a:moveTo>
                      <a:pt x="21600" y="19142"/>
                    </a:moveTo>
                    <a:lnTo>
                      <a:pt x="17344" y="21564"/>
                    </a:lnTo>
                    <a:lnTo>
                      <a:pt x="15424" y="19185"/>
                    </a:lnTo>
                    <a:lnTo>
                      <a:pt x="0" y="65"/>
                    </a:lnTo>
                    <a:lnTo>
                      <a:pt x="2774" y="4"/>
                    </a:lnTo>
                    <a:cubicBezTo>
                      <a:pt x="4605" y="-36"/>
                      <a:pt x="6302" y="179"/>
                      <a:pt x="6546" y="481"/>
                    </a:cubicBezTo>
                    <a:cubicBezTo>
                      <a:pt x="6546" y="481"/>
                      <a:pt x="21600" y="19142"/>
                      <a:pt x="21600" y="19142"/>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0" name="Shape 25">
                <a:extLst>
                  <a:ext uri="{FF2B5EF4-FFF2-40B4-BE49-F238E27FC236}">
                    <a16:creationId xmlns:a16="http://schemas.microsoft.com/office/drawing/2014/main" id="{FED52469-3B69-4EEE-AA5C-44400134DC65}"/>
                  </a:ext>
                </a:extLst>
              </p:cNvPr>
              <p:cNvSpPr/>
              <p:nvPr/>
            </p:nvSpPr>
            <p:spPr>
              <a:xfrm>
                <a:off x="3251200" y="3314699"/>
                <a:ext cx="795675" cy="3669663"/>
              </a:xfrm>
              <a:custGeom>
                <a:avLst/>
                <a:gdLst/>
                <a:ahLst/>
                <a:cxnLst>
                  <a:cxn ang="0">
                    <a:pos x="wd2" y="hd2"/>
                  </a:cxn>
                  <a:cxn ang="5400000">
                    <a:pos x="wd2" y="hd2"/>
                  </a:cxn>
                  <a:cxn ang="10800000">
                    <a:pos x="wd2" y="hd2"/>
                  </a:cxn>
                  <a:cxn ang="16200000">
                    <a:pos x="wd2" y="hd2"/>
                  </a:cxn>
                </a:cxnLst>
                <a:rect l="0" t="0" r="r" b="b"/>
                <a:pathLst>
                  <a:path w="21600" h="21574" extrusionOk="0">
                    <a:moveTo>
                      <a:pt x="21600" y="18997"/>
                    </a:moveTo>
                    <a:lnTo>
                      <a:pt x="18145" y="21574"/>
                    </a:lnTo>
                    <a:lnTo>
                      <a:pt x="11692" y="19283"/>
                    </a:lnTo>
                    <a:lnTo>
                      <a:pt x="0" y="292"/>
                    </a:lnTo>
                    <a:cubicBezTo>
                      <a:pt x="3409" y="63"/>
                      <a:pt x="6694" y="-26"/>
                      <a:pt x="9908" y="6"/>
                    </a:cubicBezTo>
                    <a:cubicBezTo>
                      <a:pt x="9908" y="6"/>
                      <a:pt x="21600" y="18997"/>
                      <a:pt x="21600" y="18997"/>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1" name="Shape 26">
                <a:extLst>
                  <a:ext uri="{FF2B5EF4-FFF2-40B4-BE49-F238E27FC236}">
                    <a16:creationId xmlns:a16="http://schemas.microsoft.com/office/drawing/2014/main" id="{5B78F42B-8665-4E83-8ED8-25FB891C33B7}"/>
                  </a:ext>
                </a:extLst>
              </p:cNvPr>
              <p:cNvSpPr/>
              <p:nvPr/>
            </p:nvSpPr>
            <p:spPr>
              <a:xfrm>
                <a:off x="3441700" y="3314699"/>
                <a:ext cx="615305" cy="3669630"/>
              </a:xfrm>
              <a:custGeom>
                <a:avLst/>
                <a:gdLst/>
                <a:ahLst/>
                <a:cxnLst>
                  <a:cxn ang="0">
                    <a:pos x="wd2" y="hd2"/>
                  </a:cxn>
                  <a:cxn ang="5400000">
                    <a:pos x="wd2" y="hd2"/>
                  </a:cxn>
                  <a:cxn ang="10800000">
                    <a:pos x="wd2" y="hd2"/>
                  </a:cxn>
                  <a:cxn ang="16200000">
                    <a:pos x="wd2" y="hd2"/>
                  </a:cxn>
                </a:cxnLst>
                <a:rect l="0" t="0" r="r" b="b"/>
                <a:pathLst>
                  <a:path w="21600" h="21590" extrusionOk="0">
                    <a:moveTo>
                      <a:pt x="21600" y="19011"/>
                    </a:moveTo>
                    <a:lnTo>
                      <a:pt x="17132" y="21590"/>
                    </a:lnTo>
                    <a:lnTo>
                      <a:pt x="15116" y="19057"/>
                    </a:lnTo>
                    <a:lnTo>
                      <a:pt x="0" y="55"/>
                    </a:lnTo>
                    <a:cubicBezTo>
                      <a:pt x="2190" y="5"/>
                      <a:pt x="4346" y="-10"/>
                      <a:pt x="6480" y="6"/>
                    </a:cubicBezTo>
                    <a:cubicBezTo>
                      <a:pt x="6480" y="6"/>
                      <a:pt x="21600" y="19011"/>
                      <a:pt x="21600" y="19011"/>
                    </a:cubicBezTo>
                    <a:close/>
                  </a:path>
                </a:pathLst>
              </a:custGeom>
              <a:solidFill>
                <a:srgbClr val="D9D9D9"/>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2" name="Shape 27">
                <a:extLst>
                  <a:ext uri="{FF2B5EF4-FFF2-40B4-BE49-F238E27FC236}">
                    <a16:creationId xmlns:a16="http://schemas.microsoft.com/office/drawing/2014/main" id="{D695E386-94AD-4F16-81D5-109E0EA10E4F}"/>
                  </a:ext>
                </a:extLst>
              </p:cNvPr>
              <p:cNvSpPr/>
              <p:nvPr/>
            </p:nvSpPr>
            <p:spPr>
              <a:xfrm>
                <a:off x="3276600" y="3428999"/>
                <a:ext cx="780140" cy="3553799"/>
              </a:xfrm>
              <a:custGeom>
                <a:avLst/>
                <a:gdLst/>
                <a:ahLst/>
                <a:cxnLst>
                  <a:cxn ang="0">
                    <a:pos x="wd2" y="hd2"/>
                  </a:cxn>
                  <a:cxn ang="5400000">
                    <a:pos x="wd2" y="hd2"/>
                  </a:cxn>
                  <a:cxn ang="10800000">
                    <a:pos x="wd2" y="hd2"/>
                  </a:cxn>
                  <a:cxn ang="16200000">
                    <a:pos x="wd2" y="hd2"/>
                  </a:cxn>
                </a:cxnLst>
                <a:rect l="0" t="0" r="r" b="b"/>
                <a:pathLst>
                  <a:path w="21600" h="21568" extrusionOk="0">
                    <a:moveTo>
                      <a:pt x="21600" y="18908"/>
                    </a:moveTo>
                    <a:lnTo>
                      <a:pt x="18076" y="21568"/>
                    </a:lnTo>
                    <a:lnTo>
                      <a:pt x="11495" y="19203"/>
                    </a:lnTo>
                    <a:lnTo>
                      <a:pt x="0" y="306"/>
                    </a:lnTo>
                    <a:cubicBezTo>
                      <a:pt x="3491" y="59"/>
                      <a:pt x="6840" y="-32"/>
                      <a:pt x="10104" y="10"/>
                    </a:cubicBezTo>
                    <a:cubicBezTo>
                      <a:pt x="10104" y="10"/>
                      <a:pt x="21600" y="18908"/>
                      <a:pt x="21600" y="18908"/>
                    </a:cubicBezTo>
                    <a:close/>
                  </a:path>
                </a:pathLst>
              </a:custGeom>
              <a:solidFill>
                <a:srgbClr val="FFAF28">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3" name="Shape 28">
                <a:extLst>
                  <a:ext uri="{FF2B5EF4-FFF2-40B4-BE49-F238E27FC236}">
                    <a16:creationId xmlns:a16="http://schemas.microsoft.com/office/drawing/2014/main" id="{D0852837-D5EF-40EA-ACEF-6BB18D7B02C0}"/>
                  </a:ext>
                </a:extLst>
              </p:cNvPr>
              <p:cNvSpPr/>
              <p:nvPr/>
            </p:nvSpPr>
            <p:spPr>
              <a:xfrm>
                <a:off x="3454400" y="3428999"/>
                <a:ext cx="599954" cy="3553806"/>
              </a:xfrm>
              <a:custGeom>
                <a:avLst/>
                <a:gdLst/>
                <a:ahLst/>
                <a:cxnLst>
                  <a:cxn ang="0">
                    <a:pos x="wd2" y="hd2"/>
                  </a:cxn>
                  <a:cxn ang="5400000">
                    <a:pos x="wd2" y="hd2"/>
                  </a:cxn>
                  <a:cxn ang="10800000">
                    <a:pos x="wd2" y="hd2"/>
                  </a:cxn>
                  <a:cxn ang="16200000">
                    <a:pos x="wd2" y="hd2"/>
                  </a:cxn>
                </a:cxnLst>
                <a:rect l="0" t="0" r="r" b="b"/>
                <a:pathLst>
                  <a:path w="21600" h="21588" extrusionOk="0">
                    <a:moveTo>
                      <a:pt x="21600" y="18925"/>
                    </a:moveTo>
                    <a:lnTo>
                      <a:pt x="17017" y="21588"/>
                    </a:lnTo>
                    <a:lnTo>
                      <a:pt x="14950" y="18973"/>
                    </a:lnTo>
                    <a:lnTo>
                      <a:pt x="0" y="54"/>
                    </a:lnTo>
                    <a:cubicBezTo>
                      <a:pt x="2253" y="2"/>
                      <a:pt x="4466" y="-12"/>
                      <a:pt x="6652" y="10"/>
                    </a:cubicBezTo>
                    <a:cubicBezTo>
                      <a:pt x="6652" y="10"/>
                      <a:pt x="21600" y="18925"/>
                      <a:pt x="21600" y="1892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4" name="Shape 29">
                <a:extLst>
                  <a:ext uri="{FF2B5EF4-FFF2-40B4-BE49-F238E27FC236}">
                    <a16:creationId xmlns:a16="http://schemas.microsoft.com/office/drawing/2014/main" id="{89AB488C-3EF4-4B96-BC7B-A80A826AC3FD}"/>
                  </a:ext>
                </a:extLst>
              </p:cNvPr>
              <p:cNvSpPr/>
              <p:nvPr/>
            </p:nvSpPr>
            <p:spPr>
              <a:xfrm>
                <a:off x="3683000" y="6553200"/>
                <a:ext cx="364949"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3"/>
                    </a:lnTo>
                    <a:cubicBezTo>
                      <a:pt x="3347" y="1539"/>
                      <a:pt x="6924" y="854"/>
                      <a:pt x="10669" y="442"/>
                    </a:cubicBezTo>
                    <a:cubicBezTo>
                      <a:pt x="14416" y="30"/>
                      <a:pt x="18084" y="-87"/>
                      <a:pt x="21600" y="62"/>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5" name="Shape 30">
                <a:extLst>
                  <a:ext uri="{FF2B5EF4-FFF2-40B4-BE49-F238E27FC236}">
                    <a16:creationId xmlns:a16="http://schemas.microsoft.com/office/drawing/2014/main" id="{FD32DA82-B45B-4EED-806E-8179FDA7CD5D}"/>
                  </a:ext>
                </a:extLst>
              </p:cNvPr>
              <p:cNvSpPr/>
              <p:nvPr/>
            </p:nvSpPr>
            <p:spPr>
              <a:xfrm>
                <a:off x="3873500" y="6553200"/>
                <a:ext cx="184683"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6716" y="21513"/>
                    </a:lnTo>
                    <a:lnTo>
                      <a:pt x="0" y="442"/>
                    </a:lnTo>
                    <a:cubicBezTo>
                      <a:pt x="7403" y="30"/>
                      <a:pt x="14653" y="-87"/>
                      <a:pt x="21600" y="62"/>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6" name="Shape 31">
                <a:extLst>
                  <a:ext uri="{FF2B5EF4-FFF2-40B4-BE49-F238E27FC236}">
                    <a16:creationId xmlns:a16="http://schemas.microsoft.com/office/drawing/2014/main" id="{F93F64DA-FE2B-4AAC-8666-D41FCC12CC5C}"/>
                  </a:ext>
                </a:extLst>
              </p:cNvPr>
              <p:cNvSpPr/>
              <p:nvPr/>
            </p:nvSpPr>
            <p:spPr>
              <a:xfrm>
                <a:off x="3848100" y="6845299"/>
                <a:ext cx="120559" cy="14520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7"/>
                    </a:lnTo>
                    <a:cubicBezTo>
                      <a:pt x="3344" y="1534"/>
                      <a:pt x="6925" y="855"/>
                      <a:pt x="10669" y="441"/>
                    </a:cubicBezTo>
                    <a:cubicBezTo>
                      <a:pt x="14410" y="30"/>
                      <a:pt x="18083" y="-87"/>
                      <a:pt x="21600" y="62"/>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10" name="Group 109">
              <a:extLst>
                <a:ext uri="{FF2B5EF4-FFF2-40B4-BE49-F238E27FC236}">
                  <a16:creationId xmlns:a16="http://schemas.microsoft.com/office/drawing/2014/main" id="{006D3463-7A78-496F-8A3B-EF40C0EDEF8A}"/>
                </a:ext>
              </a:extLst>
            </p:cNvPr>
            <p:cNvGrpSpPr/>
            <p:nvPr/>
          </p:nvGrpSpPr>
          <p:grpSpPr>
            <a:xfrm>
              <a:off x="16270214" y="7021296"/>
              <a:ext cx="3120906" cy="1670711"/>
              <a:chOff x="4534744" y="5644773"/>
              <a:chExt cx="3120906" cy="1670711"/>
            </a:xfrm>
          </p:grpSpPr>
          <p:sp>
            <p:nvSpPr>
              <p:cNvPr id="111" name="Shape 10">
                <a:extLst>
                  <a:ext uri="{FF2B5EF4-FFF2-40B4-BE49-F238E27FC236}">
                    <a16:creationId xmlns:a16="http://schemas.microsoft.com/office/drawing/2014/main" id="{56F60795-B012-40E7-B736-1EE6F8CE356C}"/>
                  </a:ext>
                </a:extLst>
              </p:cNvPr>
              <p:cNvSpPr/>
              <p:nvPr/>
            </p:nvSpPr>
            <p:spPr>
              <a:xfrm rot="21084094">
                <a:off x="5987331" y="5799977"/>
                <a:ext cx="1301926" cy="135196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8741" y="18539"/>
                    </a:lnTo>
                    <a:lnTo>
                      <a:pt x="21600" y="0"/>
                    </a:lnTo>
                    <a:lnTo>
                      <a:pt x="2850" y="3052"/>
                    </a:lnTo>
                    <a:cubicBezTo>
                      <a:pt x="2850" y="3052"/>
                      <a:pt x="0" y="21600"/>
                      <a:pt x="0" y="21600"/>
                    </a:cubicBezTo>
                    <a:close/>
                  </a:path>
                </a:pathLst>
              </a:custGeom>
              <a:solidFill>
                <a:srgbClr val="945D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2" name="Shape 11">
                <a:extLst>
                  <a:ext uri="{FF2B5EF4-FFF2-40B4-BE49-F238E27FC236}">
                    <a16:creationId xmlns:a16="http://schemas.microsoft.com/office/drawing/2014/main" id="{05027604-6AA8-440C-AB9F-F498832FFCF4}"/>
                  </a:ext>
                </a:extLst>
              </p:cNvPr>
              <p:cNvSpPr/>
              <p:nvPr/>
            </p:nvSpPr>
            <p:spPr>
              <a:xfrm rot="21084094">
                <a:off x="4957893" y="5644773"/>
                <a:ext cx="1188344" cy="1670711"/>
              </a:xfrm>
              <a:custGeom>
                <a:avLst/>
                <a:gdLst/>
                <a:ahLst/>
                <a:cxnLst>
                  <a:cxn ang="0">
                    <a:pos x="wd2" y="hd2"/>
                  </a:cxn>
                  <a:cxn ang="5400000">
                    <a:pos x="wd2" y="hd2"/>
                  </a:cxn>
                  <a:cxn ang="10800000">
                    <a:pos x="wd2" y="hd2"/>
                  </a:cxn>
                  <a:cxn ang="16200000">
                    <a:pos x="wd2" y="hd2"/>
                  </a:cxn>
                </a:cxnLst>
                <a:rect l="0" t="0" r="r" b="b"/>
                <a:pathLst>
                  <a:path w="21600" h="21600" extrusionOk="0">
                    <a:moveTo>
                      <a:pt x="18477" y="21600"/>
                    </a:moveTo>
                    <a:lnTo>
                      <a:pt x="0" y="15002"/>
                    </a:lnTo>
                    <a:lnTo>
                      <a:pt x="3132" y="0"/>
                    </a:lnTo>
                    <a:lnTo>
                      <a:pt x="21600" y="6590"/>
                    </a:lnTo>
                    <a:cubicBezTo>
                      <a:pt x="21600" y="6590"/>
                      <a:pt x="18477" y="21600"/>
                      <a:pt x="18477"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3" name="Shape 12">
                <a:extLst>
                  <a:ext uri="{FF2B5EF4-FFF2-40B4-BE49-F238E27FC236}">
                    <a16:creationId xmlns:a16="http://schemas.microsoft.com/office/drawing/2014/main" id="{959EC185-6DA9-423B-91E6-1BEBCC4EA093}"/>
                  </a:ext>
                </a:extLst>
              </p:cNvPr>
              <p:cNvSpPr/>
              <p:nvPr/>
            </p:nvSpPr>
            <p:spPr>
              <a:xfrm rot="21084094">
                <a:off x="4534744" y="5676058"/>
                <a:ext cx="1557388" cy="826754"/>
              </a:xfrm>
              <a:custGeom>
                <a:avLst/>
                <a:gdLst/>
                <a:ahLst/>
                <a:cxnLst>
                  <a:cxn ang="0">
                    <a:pos x="wd2" y="hd2"/>
                  </a:cxn>
                  <a:cxn ang="5400000">
                    <a:pos x="wd2" y="hd2"/>
                  </a:cxn>
                  <a:cxn ang="10800000">
                    <a:pos x="wd2" y="hd2"/>
                  </a:cxn>
                  <a:cxn ang="16200000">
                    <a:pos x="wd2" y="hd2"/>
                  </a:cxn>
                </a:cxnLst>
                <a:rect l="0" t="0" r="r" b="b"/>
                <a:pathLst>
                  <a:path w="21600" h="21600" extrusionOk="0">
                    <a:moveTo>
                      <a:pt x="14038" y="21600"/>
                    </a:moveTo>
                    <a:lnTo>
                      <a:pt x="0" y="8284"/>
                    </a:lnTo>
                    <a:lnTo>
                      <a:pt x="7562" y="0"/>
                    </a:lnTo>
                    <a:lnTo>
                      <a:pt x="21600" y="13316"/>
                    </a:lnTo>
                    <a:cubicBezTo>
                      <a:pt x="21600" y="13316"/>
                      <a:pt x="14038" y="21600"/>
                      <a:pt x="14038"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4" name="Shape 13">
                <a:extLst>
                  <a:ext uri="{FF2B5EF4-FFF2-40B4-BE49-F238E27FC236}">
                    <a16:creationId xmlns:a16="http://schemas.microsoft.com/office/drawing/2014/main" id="{0FB4DDCF-6AE5-4124-967B-2D873E2CCEBA}"/>
                  </a:ext>
                </a:extLst>
              </p:cNvPr>
              <p:cNvSpPr/>
              <p:nvPr/>
            </p:nvSpPr>
            <p:spPr>
              <a:xfrm rot="21084094">
                <a:off x="6109501" y="5759081"/>
                <a:ext cx="1546149" cy="655381"/>
              </a:xfrm>
              <a:custGeom>
                <a:avLst/>
                <a:gdLst/>
                <a:ahLst/>
                <a:cxnLst>
                  <a:cxn ang="0">
                    <a:pos x="wd2" y="hd2"/>
                  </a:cxn>
                  <a:cxn ang="5400000">
                    <a:pos x="wd2" y="hd2"/>
                  </a:cxn>
                  <a:cxn ang="10800000">
                    <a:pos x="wd2" y="hd2"/>
                  </a:cxn>
                  <a:cxn ang="16200000">
                    <a:pos x="wd2" y="hd2"/>
                  </a:cxn>
                </a:cxnLst>
                <a:rect l="0" t="0" r="r" b="b"/>
                <a:pathLst>
                  <a:path w="21600" h="21600" extrusionOk="0">
                    <a:moveTo>
                      <a:pt x="6001" y="21600"/>
                    </a:moveTo>
                    <a:lnTo>
                      <a:pt x="21600" y="15221"/>
                    </a:lnTo>
                    <a:lnTo>
                      <a:pt x="15599" y="0"/>
                    </a:lnTo>
                    <a:lnTo>
                      <a:pt x="0" y="6379"/>
                    </a:lnTo>
                    <a:cubicBezTo>
                      <a:pt x="0" y="6379"/>
                      <a:pt x="6001" y="21600"/>
                      <a:pt x="6001"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221" name="Group 220">
            <a:extLst>
              <a:ext uri="{FF2B5EF4-FFF2-40B4-BE49-F238E27FC236}">
                <a16:creationId xmlns:a16="http://schemas.microsoft.com/office/drawing/2014/main" id="{95EBB004-84C4-4A46-91B3-4C0F061CAF5A}"/>
              </a:ext>
            </a:extLst>
          </p:cNvPr>
          <p:cNvGrpSpPr/>
          <p:nvPr/>
        </p:nvGrpSpPr>
        <p:grpSpPr>
          <a:xfrm>
            <a:off x="9508194" y="5220072"/>
            <a:ext cx="670716" cy="648072"/>
            <a:chOff x="1517906" y="1984833"/>
            <a:chExt cx="1180567" cy="1140710"/>
          </a:xfrm>
        </p:grpSpPr>
        <p:grpSp>
          <p:nvGrpSpPr>
            <p:cNvPr id="222" name="Group 221">
              <a:extLst>
                <a:ext uri="{FF2B5EF4-FFF2-40B4-BE49-F238E27FC236}">
                  <a16:creationId xmlns:a16="http://schemas.microsoft.com/office/drawing/2014/main" id="{045F65E7-8D88-4104-B56A-F741CD013BB3}"/>
                </a:ext>
              </a:extLst>
            </p:cNvPr>
            <p:cNvGrpSpPr/>
            <p:nvPr/>
          </p:nvGrpSpPr>
          <p:grpSpPr>
            <a:xfrm>
              <a:off x="1799052" y="2528083"/>
              <a:ext cx="899421" cy="597460"/>
              <a:chOff x="6919266" y="2220698"/>
              <a:chExt cx="3741177" cy="2485162"/>
            </a:xfrm>
          </p:grpSpPr>
          <p:grpSp>
            <p:nvGrpSpPr>
              <p:cNvPr id="228" name="Group 227">
                <a:extLst>
                  <a:ext uri="{FF2B5EF4-FFF2-40B4-BE49-F238E27FC236}">
                    <a16:creationId xmlns:a16="http://schemas.microsoft.com/office/drawing/2014/main" id="{872A2CAB-7763-4B79-B4E4-6A1811F34DA0}"/>
                  </a:ext>
                </a:extLst>
              </p:cNvPr>
              <p:cNvGrpSpPr/>
              <p:nvPr/>
            </p:nvGrpSpPr>
            <p:grpSpPr>
              <a:xfrm>
                <a:off x="6919266" y="3086797"/>
                <a:ext cx="3124130" cy="1619063"/>
                <a:chOff x="6913980" y="3201803"/>
                <a:chExt cx="3124130" cy="1619063"/>
              </a:xfrm>
            </p:grpSpPr>
            <p:sp>
              <p:nvSpPr>
                <p:cNvPr id="239" name="Shape 12">
                  <a:extLst>
                    <a:ext uri="{FF2B5EF4-FFF2-40B4-BE49-F238E27FC236}">
                      <a16:creationId xmlns:a16="http://schemas.microsoft.com/office/drawing/2014/main" id="{881C8D52-C239-4511-A05B-558DF1D616CA}"/>
                    </a:ext>
                  </a:extLst>
                </p:cNvPr>
                <p:cNvSpPr/>
                <p:nvPr/>
              </p:nvSpPr>
              <p:spPr>
                <a:xfrm>
                  <a:off x="6913980" y="3488884"/>
                  <a:ext cx="3124130" cy="1329176"/>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0" name="Shape 13">
                  <a:extLst>
                    <a:ext uri="{FF2B5EF4-FFF2-40B4-BE49-F238E27FC236}">
                      <a16:creationId xmlns:a16="http://schemas.microsoft.com/office/drawing/2014/main" id="{D14159A1-54B2-4256-9BF9-2F4AF0C81F24}"/>
                    </a:ext>
                  </a:extLst>
                </p:cNvPr>
                <p:cNvSpPr/>
                <p:nvPr/>
              </p:nvSpPr>
              <p:spPr>
                <a:xfrm>
                  <a:off x="6913980" y="3555210"/>
                  <a:ext cx="1500942"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1" name="Shape 14">
                  <a:extLst>
                    <a:ext uri="{FF2B5EF4-FFF2-40B4-BE49-F238E27FC236}">
                      <a16:creationId xmlns:a16="http://schemas.microsoft.com/office/drawing/2014/main" id="{2F812701-04C1-4D74-994E-92F9A6BAA4BD}"/>
                    </a:ext>
                  </a:extLst>
                </p:cNvPr>
                <p:cNvSpPr/>
                <p:nvPr/>
              </p:nvSpPr>
              <p:spPr>
                <a:xfrm>
                  <a:off x="8410004" y="4107929"/>
                  <a:ext cx="1533061"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2" name="Shape 15">
                  <a:extLst>
                    <a:ext uri="{FF2B5EF4-FFF2-40B4-BE49-F238E27FC236}">
                      <a16:creationId xmlns:a16="http://schemas.microsoft.com/office/drawing/2014/main" id="{35FFE474-DE94-48F7-8D3F-C41902AE01B9}"/>
                    </a:ext>
                  </a:extLst>
                </p:cNvPr>
                <p:cNvSpPr/>
                <p:nvPr/>
              </p:nvSpPr>
              <p:spPr>
                <a:xfrm>
                  <a:off x="6913980" y="3201803"/>
                  <a:ext cx="3124130" cy="1329169"/>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29" name="Group 228">
                <a:extLst>
                  <a:ext uri="{FF2B5EF4-FFF2-40B4-BE49-F238E27FC236}">
                    <a16:creationId xmlns:a16="http://schemas.microsoft.com/office/drawing/2014/main" id="{259D44FC-FB4D-41C8-B7BB-15E32363B900}"/>
                  </a:ext>
                </a:extLst>
              </p:cNvPr>
              <p:cNvGrpSpPr/>
              <p:nvPr/>
            </p:nvGrpSpPr>
            <p:grpSpPr>
              <a:xfrm>
                <a:off x="7506329" y="2825776"/>
                <a:ext cx="3129148" cy="1619057"/>
                <a:chOff x="4482815" y="5446950"/>
                <a:chExt cx="3129148" cy="1619057"/>
              </a:xfrm>
            </p:grpSpPr>
            <p:sp>
              <p:nvSpPr>
                <p:cNvPr id="235" name="Shape 8">
                  <a:extLst>
                    <a:ext uri="{FF2B5EF4-FFF2-40B4-BE49-F238E27FC236}">
                      <a16:creationId xmlns:a16="http://schemas.microsoft.com/office/drawing/2014/main" id="{D67B2762-FB2D-410B-81D7-9CE920A71A1D}"/>
                    </a:ext>
                  </a:extLst>
                </p:cNvPr>
                <p:cNvSpPr/>
                <p:nvPr/>
              </p:nvSpPr>
              <p:spPr>
                <a:xfrm>
                  <a:off x="4482815" y="5734031"/>
                  <a:ext cx="3124124" cy="1329171"/>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6" name="Shape 9">
                  <a:extLst>
                    <a:ext uri="{FF2B5EF4-FFF2-40B4-BE49-F238E27FC236}">
                      <a16:creationId xmlns:a16="http://schemas.microsoft.com/office/drawing/2014/main" id="{E6DC3079-4C32-4EAE-A877-E009C29202DC}"/>
                    </a:ext>
                  </a:extLst>
                </p:cNvPr>
                <p:cNvSpPr/>
                <p:nvPr/>
              </p:nvSpPr>
              <p:spPr>
                <a:xfrm>
                  <a:off x="4482815" y="5800357"/>
                  <a:ext cx="1500943" cy="1265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7" name="Shape 10">
                  <a:extLst>
                    <a:ext uri="{FF2B5EF4-FFF2-40B4-BE49-F238E27FC236}">
                      <a16:creationId xmlns:a16="http://schemas.microsoft.com/office/drawing/2014/main" id="{39E5E97E-8A82-4104-A09A-2D8AE528D58A}"/>
                    </a:ext>
                  </a:extLst>
                </p:cNvPr>
                <p:cNvSpPr/>
                <p:nvPr/>
              </p:nvSpPr>
              <p:spPr>
                <a:xfrm>
                  <a:off x="5986209" y="6353076"/>
                  <a:ext cx="1533066" cy="675803"/>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8" name="Shape 11">
                  <a:extLst>
                    <a:ext uri="{FF2B5EF4-FFF2-40B4-BE49-F238E27FC236}">
                      <a16:creationId xmlns:a16="http://schemas.microsoft.com/office/drawing/2014/main" id="{E9567677-6065-4C74-8DCC-E74B67E398FF}"/>
                    </a:ext>
                  </a:extLst>
                </p:cNvPr>
                <p:cNvSpPr/>
                <p:nvPr/>
              </p:nvSpPr>
              <p:spPr>
                <a:xfrm>
                  <a:off x="4487839" y="5446950"/>
                  <a:ext cx="3124124" cy="1329164"/>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30" name="Group 229">
                <a:extLst>
                  <a:ext uri="{FF2B5EF4-FFF2-40B4-BE49-F238E27FC236}">
                    <a16:creationId xmlns:a16="http://schemas.microsoft.com/office/drawing/2014/main" id="{F4FE83CD-D77B-43E5-AAFD-1909BD064FF3}"/>
                  </a:ext>
                </a:extLst>
              </p:cNvPr>
              <p:cNvGrpSpPr/>
              <p:nvPr/>
            </p:nvGrpSpPr>
            <p:grpSpPr>
              <a:xfrm>
                <a:off x="7531301" y="2220698"/>
                <a:ext cx="3129142" cy="1636349"/>
                <a:chOff x="7107934" y="786594"/>
                <a:chExt cx="3129142" cy="1636349"/>
              </a:xfrm>
            </p:grpSpPr>
            <p:sp>
              <p:nvSpPr>
                <p:cNvPr id="231" name="Shape 16">
                  <a:extLst>
                    <a:ext uri="{FF2B5EF4-FFF2-40B4-BE49-F238E27FC236}">
                      <a16:creationId xmlns:a16="http://schemas.microsoft.com/office/drawing/2014/main" id="{F22305BD-3EC0-451B-8D94-25A7A3610856}"/>
                    </a:ext>
                  </a:extLst>
                </p:cNvPr>
                <p:cNvSpPr/>
                <p:nvPr/>
              </p:nvSpPr>
              <p:spPr>
                <a:xfrm>
                  <a:off x="7112958" y="1093771"/>
                  <a:ext cx="3124118" cy="1329172"/>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2" name="Shape 17">
                  <a:extLst>
                    <a:ext uri="{FF2B5EF4-FFF2-40B4-BE49-F238E27FC236}">
                      <a16:creationId xmlns:a16="http://schemas.microsoft.com/office/drawing/2014/main" id="{D66CC71E-0B20-4C6D-9B8D-EF99E52BA28B}"/>
                    </a:ext>
                  </a:extLst>
                </p:cNvPr>
                <p:cNvSpPr/>
                <p:nvPr/>
              </p:nvSpPr>
              <p:spPr>
                <a:xfrm>
                  <a:off x="7112958" y="1152727"/>
                  <a:ext cx="1500936"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3" name="Shape 18">
                  <a:extLst>
                    <a:ext uri="{FF2B5EF4-FFF2-40B4-BE49-F238E27FC236}">
                      <a16:creationId xmlns:a16="http://schemas.microsoft.com/office/drawing/2014/main" id="{D5EC1241-7E94-47B2-AEF7-23B1539A9DCE}"/>
                    </a:ext>
                  </a:extLst>
                </p:cNvPr>
                <p:cNvSpPr/>
                <p:nvPr/>
              </p:nvSpPr>
              <p:spPr>
                <a:xfrm>
                  <a:off x="8608983" y="1712815"/>
                  <a:ext cx="1533066"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4" name="Shape 19">
                  <a:extLst>
                    <a:ext uri="{FF2B5EF4-FFF2-40B4-BE49-F238E27FC236}">
                      <a16:creationId xmlns:a16="http://schemas.microsoft.com/office/drawing/2014/main" id="{237BA064-5681-4482-936C-CA4C0AE6CEA5}"/>
                    </a:ext>
                  </a:extLst>
                </p:cNvPr>
                <p:cNvSpPr/>
                <p:nvPr/>
              </p:nvSpPr>
              <p:spPr>
                <a:xfrm>
                  <a:off x="7107934" y="786594"/>
                  <a:ext cx="3124118" cy="1329170"/>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223" name="Group 222">
              <a:extLst>
                <a:ext uri="{FF2B5EF4-FFF2-40B4-BE49-F238E27FC236}">
                  <a16:creationId xmlns:a16="http://schemas.microsoft.com/office/drawing/2014/main" id="{55DCAF52-7900-44C4-B03B-051FB44EF734}"/>
                </a:ext>
              </a:extLst>
            </p:cNvPr>
            <p:cNvGrpSpPr/>
            <p:nvPr/>
          </p:nvGrpSpPr>
          <p:grpSpPr>
            <a:xfrm>
              <a:off x="1517906" y="1984833"/>
              <a:ext cx="879236" cy="1056435"/>
              <a:chOff x="3612396" y="467356"/>
              <a:chExt cx="3657220" cy="4394288"/>
            </a:xfrm>
          </p:grpSpPr>
          <p:sp>
            <p:nvSpPr>
              <p:cNvPr id="224" name="Shape 20">
                <a:extLst>
                  <a:ext uri="{FF2B5EF4-FFF2-40B4-BE49-F238E27FC236}">
                    <a16:creationId xmlns:a16="http://schemas.microsoft.com/office/drawing/2014/main" id="{135A4188-A6EA-469E-84F5-FC5970E838AF}"/>
                  </a:ext>
                </a:extLst>
              </p:cNvPr>
              <p:cNvSpPr/>
              <p:nvPr/>
            </p:nvSpPr>
            <p:spPr>
              <a:xfrm>
                <a:off x="4025104" y="1418032"/>
                <a:ext cx="2366232" cy="2883819"/>
              </a:xfrm>
              <a:custGeom>
                <a:avLst/>
                <a:gdLst/>
                <a:ahLst/>
                <a:cxnLst>
                  <a:cxn ang="0">
                    <a:pos x="wd2" y="hd2"/>
                  </a:cxn>
                  <a:cxn ang="5400000">
                    <a:pos x="wd2" y="hd2"/>
                  </a:cxn>
                  <a:cxn ang="10800000">
                    <a:pos x="wd2" y="hd2"/>
                  </a:cxn>
                  <a:cxn ang="16200000">
                    <a:pos x="wd2" y="hd2"/>
                  </a:cxn>
                </a:cxnLst>
                <a:rect l="0" t="0" r="r" b="b"/>
                <a:pathLst>
                  <a:path w="21600" h="21600" extrusionOk="0">
                    <a:moveTo>
                      <a:pt x="20074" y="13386"/>
                    </a:moveTo>
                    <a:cubicBezTo>
                      <a:pt x="21037" y="12061"/>
                      <a:pt x="21600" y="10517"/>
                      <a:pt x="21600" y="8862"/>
                    </a:cubicBezTo>
                    <a:cubicBezTo>
                      <a:pt x="21600" y="3968"/>
                      <a:pt x="16765" y="0"/>
                      <a:pt x="10800" y="0"/>
                    </a:cubicBezTo>
                    <a:cubicBezTo>
                      <a:pt x="4835" y="0"/>
                      <a:pt x="0" y="3968"/>
                      <a:pt x="0" y="8862"/>
                    </a:cubicBezTo>
                    <a:cubicBezTo>
                      <a:pt x="0" y="10517"/>
                      <a:pt x="563" y="12061"/>
                      <a:pt x="1525" y="13386"/>
                    </a:cubicBezTo>
                    <a:lnTo>
                      <a:pt x="1484" y="13386"/>
                    </a:lnTo>
                    <a:cubicBezTo>
                      <a:pt x="5914" y="19018"/>
                      <a:pt x="5455" y="21600"/>
                      <a:pt x="5455" y="21600"/>
                    </a:cubicBezTo>
                    <a:lnTo>
                      <a:pt x="10800" y="21600"/>
                    </a:lnTo>
                    <a:lnTo>
                      <a:pt x="16145" y="21600"/>
                    </a:lnTo>
                    <a:cubicBezTo>
                      <a:pt x="16145" y="21600"/>
                      <a:pt x="15684" y="19018"/>
                      <a:pt x="20114" y="13386"/>
                    </a:cubicBezTo>
                    <a:cubicBezTo>
                      <a:pt x="20114" y="13386"/>
                      <a:pt x="20074" y="13386"/>
                      <a:pt x="20074" y="13386"/>
                    </a:cubicBezTo>
                    <a:close/>
                  </a:path>
                </a:pathLst>
              </a:custGeom>
              <a:solidFill>
                <a:schemeClr val="bg1">
                  <a:lumMod val="95000"/>
                </a:scheme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5" name="Shape 25">
                <a:extLst>
                  <a:ext uri="{FF2B5EF4-FFF2-40B4-BE49-F238E27FC236}">
                    <a16:creationId xmlns:a16="http://schemas.microsoft.com/office/drawing/2014/main" id="{7CE7D059-36FC-4913-AFF1-31F7BFA17746}"/>
                  </a:ext>
                </a:extLst>
              </p:cNvPr>
              <p:cNvSpPr/>
              <p:nvPr/>
            </p:nvSpPr>
            <p:spPr>
              <a:xfrm>
                <a:off x="5204237" y="1418032"/>
                <a:ext cx="1188978" cy="3443612"/>
              </a:xfrm>
              <a:custGeom>
                <a:avLst/>
                <a:gdLst/>
                <a:ahLst/>
                <a:cxnLst>
                  <a:cxn ang="0">
                    <a:pos x="wd2" y="hd2"/>
                  </a:cxn>
                  <a:cxn ang="5400000">
                    <a:pos x="wd2" y="hd2"/>
                  </a:cxn>
                  <a:cxn ang="10800000">
                    <a:pos x="wd2" y="hd2"/>
                  </a:cxn>
                  <a:cxn ang="16200000">
                    <a:pos x="wd2" y="hd2"/>
                  </a:cxn>
                </a:cxnLst>
                <a:rect l="0" t="0" r="r" b="b"/>
                <a:pathLst>
                  <a:path w="21600" h="21600" extrusionOk="0">
                    <a:moveTo>
                      <a:pt x="18564" y="11210"/>
                    </a:moveTo>
                    <a:cubicBezTo>
                      <a:pt x="20480" y="10100"/>
                      <a:pt x="21600" y="8808"/>
                      <a:pt x="21600" y="7422"/>
                    </a:cubicBezTo>
                    <a:cubicBezTo>
                      <a:pt x="21600" y="3323"/>
                      <a:pt x="11978" y="0"/>
                      <a:pt x="106" y="0"/>
                    </a:cubicBezTo>
                    <a:cubicBezTo>
                      <a:pt x="71" y="0"/>
                      <a:pt x="36" y="1"/>
                      <a:pt x="0" y="1"/>
                    </a:cubicBezTo>
                    <a:lnTo>
                      <a:pt x="0" y="8712"/>
                    </a:lnTo>
                    <a:lnTo>
                      <a:pt x="0" y="9278"/>
                    </a:lnTo>
                    <a:lnTo>
                      <a:pt x="0" y="18089"/>
                    </a:lnTo>
                    <a:lnTo>
                      <a:pt x="0" y="18425"/>
                    </a:lnTo>
                    <a:lnTo>
                      <a:pt x="0" y="19058"/>
                    </a:lnTo>
                    <a:lnTo>
                      <a:pt x="0" y="19670"/>
                    </a:lnTo>
                    <a:lnTo>
                      <a:pt x="0" y="20303"/>
                    </a:lnTo>
                    <a:lnTo>
                      <a:pt x="0" y="21080"/>
                    </a:lnTo>
                    <a:lnTo>
                      <a:pt x="0" y="21340"/>
                    </a:lnTo>
                    <a:lnTo>
                      <a:pt x="0" y="21600"/>
                    </a:lnTo>
                    <a:lnTo>
                      <a:pt x="9070" y="21600"/>
                    </a:lnTo>
                    <a:cubicBezTo>
                      <a:pt x="9462" y="21600"/>
                      <a:pt x="9783" y="21484"/>
                      <a:pt x="9783" y="21340"/>
                    </a:cubicBezTo>
                    <a:cubicBezTo>
                      <a:pt x="9783" y="21197"/>
                      <a:pt x="9462" y="21080"/>
                      <a:pt x="9070" y="21080"/>
                    </a:cubicBezTo>
                    <a:lnTo>
                      <a:pt x="8925" y="21080"/>
                    </a:lnTo>
                    <a:lnTo>
                      <a:pt x="10218" y="20303"/>
                    </a:lnTo>
                    <a:lnTo>
                      <a:pt x="11008" y="20303"/>
                    </a:lnTo>
                    <a:cubicBezTo>
                      <a:pt x="11491" y="20303"/>
                      <a:pt x="11877" y="20161"/>
                      <a:pt x="11877" y="19987"/>
                    </a:cubicBezTo>
                    <a:cubicBezTo>
                      <a:pt x="11877" y="19811"/>
                      <a:pt x="11491" y="19670"/>
                      <a:pt x="11008" y="19670"/>
                    </a:cubicBezTo>
                    <a:lnTo>
                      <a:pt x="10744" y="19670"/>
                    </a:lnTo>
                    <a:lnTo>
                      <a:pt x="10744" y="19058"/>
                    </a:lnTo>
                    <a:lnTo>
                      <a:pt x="11008" y="19058"/>
                    </a:lnTo>
                    <a:cubicBezTo>
                      <a:pt x="11491" y="19058"/>
                      <a:pt x="11877" y="18916"/>
                      <a:pt x="11877" y="18742"/>
                    </a:cubicBezTo>
                    <a:cubicBezTo>
                      <a:pt x="11877" y="18567"/>
                      <a:pt x="11491" y="18425"/>
                      <a:pt x="11008" y="18425"/>
                    </a:cubicBezTo>
                    <a:lnTo>
                      <a:pt x="10744" y="18425"/>
                    </a:lnTo>
                    <a:lnTo>
                      <a:pt x="10744" y="18089"/>
                    </a:lnTo>
                    <a:cubicBezTo>
                      <a:pt x="10744" y="18089"/>
                      <a:pt x="9826" y="15927"/>
                      <a:pt x="18643" y="11210"/>
                    </a:cubicBezTo>
                    <a:cubicBezTo>
                      <a:pt x="18643" y="11210"/>
                      <a:pt x="18564" y="11210"/>
                      <a:pt x="18564" y="11210"/>
                    </a:cubicBezTo>
                    <a:close/>
                  </a:path>
                </a:pathLst>
              </a:custGeom>
              <a:solidFill>
                <a:srgbClr val="010101">
                  <a:alpha val="1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6" name="Freeform 19">
                <a:extLst>
                  <a:ext uri="{FF2B5EF4-FFF2-40B4-BE49-F238E27FC236}">
                    <a16:creationId xmlns:a16="http://schemas.microsoft.com/office/drawing/2014/main" id="{2822B2DC-E750-48DE-ADDA-3185EC56A453}"/>
                  </a:ext>
                </a:extLst>
              </p:cNvPr>
              <p:cNvSpPr/>
              <p:nvPr/>
            </p:nvSpPr>
            <p:spPr>
              <a:xfrm>
                <a:off x="3612396" y="467356"/>
                <a:ext cx="3657220" cy="4352992"/>
              </a:xfrm>
              <a:custGeom>
                <a:avLst/>
                <a:gdLst>
                  <a:gd name="connsiteX0" fmla="*/ 1706493 w 3657220"/>
                  <a:gd name="connsiteY0" fmla="*/ 2315203 h 4352992"/>
                  <a:gd name="connsiteX1" fmla="*/ 1643051 w 3657220"/>
                  <a:gd name="connsiteY1" fmla="*/ 2379467 h 4352992"/>
                  <a:gd name="connsiteX2" fmla="*/ 1548922 w 3657220"/>
                  <a:gd name="connsiteY2" fmla="*/ 2472292 h 4352992"/>
                  <a:gd name="connsiteX3" fmla="*/ 1527879 w 3657220"/>
                  <a:gd name="connsiteY3" fmla="*/ 2493019 h 4352992"/>
                  <a:gd name="connsiteX4" fmla="*/ 1506023 w 3657220"/>
                  <a:gd name="connsiteY4" fmla="*/ 2473482 h 4352992"/>
                  <a:gd name="connsiteX5" fmla="*/ 1424670 w 3657220"/>
                  <a:gd name="connsiteY5" fmla="*/ 2397714 h 4352992"/>
                  <a:gd name="connsiteX6" fmla="*/ 1361666 w 3657220"/>
                  <a:gd name="connsiteY6" fmla="*/ 2338112 h 4352992"/>
                  <a:gd name="connsiteX7" fmla="*/ 1273863 w 3657220"/>
                  <a:gd name="connsiteY7" fmla="*/ 2423301 h 4352992"/>
                  <a:gd name="connsiteX8" fmla="*/ 1260711 w 3657220"/>
                  <a:gd name="connsiteY8" fmla="*/ 2435598 h 4352992"/>
                  <a:gd name="connsiteX9" fmla="*/ 1248248 w 3657220"/>
                  <a:gd name="connsiteY9" fmla="*/ 2425978 h 4352992"/>
                  <a:gd name="connsiteX10" fmla="*/ 1168837 w 3657220"/>
                  <a:gd name="connsiteY10" fmla="*/ 2363996 h 4352992"/>
                  <a:gd name="connsiteX11" fmla="*/ 1101074 w 3657220"/>
                  <a:gd name="connsiteY11" fmla="*/ 2377087 h 4352992"/>
                  <a:gd name="connsiteX12" fmla="*/ 1102640 w 3657220"/>
                  <a:gd name="connsiteY12" fmla="*/ 2392657 h 4352992"/>
                  <a:gd name="connsiteX13" fmla="*/ 1050972 w 3657220"/>
                  <a:gd name="connsiteY13" fmla="*/ 2474275 h 4352992"/>
                  <a:gd name="connsiteX14" fmla="*/ 1333171 w 3657220"/>
                  <a:gd name="connsiteY14" fmla="*/ 3834619 h 4352992"/>
                  <a:gd name="connsiteX15" fmla="*/ 1597584 w 3657220"/>
                  <a:gd name="connsiteY15" fmla="*/ 3834619 h 4352992"/>
                  <a:gd name="connsiteX16" fmla="*/ 1862122 w 3657220"/>
                  <a:gd name="connsiteY16" fmla="*/ 3834619 h 4352992"/>
                  <a:gd name="connsiteX17" fmla="*/ 2144383 w 3657220"/>
                  <a:gd name="connsiteY17" fmla="*/ 2474275 h 4352992"/>
                  <a:gd name="connsiteX18" fmla="*/ 2092528 w 3657220"/>
                  <a:gd name="connsiteY18" fmla="*/ 2392657 h 4352992"/>
                  <a:gd name="connsiteX19" fmla="*/ 2097726 w 3657220"/>
                  <a:gd name="connsiteY19" fmla="*/ 2363500 h 4352992"/>
                  <a:gd name="connsiteX20" fmla="*/ 2076996 w 3657220"/>
                  <a:gd name="connsiteY20" fmla="*/ 2356459 h 4352992"/>
                  <a:gd name="connsiteX21" fmla="*/ 1985184 w 3657220"/>
                  <a:gd name="connsiteY21" fmla="*/ 2322740 h 4352992"/>
                  <a:gd name="connsiteX22" fmla="*/ 1912161 w 3657220"/>
                  <a:gd name="connsiteY22" fmla="*/ 2424590 h 4352992"/>
                  <a:gd name="connsiteX23" fmla="*/ 1898195 w 3657220"/>
                  <a:gd name="connsiteY23" fmla="*/ 2443334 h 4352992"/>
                  <a:gd name="connsiteX24" fmla="*/ 1878217 w 3657220"/>
                  <a:gd name="connsiteY24" fmla="*/ 2428160 h 4352992"/>
                  <a:gd name="connsiteX25" fmla="*/ 1835630 w 3657220"/>
                  <a:gd name="connsiteY25" fmla="*/ 2395929 h 4352992"/>
                  <a:gd name="connsiteX26" fmla="*/ 1816341 w 3657220"/>
                  <a:gd name="connsiteY26" fmla="*/ 2425780 h 4352992"/>
                  <a:gd name="connsiteX27" fmla="*/ 1791102 w 3657220"/>
                  <a:gd name="connsiteY27" fmla="*/ 2464953 h 4352992"/>
                  <a:gd name="connsiteX28" fmla="*/ 1767429 w 3657220"/>
                  <a:gd name="connsiteY28" fmla="*/ 2423301 h 4352992"/>
                  <a:gd name="connsiteX29" fmla="*/ 1726220 w 3657220"/>
                  <a:gd name="connsiteY29" fmla="*/ 2351004 h 4352992"/>
                  <a:gd name="connsiteX30" fmla="*/ 1706493 w 3657220"/>
                  <a:gd name="connsiteY30" fmla="*/ 2315203 h 4352992"/>
                  <a:gd name="connsiteX31" fmla="*/ 1721774 w 3657220"/>
                  <a:gd name="connsiteY31" fmla="*/ 2210874 h 4352992"/>
                  <a:gd name="connsiteX32" fmla="*/ 1741376 w 3657220"/>
                  <a:gd name="connsiteY32" fmla="*/ 2248262 h 4352992"/>
                  <a:gd name="connsiteX33" fmla="*/ 1780080 w 3657220"/>
                  <a:gd name="connsiteY33" fmla="*/ 2321947 h 4352992"/>
                  <a:gd name="connsiteX34" fmla="*/ 1796801 w 3657220"/>
                  <a:gd name="connsiteY34" fmla="*/ 2354674 h 4352992"/>
                  <a:gd name="connsiteX35" fmla="*/ 1806321 w 3657220"/>
                  <a:gd name="connsiteY35" fmla="*/ 2341484 h 4352992"/>
                  <a:gd name="connsiteX36" fmla="*/ 1824170 w 3657220"/>
                  <a:gd name="connsiteY36" fmla="*/ 2316492 h 4352992"/>
                  <a:gd name="connsiteX37" fmla="*/ 1845901 w 3657220"/>
                  <a:gd name="connsiteY37" fmla="*/ 2335732 h 4352992"/>
                  <a:gd name="connsiteX38" fmla="*/ 1891243 w 3657220"/>
                  <a:gd name="connsiteY38" fmla="*/ 2375897 h 4352992"/>
                  <a:gd name="connsiteX39" fmla="*/ 1965269 w 3657220"/>
                  <a:gd name="connsiteY39" fmla="*/ 2291204 h 4352992"/>
                  <a:gd name="connsiteX40" fmla="*/ 1974663 w 3657220"/>
                  <a:gd name="connsiteY40" fmla="*/ 2280493 h 4352992"/>
                  <a:gd name="connsiteX41" fmla="*/ 1985873 w 3657220"/>
                  <a:gd name="connsiteY41" fmla="*/ 2286146 h 4352992"/>
                  <a:gd name="connsiteX42" fmla="*/ 2085138 w 3657220"/>
                  <a:gd name="connsiteY42" fmla="*/ 2338112 h 4352992"/>
                  <a:gd name="connsiteX43" fmla="*/ 2104302 w 3657220"/>
                  <a:gd name="connsiteY43" fmla="*/ 2348823 h 4352992"/>
                  <a:gd name="connsiteX44" fmla="*/ 2183337 w 3657220"/>
                  <a:gd name="connsiteY44" fmla="*/ 2302013 h 4352992"/>
                  <a:gd name="connsiteX45" fmla="*/ 2273959 w 3657220"/>
                  <a:gd name="connsiteY45" fmla="*/ 2392657 h 4352992"/>
                  <a:gd name="connsiteX46" fmla="*/ 2186594 w 3657220"/>
                  <a:gd name="connsiteY46" fmla="*/ 2483102 h 4352992"/>
                  <a:gd name="connsiteX47" fmla="*/ 1906211 w 3657220"/>
                  <a:gd name="connsiteY47" fmla="*/ 3834619 h 4352992"/>
                  <a:gd name="connsiteX48" fmla="*/ 2183150 w 3657220"/>
                  <a:gd name="connsiteY48" fmla="*/ 3834619 h 4352992"/>
                  <a:gd name="connsiteX49" fmla="*/ 2183150 w 3657220"/>
                  <a:gd name="connsiteY49" fmla="*/ 4137094 h 4352992"/>
                  <a:gd name="connsiteX50" fmla="*/ 2059147 w 3657220"/>
                  <a:gd name="connsiteY50" fmla="*/ 4352992 h 4352992"/>
                  <a:gd name="connsiteX51" fmla="*/ 1597584 w 3657220"/>
                  <a:gd name="connsiteY51" fmla="*/ 4352992 h 4352992"/>
                  <a:gd name="connsiteX52" fmla="*/ 1136020 w 3657220"/>
                  <a:gd name="connsiteY52" fmla="*/ 4352992 h 4352992"/>
                  <a:gd name="connsiteX53" fmla="*/ 1012018 w 3657220"/>
                  <a:gd name="connsiteY53" fmla="*/ 4137094 h 4352992"/>
                  <a:gd name="connsiteX54" fmla="*/ 1012018 w 3657220"/>
                  <a:gd name="connsiteY54" fmla="*/ 3834619 h 4352992"/>
                  <a:gd name="connsiteX55" fmla="*/ 1289144 w 3657220"/>
                  <a:gd name="connsiteY55" fmla="*/ 3834619 h 4352992"/>
                  <a:gd name="connsiteX56" fmla="*/ 1008761 w 3657220"/>
                  <a:gd name="connsiteY56" fmla="*/ 2483102 h 4352992"/>
                  <a:gd name="connsiteX57" fmla="*/ 921208 w 3657220"/>
                  <a:gd name="connsiteY57" fmla="*/ 2392657 h 4352992"/>
                  <a:gd name="connsiteX58" fmla="*/ 1012018 w 3657220"/>
                  <a:gd name="connsiteY58" fmla="*/ 2302013 h 4352992"/>
                  <a:gd name="connsiteX59" fmla="*/ 1096753 w 3657220"/>
                  <a:gd name="connsiteY59" fmla="*/ 2361417 h 4352992"/>
                  <a:gd name="connsiteX60" fmla="*/ 1168837 w 3657220"/>
                  <a:gd name="connsiteY60" fmla="*/ 2336327 h 4352992"/>
                  <a:gd name="connsiteX61" fmla="*/ 1173910 w 3657220"/>
                  <a:gd name="connsiteY61" fmla="*/ 2334542 h 4352992"/>
                  <a:gd name="connsiteX62" fmla="*/ 1180172 w 3657220"/>
                  <a:gd name="connsiteY62" fmla="*/ 2338211 h 4352992"/>
                  <a:gd name="connsiteX63" fmla="*/ 1255513 w 3657220"/>
                  <a:gd name="connsiteY63" fmla="*/ 2384128 h 4352992"/>
                  <a:gd name="connsiteX64" fmla="*/ 1342440 w 3657220"/>
                  <a:gd name="connsiteY64" fmla="*/ 2284063 h 4352992"/>
                  <a:gd name="connsiteX65" fmla="*/ 1358347 w 3657220"/>
                  <a:gd name="connsiteY65" fmla="*/ 2265815 h 4352992"/>
                  <a:gd name="connsiteX66" fmla="*/ 1378826 w 3657220"/>
                  <a:gd name="connsiteY66" fmla="*/ 2282576 h 4352992"/>
                  <a:gd name="connsiteX67" fmla="*/ 1463561 w 3657220"/>
                  <a:gd name="connsiteY67" fmla="*/ 2354376 h 4352992"/>
                  <a:gd name="connsiteX68" fmla="*/ 1525124 w 3657220"/>
                  <a:gd name="connsiteY68" fmla="*/ 2407532 h 4352992"/>
                  <a:gd name="connsiteX69" fmla="*/ 1597458 w 3657220"/>
                  <a:gd name="connsiteY69" fmla="*/ 2333947 h 4352992"/>
                  <a:gd name="connsiteX70" fmla="*/ 1691400 w 3657220"/>
                  <a:gd name="connsiteY70" fmla="*/ 2240923 h 4352992"/>
                  <a:gd name="connsiteX71" fmla="*/ 3137661 w 3657220"/>
                  <a:gd name="connsiteY71" fmla="*/ 2085591 h 4352992"/>
                  <a:gd name="connsiteX72" fmla="*/ 3137803 w 3657220"/>
                  <a:gd name="connsiteY72" fmla="*/ 2085591 h 4352992"/>
                  <a:gd name="connsiteX73" fmla="*/ 3563320 w 3657220"/>
                  <a:gd name="connsiteY73" fmla="*/ 2086229 h 4352992"/>
                  <a:gd name="connsiteX74" fmla="*/ 3657220 w 3657220"/>
                  <a:gd name="connsiteY74" fmla="*/ 2180369 h 4352992"/>
                  <a:gd name="connsiteX75" fmla="*/ 3563206 w 3657220"/>
                  <a:gd name="connsiteY75" fmla="*/ 2274238 h 4352992"/>
                  <a:gd name="connsiteX76" fmla="*/ 3563064 w 3657220"/>
                  <a:gd name="connsiteY76" fmla="*/ 2274238 h 4352992"/>
                  <a:gd name="connsiteX77" fmla="*/ 3137547 w 3657220"/>
                  <a:gd name="connsiteY77" fmla="*/ 2273601 h 4352992"/>
                  <a:gd name="connsiteX78" fmla="*/ 3043647 w 3657220"/>
                  <a:gd name="connsiteY78" fmla="*/ 2179460 h 4352992"/>
                  <a:gd name="connsiteX79" fmla="*/ 3137661 w 3657220"/>
                  <a:gd name="connsiteY79" fmla="*/ 2085591 h 4352992"/>
                  <a:gd name="connsiteX80" fmla="*/ 93912 w 3657220"/>
                  <a:gd name="connsiteY80" fmla="*/ 729578 h 4352992"/>
                  <a:gd name="connsiteX81" fmla="*/ 160400 w 3657220"/>
                  <a:gd name="connsiteY81" fmla="*/ 757041 h 4352992"/>
                  <a:gd name="connsiteX82" fmla="*/ 425938 w 3657220"/>
                  <a:gd name="connsiteY82" fmla="*/ 1021969 h 4352992"/>
                  <a:gd name="connsiteX83" fmla="*/ 426113 w 3657220"/>
                  <a:gd name="connsiteY83" fmla="*/ 1154926 h 4352992"/>
                  <a:gd name="connsiteX84" fmla="*/ 359554 w 3657220"/>
                  <a:gd name="connsiteY84" fmla="*/ 1182527 h 4352992"/>
                  <a:gd name="connsiteX85" fmla="*/ 293169 w 3657220"/>
                  <a:gd name="connsiteY85" fmla="*/ 1155076 h 4352992"/>
                  <a:gd name="connsiteX86" fmla="*/ 27609 w 3657220"/>
                  <a:gd name="connsiteY86" fmla="*/ 890147 h 4352992"/>
                  <a:gd name="connsiteX87" fmla="*/ 27456 w 3657220"/>
                  <a:gd name="connsiteY87" fmla="*/ 757190 h 4352992"/>
                  <a:gd name="connsiteX88" fmla="*/ 93912 w 3657220"/>
                  <a:gd name="connsiteY88" fmla="*/ 729578 h 4352992"/>
                  <a:gd name="connsiteX89" fmla="*/ 3006239 w 3657220"/>
                  <a:gd name="connsiteY89" fmla="*/ 633789 h 4352992"/>
                  <a:gd name="connsiteX90" fmla="*/ 3072663 w 3657220"/>
                  <a:gd name="connsiteY90" fmla="*/ 661412 h 4352992"/>
                  <a:gd name="connsiteX91" fmla="*/ 3072488 w 3657220"/>
                  <a:gd name="connsiteY91" fmla="*/ 794366 h 4352992"/>
                  <a:gd name="connsiteX92" fmla="*/ 2806089 w 3657220"/>
                  <a:gd name="connsiteY92" fmla="*/ 1060080 h 4352992"/>
                  <a:gd name="connsiteX93" fmla="*/ 2739692 w 3657220"/>
                  <a:gd name="connsiteY93" fmla="*/ 1087537 h 4352992"/>
                  <a:gd name="connsiteX94" fmla="*/ 2673141 w 3657220"/>
                  <a:gd name="connsiteY94" fmla="*/ 1059909 h 4352992"/>
                  <a:gd name="connsiteX95" fmla="*/ 2673316 w 3657220"/>
                  <a:gd name="connsiteY95" fmla="*/ 926977 h 4352992"/>
                  <a:gd name="connsiteX96" fmla="*/ 2939715 w 3657220"/>
                  <a:gd name="connsiteY96" fmla="*/ 661241 h 4352992"/>
                  <a:gd name="connsiteX97" fmla="*/ 3006239 w 3657220"/>
                  <a:gd name="connsiteY97" fmla="*/ 633789 h 4352992"/>
                  <a:gd name="connsiteX98" fmla="*/ 1583297 w 3657220"/>
                  <a:gd name="connsiteY98" fmla="*/ 0 h 4352992"/>
                  <a:gd name="connsiteX99" fmla="*/ 1583436 w 3657220"/>
                  <a:gd name="connsiteY99" fmla="*/ 0 h 4352992"/>
                  <a:gd name="connsiteX100" fmla="*/ 1677298 w 3657220"/>
                  <a:gd name="connsiteY100" fmla="*/ 94173 h 4352992"/>
                  <a:gd name="connsiteX101" fmla="*/ 1676677 w 3657220"/>
                  <a:gd name="connsiteY101" fmla="*/ 495731 h 4352992"/>
                  <a:gd name="connsiteX102" fmla="*/ 1582676 w 3657220"/>
                  <a:gd name="connsiteY102" fmla="*/ 589604 h 4352992"/>
                  <a:gd name="connsiteX103" fmla="*/ 1582519 w 3657220"/>
                  <a:gd name="connsiteY103" fmla="*/ 589604 h 4352992"/>
                  <a:gd name="connsiteX104" fmla="*/ 1488666 w 3657220"/>
                  <a:gd name="connsiteY104" fmla="*/ 495459 h 4352992"/>
                  <a:gd name="connsiteX105" fmla="*/ 1489287 w 3657220"/>
                  <a:gd name="connsiteY105" fmla="*/ 93845 h 4352992"/>
                  <a:gd name="connsiteX106" fmla="*/ 1583297 w 3657220"/>
                  <a:gd name="connsiteY106" fmla="*/ 0 h 435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3657220" h="4352992">
                    <a:moveTo>
                      <a:pt x="1706493" y="2315203"/>
                    </a:moveTo>
                    <a:cubicBezTo>
                      <a:pt x="1685387" y="2336724"/>
                      <a:pt x="1664407" y="2358244"/>
                      <a:pt x="1643051" y="2379467"/>
                    </a:cubicBezTo>
                    <a:lnTo>
                      <a:pt x="1548922" y="2472292"/>
                    </a:lnTo>
                    <a:lnTo>
                      <a:pt x="1527879" y="2493019"/>
                    </a:lnTo>
                    <a:lnTo>
                      <a:pt x="1506023" y="2473482"/>
                    </a:lnTo>
                    <a:cubicBezTo>
                      <a:pt x="1478466" y="2448689"/>
                      <a:pt x="1451787" y="2423003"/>
                      <a:pt x="1424670" y="2397714"/>
                    </a:cubicBezTo>
                    <a:cubicBezTo>
                      <a:pt x="1403689" y="2377880"/>
                      <a:pt x="1382584" y="2358046"/>
                      <a:pt x="1361666" y="2338112"/>
                    </a:cubicBezTo>
                    <a:cubicBezTo>
                      <a:pt x="1332545" y="2366674"/>
                      <a:pt x="1303674" y="2395433"/>
                      <a:pt x="1273863" y="2423301"/>
                    </a:cubicBezTo>
                    <a:lnTo>
                      <a:pt x="1260711" y="2435598"/>
                    </a:lnTo>
                    <a:lnTo>
                      <a:pt x="1248248" y="2425978"/>
                    </a:lnTo>
                    <a:cubicBezTo>
                      <a:pt x="1221694" y="2405450"/>
                      <a:pt x="1195078" y="2385020"/>
                      <a:pt x="1168837" y="2363996"/>
                    </a:cubicBezTo>
                    <a:cubicBezTo>
                      <a:pt x="1146291" y="2368558"/>
                      <a:pt x="1123745" y="2373021"/>
                      <a:pt x="1101074" y="2377087"/>
                    </a:cubicBezTo>
                    <a:cubicBezTo>
                      <a:pt x="1101951" y="2382144"/>
                      <a:pt x="1102640" y="2387301"/>
                      <a:pt x="1102640" y="2392657"/>
                    </a:cubicBezTo>
                    <a:cubicBezTo>
                      <a:pt x="1102640" y="2428755"/>
                      <a:pt x="1081409" y="2459697"/>
                      <a:pt x="1050972" y="2474275"/>
                    </a:cubicBezTo>
                    <a:lnTo>
                      <a:pt x="1333171" y="3834619"/>
                    </a:lnTo>
                    <a:lnTo>
                      <a:pt x="1597584" y="3834619"/>
                    </a:lnTo>
                    <a:cubicBezTo>
                      <a:pt x="1597584" y="3834619"/>
                      <a:pt x="1862122" y="3834619"/>
                      <a:pt x="1862122" y="3834619"/>
                    </a:cubicBezTo>
                    <a:lnTo>
                      <a:pt x="2144383" y="2474275"/>
                    </a:lnTo>
                    <a:cubicBezTo>
                      <a:pt x="2113758" y="2459697"/>
                      <a:pt x="2092528" y="2428854"/>
                      <a:pt x="2092528" y="2392657"/>
                    </a:cubicBezTo>
                    <a:cubicBezTo>
                      <a:pt x="2092528" y="2382442"/>
                      <a:pt x="2094594" y="2372723"/>
                      <a:pt x="2097726" y="2363500"/>
                    </a:cubicBezTo>
                    <a:cubicBezTo>
                      <a:pt x="2090837" y="2361120"/>
                      <a:pt x="2083885" y="2358938"/>
                      <a:pt x="2076996" y="2356459"/>
                    </a:cubicBezTo>
                    <a:cubicBezTo>
                      <a:pt x="2046371" y="2345252"/>
                      <a:pt x="2015684" y="2334244"/>
                      <a:pt x="1985184" y="2322740"/>
                    </a:cubicBezTo>
                    <a:cubicBezTo>
                      <a:pt x="1961010" y="2356856"/>
                      <a:pt x="1937024" y="2391070"/>
                      <a:pt x="1912161" y="2424590"/>
                    </a:cubicBezTo>
                    <a:lnTo>
                      <a:pt x="1898195" y="2443334"/>
                    </a:lnTo>
                    <a:lnTo>
                      <a:pt x="1878217" y="2428160"/>
                    </a:lnTo>
                    <a:lnTo>
                      <a:pt x="1835630" y="2395929"/>
                    </a:lnTo>
                    <a:lnTo>
                      <a:pt x="1816341" y="2425780"/>
                    </a:lnTo>
                    <a:lnTo>
                      <a:pt x="1791102" y="2464953"/>
                    </a:lnTo>
                    <a:lnTo>
                      <a:pt x="1767429" y="2423301"/>
                    </a:lnTo>
                    <a:lnTo>
                      <a:pt x="1726220" y="2351004"/>
                    </a:lnTo>
                    <a:cubicBezTo>
                      <a:pt x="1719457" y="2339203"/>
                      <a:pt x="1713006" y="2327203"/>
                      <a:pt x="1706493" y="2315203"/>
                    </a:cubicBezTo>
                    <a:close/>
                    <a:moveTo>
                      <a:pt x="1721774" y="2210874"/>
                    </a:moveTo>
                    <a:lnTo>
                      <a:pt x="1741376" y="2248262"/>
                    </a:lnTo>
                    <a:cubicBezTo>
                      <a:pt x="1754277" y="2272857"/>
                      <a:pt x="1767554" y="2297154"/>
                      <a:pt x="1780080" y="2321947"/>
                    </a:cubicBezTo>
                    <a:lnTo>
                      <a:pt x="1796801" y="2354674"/>
                    </a:lnTo>
                    <a:lnTo>
                      <a:pt x="1806321" y="2341484"/>
                    </a:lnTo>
                    <a:lnTo>
                      <a:pt x="1824170" y="2316492"/>
                    </a:lnTo>
                    <a:lnTo>
                      <a:pt x="1845901" y="2335732"/>
                    </a:lnTo>
                    <a:lnTo>
                      <a:pt x="1891243" y="2375897"/>
                    </a:lnTo>
                    <a:cubicBezTo>
                      <a:pt x="1915731" y="2347434"/>
                      <a:pt x="1940469" y="2319368"/>
                      <a:pt x="1965269" y="2291204"/>
                    </a:cubicBezTo>
                    <a:lnTo>
                      <a:pt x="1974663" y="2280493"/>
                    </a:lnTo>
                    <a:lnTo>
                      <a:pt x="1985873" y="2286146"/>
                    </a:lnTo>
                    <a:cubicBezTo>
                      <a:pt x="2019128" y="2303005"/>
                      <a:pt x="2052070" y="2320856"/>
                      <a:pt x="2085138" y="2338112"/>
                    </a:cubicBezTo>
                    <a:cubicBezTo>
                      <a:pt x="2091588" y="2341682"/>
                      <a:pt x="2097914" y="2345352"/>
                      <a:pt x="2104302" y="2348823"/>
                    </a:cubicBezTo>
                    <a:cubicBezTo>
                      <a:pt x="2119771" y="2320955"/>
                      <a:pt x="2149143" y="2302013"/>
                      <a:pt x="2183337" y="2302013"/>
                    </a:cubicBezTo>
                    <a:cubicBezTo>
                      <a:pt x="2233377" y="2302013"/>
                      <a:pt x="2273959" y="2342575"/>
                      <a:pt x="2273959" y="2392657"/>
                    </a:cubicBezTo>
                    <a:cubicBezTo>
                      <a:pt x="2273959" y="2441648"/>
                      <a:pt x="2235068" y="2481317"/>
                      <a:pt x="2186594" y="2483102"/>
                    </a:cubicBezTo>
                    <a:lnTo>
                      <a:pt x="1906211" y="3834619"/>
                    </a:lnTo>
                    <a:lnTo>
                      <a:pt x="2183150" y="3834619"/>
                    </a:lnTo>
                    <a:lnTo>
                      <a:pt x="2183150" y="4137094"/>
                    </a:lnTo>
                    <a:lnTo>
                      <a:pt x="2059147" y="4352992"/>
                    </a:lnTo>
                    <a:lnTo>
                      <a:pt x="1597584" y="4352992"/>
                    </a:lnTo>
                    <a:lnTo>
                      <a:pt x="1136020" y="4352992"/>
                    </a:lnTo>
                    <a:lnTo>
                      <a:pt x="1012018" y="4137094"/>
                    </a:lnTo>
                    <a:lnTo>
                      <a:pt x="1012018" y="3834619"/>
                    </a:lnTo>
                    <a:lnTo>
                      <a:pt x="1289144" y="3834619"/>
                    </a:lnTo>
                    <a:lnTo>
                      <a:pt x="1008761" y="2483102"/>
                    </a:lnTo>
                    <a:cubicBezTo>
                      <a:pt x="960100" y="2481317"/>
                      <a:pt x="921208" y="2441648"/>
                      <a:pt x="921208" y="2392657"/>
                    </a:cubicBezTo>
                    <a:cubicBezTo>
                      <a:pt x="921208" y="2342575"/>
                      <a:pt x="961791" y="2302013"/>
                      <a:pt x="1012018" y="2302013"/>
                    </a:cubicBezTo>
                    <a:cubicBezTo>
                      <a:pt x="1051035" y="2302013"/>
                      <a:pt x="1084039" y="2326806"/>
                      <a:pt x="1096753" y="2361417"/>
                    </a:cubicBezTo>
                    <a:cubicBezTo>
                      <a:pt x="1120739" y="2352789"/>
                      <a:pt x="1144788" y="2344459"/>
                      <a:pt x="1168837" y="2336327"/>
                    </a:cubicBezTo>
                    <a:lnTo>
                      <a:pt x="1173910" y="2334542"/>
                    </a:lnTo>
                    <a:lnTo>
                      <a:pt x="1180172" y="2338211"/>
                    </a:lnTo>
                    <a:cubicBezTo>
                      <a:pt x="1205536" y="2353186"/>
                      <a:pt x="1230525" y="2368657"/>
                      <a:pt x="1255513" y="2384128"/>
                    </a:cubicBezTo>
                    <a:cubicBezTo>
                      <a:pt x="1284134" y="2350409"/>
                      <a:pt x="1313443" y="2317385"/>
                      <a:pt x="1342440" y="2284063"/>
                    </a:cubicBezTo>
                    <a:lnTo>
                      <a:pt x="1358347" y="2265815"/>
                    </a:lnTo>
                    <a:lnTo>
                      <a:pt x="1378826" y="2282576"/>
                    </a:lnTo>
                    <a:cubicBezTo>
                      <a:pt x="1407510" y="2305980"/>
                      <a:pt x="1435316" y="2330476"/>
                      <a:pt x="1463561" y="2354376"/>
                    </a:cubicBezTo>
                    <a:cubicBezTo>
                      <a:pt x="1484040" y="2372128"/>
                      <a:pt x="1504645" y="2389781"/>
                      <a:pt x="1525124" y="2407532"/>
                    </a:cubicBezTo>
                    <a:lnTo>
                      <a:pt x="1597458" y="2333947"/>
                    </a:lnTo>
                    <a:cubicBezTo>
                      <a:pt x="1628459" y="2302608"/>
                      <a:pt x="1660086" y="2271964"/>
                      <a:pt x="1691400" y="2240923"/>
                    </a:cubicBezTo>
                    <a:close/>
                    <a:moveTo>
                      <a:pt x="3137661" y="2085591"/>
                    </a:moveTo>
                    <a:cubicBezTo>
                      <a:pt x="3137717" y="2085591"/>
                      <a:pt x="3137746" y="2085591"/>
                      <a:pt x="3137803" y="2085591"/>
                    </a:cubicBezTo>
                    <a:lnTo>
                      <a:pt x="3563320" y="2086229"/>
                    </a:lnTo>
                    <a:cubicBezTo>
                      <a:pt x="3615256" y="2086307"/>
                      <a:pt x="3657276" y="2128456"/>
                      <a:pt x="3657220" y="2180369"/>
                    </a:cubicBezTo>
                    <a:cubicBezTo>
                      <a:pt x="3657134" y="2232247"/>
                      <a:pt x="3615057" y="2274238"/>
                      <a:pt x="3563206" y="2274238"/>
                    </a:cubicBezTo>
                    <a:cubicBezTo>
                      <a:pt x="3563150" y="2274238"/>
                      <a:pt x="3563121" y="2274238"/>
                      <a:pt x="3563064" y="2274238"/>
                    </a:cubicBezTo>
                    <a:lnTo>
                      <a:pt x="3137547" y="2273601"/>
                    </a:lnTo>
                    <a:cubicBezTo>
                      <a:pt x="3085611" y="2273522"/>
                      <a:pt x="3043590" y="2231373"/>
                      <a:pt x="3043647" y="2179460"/>
                    </a:cubicBezTo>
                    <a:cubicBezTo>
                      <a:pt x="3043732" y="2127583"/>
                      <a:pt x="3085810" y="2085591"/>
                      <a:pt x="3137661" y="2085591"/>
                    </a:cubicBezTo>
                    <a:close/>
                    <a:moveTo>
                      <a:pt x="93912" y="729578"/>
                    </a:moveTo>
                    <a:cubicBezTo>
                      <a:pt x="117970" y="729552"/>
                      <a:pt x="142034" y="738704"/>
                      <a:pt x="160400" y="757041"/>
                    </a:cubicBezTo>
                    <a:cubicBezTo>
                      <a:pt x="160400" y="757041"/>
                      <a:pt x="425938" y="1021969"/>
                      <a:pt x="425938" y="1021969"/>
                    </a:cubicBezTo>
                    <a:cubicBezTo>
                      <a:pt x="462714" y="1058643"/>
                      <a:pt x="462780" y="1118167"/>
                      <a:pt x="426113" y="1154926"/>
                    </a:cubicBezTo>
                    <a:cubicBezTo>
                      <a:pt x="407736" y="1173305"/>
                      <a:pt x="383634" y="1182527"/>
                      <a:pt x="359554" y="1182527"/>
                    </a:cubicBezTo>
                    <a:cubicBezTo>
                      <a:pt x="335539" y="1182527"/>
                      <a:pt x="311502" y="1173369"/>
                      <a:pt x="293169" y="1155076"/>
                    </a:cubicBezTo>
                    <a:lnTo>
                      <a:pt x="27609" y="890147"/>
                    </a:lnTo>
                    <a:cubicBezTo>
                      <a:pt x="-9145" y="853495"/>
                      <a:pt x="-9210" y="793949"/>
                      <a:pt x="27456" y="757190"/>
                    </a:cubicBezTo>
                    <a:cubicBezTo>
                      <a:pt x="45801" y="738811"/>
                      <a:pt x="69854" y="729605"/>
                      <a:pt x="93912" y="729578"/>
                    </a:cubicBezTo>
                    <a:close/>
                    <a:moveTo>
                      <a:pt x="3006239" y="633789"/>
                    </a:moveTo>
                    <a:cubicBezTo>
                      <a:pt x="3030298" y="633822"/>
                      <a:pt x="3054340" y="643033"/>
                      <a:pt x="3072663" y="661412"/>
                    </a:cubicBezTo>
                    <a:cubicBezTo>
                      <a:pt x="3109332" y="698171"/>
                      <a:pt x="3109266" y="757693"/>
                      <a:pt x="3072488" y="794366"/>
                    </a:cubicBezTo>
                    <a:lnTo>
                      <a:pt x="2806089" y="1060080"/>
                    </a:lnTo>
                    <a:cubicBezTo>
                      <a:pt x="2787744" y="1078385"/>
                      <a:pt x="2763707" y="1087537"/>
                      <a:pt x="2739692" y="1087537"/>
                    </a:cubicBezTo>
                    <a:cubicBezTo>
                      <a:pt x="2715589" y="1087537"/>
                      <a:pt x="2691508" y="1078321"/>
                      <a:pt x="2673141" y="1059909"/>
                    </a:cubicBezTo>
                    <a:cubicBezTo>
                      <a:pt x="2636473" y="1023150"/>
                      <a:pt x="2636539" y="963629"/>
                      <a:pt x="2673316" y="926977"/>
                    </a:cubicBezTo>
                    <a:lnTo>
                      <a:pt x="2939715" y="661241"/>
                    </a:lnTo>
                    <a:cubicBezTo>
                      <a:pt x="2958104" y="642904"/>
                      <a:pt x="2982180" y="633757"/>
                      <a:pt x="3006239" y="633789"/>
                    </a:cubicBezTo>
                    <a:close/>
                    <a:moveTo>
                      <a:pt x="1583297" y="0"/>
                    </a:moveTo>
                    <a:cubicBezTo>
                      <a:pt x="1583340" y="0"/>
                      <a:pt x="1583393" y="0"/>
                      <a:pt x="1583436" y="0"/>
                    </a:cubicBezTo>
                    <a:cubicBezTo>
                      <a:pt x="1635349" y="82"/>
                      <a:pt x="1677385" y="42255"/>
                      <a:pt x="1677298" y="94173"/>
                    </a:cubicBezTo>
                    <a:lnTo>
                      <a:pt x="1676677" y="495731"/>
                    </a:lnTo>
                    <a:cubicBezTo>
                      <a:pt x="1676589" y="547622"/>
                      <a:pt x="1634519" y="589604"/>
                      <a:pt x="1582676" y="589604"/>
                    </a:cubicBezTo>
                    <a:cubicBezTo>
                      <a:pt x="1582623" y="589604"/>
                      <a:pt x="1582571" y="589604"/>
                      <a:pt x="1582519" y="589604"/>
                    </a:cubicBezTo>
                    <a:cubicBezTo>
                      <a:pt x="1530614" y="589522"/>
                      <a:pt x="1488579" y="547376"/>
                      <a:pt x="1488666" y="495459"/>
                    </a:cubicBezTo>
                    <a:lnTo>
                      <a:pt x="1489287" y="93845"/>
                    </a:lnTo>
                    <a:cubicBezTo>
                      <a:pt x="1489374" y="41982"/>
                      <a:pt x="1531445" y="0"/>
                      <a:pt x="1583297" y="0"/>
                    </a:cubicBezTo>
                    <a:close/>
                  </a:path>
                </a:pathLst>
              </a:custGeom>
              <a:solidFill>
                <a:srgbClr val="14B4EB">
                  <a:lumMod val="7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7" name="Freeform 20">
                <a:extLst>
                  <a:ext uri="{FF2B5EF4-FFF2-40B4-BE49-F238E27FC236}">
                    <a16:creationId xmlns:a16="http://schemas.microsoft.com/office/drawing/2014/main" id="{30B93AB5-7E9A-40DD-BAF2-B17FC53BDBD6}"/>
                  </a:ext>
                </a:extLst>
              </p:cNvPr>
              <p:cNvSpPr/>
              <p:nvPr/>
            </p:nvSpPr>
            <p:spPr>
              <a:xfrm>
                <a:off x="4563084" y="4358495"/>
                <a:ext cx="1295819" cy="503025"/>
              </a:xfrm>
              <a:custGeom>
                <a:avLst/>
                <a:gdLst>
                  <a:gd name="connsiteX0" fmla="*/ 149797 w 1295819"/>
                  <a:gd name="connsiteY0" fmla="*/ 420066 h 503025"/>
                  <a:gd name="connsiteX1" fmla="*/ 1136461 w 1295819"/>
                  <a:gd name="connsiteY1" fmla="*/ 420066 h 503025"/>
                  <a:gd name="connsiteX2" fmla="*/ 1175714 w 1295819"/>
                  <a:gd name="connsiteY2" fmla="*/ 461603 h 503025"/>
                  <a:gd name="connsiteX3" fmla="*/ 1136461 w 1295819"/>
                  <a:gd name="connsiteY3" fmla="*/ 503025 h 503025"/>
                  <a:gd name="connsiteX4" fmla="*/ 149797 w 1295819"/>
                  <a:gd name="connsiteY4" fmla="*/ 503025 h 503025"/>
                  <a:gd name="connsiteX5" fmla="*/ 110543 w 1295819"/>
                  <a:gd name="connsiteY5" fmla="*/ 461603 h 503025"/>
                  <a:gd name="connsiteX6" fmla="*/ 149797 w 1295819"/>
                  <a:gd name="connsiteY6" fmla="*/ 420066 h 503025"/>
                  <a:gd name="connsiteX7" fmla="*/ 47634 w 1295819"/>
                  <a:gd name="connsiteY7" fmla="*/ 198978 h 503025"/>
                  <a:gd name="connsiteX8" fmla="*/ 1248006 w 1295819"/>
                  <a:gd name="connsiteY8" fmla="*/ 198978 h 503025"/>
                  <a:gd name="connsiteX9" fmla="*/ 1295819 w 1295819"/>
                  <a:gd name="connsiteY9" fmla="*/ 249516 h 503025"/>
                  <a:gd name="connsiteX10" fmla="*/ 1248006 w 1295819"/>
                  <a:gd name="connsiteY10" fmla="*/ 299895 h 503025"/>
                  <a:gd name="connsiteX11" fmla="*/ 47634 w 1295819"/>
                  <a:gd name="connsiteY11" fmla="*/ 299895 h 503025"/>
                  <a:gd name="connsiteX12" fmla="*/ 0 w 1295819"/>
                  <a:gd name="connsiteY12" fmla="*/ 249516 h 503025"/>
                  <a:gd name="connsiteX13" fmla="*/ 47634 w 1295819"/>
                  <a:gd name="connsiteY13" fmla="*/ 198978 h 503025"/>
                  <a:gd name="connsiteX14" fmla="*/ 47634 w 1295819"/>
                  <a:gd name="connsiteY14" fmla="*/ 0 h 503025"/>
                  <a:gd name="connsiteX15" fmla="*/ 1248006 w 1295819"/>
                  <a:gd name="connsiteY15" fmla="*/ 0 h 503025"/>
                  <a:gd name="connsiteX16" fmla="*/ 1295819 w 1295819"/>
                  <a:gd name="connsiteY16" fmla="*/ 50548 h 503025"/>
                  <a:gd name="connsiteX17" fmla="*/ 1248006 w 1295819"/>
                  <a:gd name="connsiteY17" fmla="*/ 100973 h 503025"/>
                  <a:gd name="connsiteX18" fmla="*/ 47634 w 1295819"/>
                  <a:gd name="connsiteY18" fmla="*/ 100973 h 503025"/>
                  <a:gd name="connsiteX19" fmla="*/ 0 w 1295819"/>
                  <a:gd name="connsiteY19" fmla="*/ 50548 h 503025"/>
                  <a:gd name="connsiteX20" fmla="*/ 47634 w 1295819"/>
                  <a:gd name="connsiteY20" fmla="*/ 0 h 5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5819" h="503025">
                    <a:moveTo>
                      <a:pt x="149797" y="420066"/>
                    </a:moveTo>
                    <a:lnTo>
                      <a:pt x="1136461" y="420066"/>
                    </a:lnTo>
                    <a:cubicBezTo>
                      <a:pt x="1158060" y="420066"/>
                      <a:pt x="1175714" y="438724"/>
                      <a:pt x="1175714" y="461603"/>
                    </a:cubicBezTo>
                    <a:cubicBezTo>
                      <a:pt x="1175714" y="484517"/>
                      <a:pt x="1158060" y="503025"/>
                      <a:pt x="1136461" y="503025"/>
                    </a:cubicBezTo>
                    <a:lnTo>
                      <a:pt x="149797" y="503025"/>
                    </a:lnTo>
                    <a:cubicBezTo>
                      <a:pt x="128050" y="503025"/>
                      <a:pt x="110543" y="484517"/>
                      <a:pt x="110543" y="461603"/>
                    </a:cubicBezTo>
                    <a:cubicBezTo>
                      <a:pt x="110543" y="438724"/>
                      <a:pt x="128050" y="420066"/>
                      <a:pt x="149797" y="420066"/>
                    </a:cubicBezTo>
                    <a:close/>
                    <a:moveTo>
                      <a:pt x="47634" y="198978"/>
                    </a:moveTo>
                    <a:lnTo>
                      <a:pt x="1248006" y="198978"/>
                    </a:lnTo>
                    <a:cubicBezTo>
                      <a:pt x="1274582" y="198978"/>
                      <a:pt x="1295819" y="221558"/>
                      <a:pt x="1295819" y="249516"/>
                    </a:cubicBezTo>
                    <a:cubicBezTo>
                      <a:pt x="1295819" y="277315"/>
                      <a:pt x="1274582" y="299895"/>
                      <a:pt x="1248006" y="299895"/>
                    </a:cubicBezTo>
                    <a:lnTo>
                      <a:pt x="47634" y="299895"/>
                    </a:lnTo>
                    <a:cubicBezTo>
                      <a:pt x="21417" y="299895"/>
                      <a:pt x="0" y="277315"/>
                      <a:pt x="0" y="249516"/>
                    </a:cubicBezTo>
                    <a:cubicBezTo>
                      <a:pt x="0" y="221558"/>
                      <a:pt x="21417" y="198978"/>
                      <a:pt x="47634" y="198978"/>
                    </a:cubicBezTo>
                    <a:close/>
                    <a:moveTo>
                      <a:pt x="47634" y="0"/>
                    </a:moveTo>
                    <a:lnTo>
                      <a:pt x="1248006" y="0"/>
                    </a:lnTo>
                    <a:cubicBezTo>
                      <a:pt x="1274582" y="0"/>
                      <a:pt x="1295819" y="22644"/>
                      <a:pt x="1295819" y="50548"/>
                    </a:cubicBezTo>
                    <a:cubicBezTo>
                      <a:pt x="1295819" y="78320"/>
                      <a:pt x="1274582" y="100973"/>
                      <a:pt x="1248006" y="100973"/>
                    </a:cubicBezTo>
                    <a:lnTo>
                      <a:pt x="47634" y="100973"/>
                    </a:lnTo>
                    <a:cubicBezTo>
                      <a:pt x="21417" y="100973"/>
                      <a:pt x="0" y="78320"/>
                      <a:pt x="0" y="50548"/>
                    </a:cubicBezTo>
                    <a:cubicBezTo>
                      <a:pt x="0" y="22644"/>
                      <a:pt x="21417" y="0"/>
                      <a:pt x="47634" y="0"/>
                    </a:cubicBezTo>
                    <a:close/>
                  </a:path>
                </a:pathLst>
              </a:custGeom>
              <a:solidFill>
                <a:srgbClr val="14B4EB">
                  <a:lumMod val="5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4" name="Title 3">
            <a:extLst>
              <a:ext uri="{FF2B5EF4-FFF2-40B4-BE49-F238E27FC236}">
                <a16:creationId xmlns:a16="http://schemas.microsoft.com/office/drawing/2014/main" id="{82BE4620-185D-402C-866C-033B21548974}"/>
              </a:ext>
            </a:extLst>
          </p:cNvPr>
          <p:cNvSpPr>
            <a:spLocks noGrp="1"/>
          </p:cNvSpPr>
          <p:nvPr>
            <p:ph type="title"/>
          </p:nvPr>
        </p:nvSpPr>
        <p:spPr>
          <a:xfrm>
            <a:off x="1000517" y="471574"/>
            <a:ext cx="14254967" cy="615553"/>
          </a:xfrm>
        </p:spPr>
        <p:txBody>
          <a:bodyPr wrap="square" lIns="0" tIns="0" rIns="0" bIns="0">
            <a:spAutoFit/>
          </a:bodyPr>
          <a:lstStyle/>
          <a:p>
            <a:pPr rtl="0"/>
            <a:r>
              <a:rPr lang="fr-FR" sz="4000" kern="0" spc="-75" dirty="0">
                <a:cs typeface="Marianne" panose="020B0604020202020204" charset="0"/>
              </a:rPr>
              <a:t>3.2 Mener le diagnostic </a:t>
            </a:r>
            <a:r>
              <a:rPr lang="fr-FR" sz="4000" u="sng" kern="0" spc="-75" dirty="0">
                <a:cs typeface="Marianne" panose="020B0604020202020204" charset="0"/>
              </a:rPr>
              <a:t>quantitatif</a:t>
            </a:r>
          </a:p>
        </p:txBody>
      </p:sp>
      <p:pic>
        <p:nvPicPr>
          <p:cNvPr id="8" name="Picture 7">
            <a:extLst>
              <a:ext uri="{FF2B5EF4-FFF2-40B4-BE49-F238E27FC236}">
                <a16:creationId xmlns:a16="http://schemas.microsoft.com/office/drawing/2014/main" id="{641D3DB3-B4D2-4D7F-BC72-389BAEC8A04E}"/>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925386" y="2556138"/>
            <a:ext cx="2201897" cy="1099635"/>
          </a:xfrm>
          <a:prstGeom prst="rect">
            <a:avLst/>
          </a:prstGeom>
          <a:effectLst>
            <a:outerShdw blurRad="50800" dist="38100" dir="2700000" algn="tl" rotWithShape="0">
              <a:prstClr val="black">
                <a:alpha val="40000"/>
              </a:prstClr>
            </a:outerShdw>
          </a:effectLst>
        </p:spPr>
      </p:pic>
      <p:sp>
        <p:nvSpPr>
          <p:cNvPr id="183" name="TextBox 182">
            <a:extLst>
              <a:ext uri="{FF2B5EF4-FFF2-40B4-BE49-F238E27FC236}">
                <a16:creationId xmlns:a16="http://schemas.microsoft.com/office/drawing/2014/main" id="{149FA210-DB4A-49DC-9CD6-0DF34CE3C21C}"/>
              </a:ext>
            </a:extLst>
          </p:cNvPr>
          <p:cNvSpPr txBox="1"/>
          <p:nvPr/>
        </p:nvSpPr>
        <p:spPr>
          <a:xfrm>
            <a:off x="13575828" y="692825"/>
            <a:ext cx="2209800" cy="307777"/>
          </a:xfrm>
          <a:prstGeom prst="rect">
            <a:avLst/>
          </a:prstGeom>
          <a:noFill/>
        </p:spPr>
        <p:txBody>
          <a:bodyPr wrap="square">
            <a:spAutoFit/>
          </a:bodyPr>
          <a:lstStyle/>
          <a:p>
            <a:pPr algn="ctr"/>
            <a:r>
              <a:rPr lang="fr-FR" sz="1400" b="1" i="1">
                <a:solidFill>
                  <a:srgbClr val="274084"/>
                </a:solidFill>
                <a:latin typeface="Marianne" panose="020B0604020202020204"/>
              </a:rPr>
              <a:t>Phase de diagnostic </a:t>
            </a:r>
          </a:p>
        </p:txBody>
      </p:sp>
      <p:pic>
        <p:nvPicPr>
          <p:cNvPr id="16386" name="Picture 2">
            <a:extLst>
              <a:ext uri="{FF2B5EF4-FFF2-40B4-BE49-F238E27FC236}">
                <a16:creationId xmlns:a16="http://schemas.microsoft.com/office/drawing/2014/main" id="{BE1FA349-494A-41D3-AE95-062A56B106A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501028" y="2574383"/>
            <a:ext cx="1943094" cy="109389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65" name="TextBox 164">
            <a:extLst>
              <a:ext uri="{FF2B5EF4-FFF2-40B4-BE49-F238E27FC236}">
                <a16:creationId xmlns:a16="http://schemas.microsoft.com/office/drawing/2014/main" id="{E19DF3B6-428B-4CD1-8E3B-3403B026DADD}"/>
              </a:ext>
            </a:extLst>
          </p:cNvPr>
          <p:cNvSpPr txBox="1"/>
          <p:nvPr/>
        </p:nvSpPr>
        <p:spPr>
          <a:xfrm>
            <a:off x="13094507" y="3739108"/>
            <a:ext cx="2756137" cy="584775"/>
          </a:xfrm>
          <a:prstGeom prst="rect">
            <a:avLst/>
          </a:prstGeom>
          <a:noFill/>
        </p:spPr>
        <p:txBody>
          <a:bodyPr wrap="square">
            <a:spAutoFit/>
          </a:bodyPr>
          <a:lstStyle/>
          <a:p>
            <a:pPr algn="ctr"/>
            <a:r>
              <a:rPr lang="fr-FR" sz="1600" b="1">
                <a:latin typeface="Marianne" panose="020B0604020202020204"/>
              </a:rPr>
              <a:t>Outils de mesure open source sélectionnés par la DINUM</a:t>
            </a:r>
          </a:p>
        </p:txBody>
      </p:sp>
      <p:cxnSp>
        <p:nvCxnSpPr>
          <p:cNvPr id="160" name="Straight Connector 159">
            <a:extLst>
              <a:ext uri="{FF2B5EF4-FFF2-40B4-BE49-F238E27FC236}">
                <a16:creationId xmlns:a16="http://schemas.microsoft.com/office/drawing/2014/main" id="{03D151DD-A042-469F-9F3E-E05F9B203A1B}"/>
              </a:ext>
            </a:extLst>
          </p:cNvPr>
          <p:cNvCxnSpPr>
            <a:cxnSpLocks/>
          </p:cNvCxnSpPr>
          <p:nvPr/>
        </p:nvCxnSpPr>
        <p:spPr>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6" name="Oval 165">
            <a:extLst>
              <a:ext uri="{FF2B5EF4-FFF2-40B4-BE49-F238E27FC236}">
                <a16:creationId xmlns:a16="http://schemas.microsoft.com/office/drawing/2014/main" id="{28D3C243-0A65-4A59-B709-97622F2F1E39}"/>
              </a:ext>
            </a:extLst>
          </p:cNvPr>
          <p:cNvSpPr/>
          <p:nvPr/>
        </p:nvSpPr>
        <p:spPr>
          <a:xfrm>
            <a:off x="13876881"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87" name="Oval 186">
            <a:extLst>
              <a:ext uri="{FF2B5EF4-FFF2-40B4-BE49-F238E27FC236}">
                <a16:creationId xmlns:a16="http://schemas.microsoft.com/office/drawing/2014/main" id="{C3A83C0F-3645-4F13-9D44-FB281E64759A}"/>
              </a:ext>
            </a:extLst>
          </p:cNvPr>
          <p:cNvSpPr/>
          <p:nvPr/>
        </p:nvSpPr>
        <p:spPr>
          <a:xfrm>
            <a:off x="14474819"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88" name="Oval 187">
            <a:extLst>
              <a:ext uri="{FF2B5EF4-FFF2-40B4-BE49-F238E27FC236}">
                <a16:creationId xmlns:a16="http://schemas.microsoft.com/office/drawing/2014/main" id="{C1F31405-28DF-4800-AD06-A8ADBA1B725D}"/>
              </a:ext>
            </a:extLst>
          </p:cNvPr>
          <p:cNvSpPr/>
          <p:nvPr/>
        </p:nvSpPr>
        <p:spPr>
          <a:xfrm>
            <a:off x="15072757" y="233810"/>
            <a:ext cx="432000" cy="432000"/>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89" name="TextBox 188">
            <a:extLst>
              <a:ext uri="{FF2B5EF4-FFF2-40B4-BE49-F238E27FC236}">
                <a16:creationId xmlns:a16="http://schemas.microsoft.com/office/drawing/2014/main" id="{5E075E9B-0B6E-409C-AB82-6C970DC33A1F}"/>
              </a:ext>
            </a:extLst>
          </p:cNvPr>
          <p:cNvSpPr txBox="1"/>
          <p:nvPr/>
        </p:nvSpPr>
        <p:spPr>
          <a:xfrm flipH="1">
            <a:off x="13876881" y="197957"/>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01</a:t>
            </a:r>
          </a:p>
        </p:txBody>
      </p:sp>
      <p:sp>
        <p:nvSpPr>
          <p:cNvPr id="190" name="TextBox 189">
            <a:extLst>
              <a:ext uri="{FF2B5EF4-FFF2-40B4-BE49-F238E27FC236}">
                <a16:creationId xmlns:a16="http://schemas.microsoft.com/office/drawing/2014/main" id="{BCF5E290-C7BD-428F-9D6E-31591A22F5D7}"/>
              </a:ext>
            </a:extLst>
          </p:cNvPr>
          <p:cNvSpPr txBox="1"/>
          <p:nvPr/>
        </p:nvSpPr>
        <p:spPr>
          <a:xfrm flipH="1">
            <a:off x="14474819" y="2107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02</a:t>
            </a:r>
          </a:p>
        </p:txBody>
      </p:sp>
      <p:sp>
        <p:nvSpPr>
          <p:cNvPr id="191" name="TextBox 190">
            <a:extLst>
              <a:ext uri="{FF2B5EF4-FFF2-40B4-BE49-F238E27FC236}">
                <a16:creationId xmlns:a16="http://schemas.microsoft.com/office/drawing/2014/main" id="{D35D0EDB-9BEB-41EA-8D93-E57C3E48DB1A}"/>
              </a:ext>
            </a:extLst>
          </p:cNvPr>
          <p:cNvSpPr txBox="1"/>
          <p:nvPr/>
        </p:nvSpPr>
        <p:spPr>
          <a:xfrm flipH="1">
            <a:off x="15072756"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03</a:t>
            </a:r>
          </a:p>
        </p:txBody>
      </p:sp>
      <p:sp>
        <p:nvSpPr>
          <p:cNvPr id="3" name="TextBox 2">
            <a:extLst>
              <a:ext uri="{FF2B5EF4-FFF2-40B4-BE49-F238E27FC236}">
                <a16:creationId xmlns:a16="http://schemas.microsoft.com/office/drawing/2014/main" id="{5B77BFFB-1600-AB0F-EF50-FC15B07DF4B5}"/>
              </a:ext>
            </a:extLst>
          </p:cNvPr>
          <p:cNvSpPr txBox="1"/>
          <p:nvPr/>
        </p:nvSpPr>
        <p:spPr>
          <a:xfrm>
            <a:off x="6396182" y="1143000"/>
            <a:ext cx="3463636" cy="578882"/>
          </a:xfrm>
          <a:prstGeom prst="roundRect">
            <a:avLst/>
          </a:prstGeom>
          <a:solidFill>
            <a:schemeClr val="bg1">
              <a:lumMod val="95000"/>
            </a:schemeClr>
          </a:solidFill>
        </p:spPr>
        <p:txBody>
          <a:bodyPr wrap="square">
            <a:spAutoFit/>
          </a:bodyPr>
          <a:lstStyle/>
          <a:p>
            <a:pPr algn="ctr"/>
            <a:r>
              <a:rPr lang="fr-FR" sz="1400" b="1">
                <a:solidFill>
                  <a:srgbClr val="1D4474"/>
                </a:solidFill>
                <a:latin typeface="Calibri" panose="020F0502020204030204" pitchFamily="34" charset="0"/>
                <a:ea typeface="Times New Roman" panose="02020603050405020304" pitchFamily="18" charset="0"/>
              </a:rPr>
              <a:t>D</a:t>
            </a:r>
            <a:r>
              <a:rPr lang="fr-FR" sz="1400" b="1">
                <a:solidFill>
                  <a:srgbClr val="1D4474"/>
                </a:solidFill>
                <a:effectLst/>
                <a:latin typeface="Calibri" panose="020F0502020204030204" pitchFamily="34" charset="0"/>
                <a:ea typeface="Times New Roman" panose="02020603050405020304" pitchFamily="18" charset="0"/>
              </a:rPr>
              <a:t>urée recommandée : 4-6 semaines </a:t>
            </a:r>
            <a:endParaRPr lang="fr-FR" sz="1400" b="1">
              <a:solidFill>
                <a:srgbClr val="1D4474"/>
              </a:solidFill>
            </a:endParaRPr>
          </a:p>
          <a:p>
            <a:pPr algn="ctr"/>
            <a:r>
              <a:rPr lang="fr-FR" sz="1400" b="1">
                <a:solidFill>
                  <a:srgbClr val="1D4474"/>
                </a:solidFill>
                <a:latin typeface="Calibri" panose="020F0502020204030204" pitchFamily="34" charset="0"/>
                <a:ea typeface="Times New Roman" panose="02020603050405020304" pitchFamily="18" charset="0"/>
              </a:rPr>
              <a:t>(en parallèle du diagnostic qualitatif)</a:t>
            </a:r>
            <a:r>
              <a:rPr lang="fr-FR" sz="1400" b="1">
                <a:solidFill>
                  <a:srgbClr val="1D4474"/>
                </a:solidFill>
                <a:effectLst/>
                <a:latin typeface="Calibri" panose="020F0502020204030204" pitchFamily="34" charset="0"/>
                <a:ea typeface="Times New Roman" panose="02020603050405020304" pitchFamily="18" charset="0"/>
              </a:rPr>
              <a:t> </a:t>
            </a:r>
            <a:endParaRPr lang="fr-FR" sz="1400" b="1">
              <a:solidFill>
                <a:srgbClr val="1D4474"/>
              </a:solidFill>
            </a:endParaRPr>
          </a:p>
        </p:txBody>
      </p:sp>
      <p:sp>
        <p:nvSpPr>
          <p:cNvPr id="7" name="TextBox 6">
            <a:extLst>
              <a:ext uri="{FF2B5EF4-FFF2-40B4-BE49-F238E27FC236}">
                <a16:creationId xmlns:a16="http://schemas.microsoft.com/office/drawing/2014/main" id="{4E823068-0C01-CDF6-222C-0EA47919B014}"/>
              </a:ext>
            </a:extLst>
          </p:cNvPr>
          <p:cNvSpPr txBox="1"/>
          <p:nvPr/>
        </p:nvSpPr>
        <p:spPr>
          <a:xfrm>
            <a:off x="10859575" y="3769885"/>
            <a:ext cx="2333519" cy="523220"/>
          </a:xfrm>
          <a:prstGeom prst="rect">
            <a:avLst/>
          </a:prstGeom>
          <a:noFill/>
        </p:spPr>
        <p:txBody>
          <a:bodyPr wrap="square">
            <a:spAutoFit/>
          </a:bodyPr>
          <a:lstStyle/>
          <a:p>
            <a:pPr algn="ctr"/>
            <a:r>
              <a:rPr lang="fr-FR" sz="1600" b="1">
                <a:latin typeface="Marianne" panose="020B0604020202020204"/>
              </a:rPr>
              <a:t>Inventaire informatique</a:t>
            </a:r>
          </a:p>
          <a:p>
            <a:pPr algn="ctr"/>
            <a:r>
              <a:rPr lang="fr-FR" sz="1200">
                <a:latin typeface="Marianne" panose="020B0604020202020204"/>
              </a:rPr>
              <a:t>(sous format </a:t>
            </a:r>
            <a:r>
              <a:rPr lang="fr-FR" sz="1200" err="1">
                <a:latin typeface="Marianne" panose="020B0604020202020204"/>
              </a:rPr>
              <a:t>excel</a:t>
            </a:r>
            <a:r>
              <a:rPr lang="fr-FR" sz="1200">
                <a:latin typeface="Marianne" panose="020B0604020202020204"/>
              </a:rPr>
              <a:t>)</a:t>
            </a:r>
          </a:p>
        </p:txBody>
      </p:sp>
      <p:grpSp>
        <p:nvGrpSpPr>
          <p:cNvPr id="13" name="Group 12">
            <a:extLst>
              <a:ext uri="{FF2B5EF4-FFF2-40B4-BE49-F238E27FC236}">
                <a16:creationId xmlns:a16="http://schemas.microsoft.com/office/drawing/2014/main" id="{54C0B046-1452-A84F-8A19-3A4F7F4A99F3}"/>
              </a:ext>
            </a:extLst>
          </p:cNvPr>
          <p:cNvGrpSpPr/>
          <p:nvPr/>
        </p:nvGrpSpPr>
        <p:grpSpPr>
          <a:xfrm>
            <a:off x="11296532" y="4501400"/>
            <a:ext cx="1459605" cy="317545"/>
            <a:chOff x="12657402" y="4750703"/>
            <a:chExt cx="1459605" cy="317545"/>
          </a:xfrm>
        </p:grpSpPr>
        <p:sp>
          <p:nvSpPr>
            <p:cNvPr id="14" name="Rectangle: Rounded Corners 13">
              <a:hlinkClick r:id="rId4"/>
              <a:extLst>
                <a:ext uri="{FF2B5EF4-FFF2-40B4-BE49-F238E27FC236}">
                  <a16:creationId xmlns:a16="http://schemas.microsoft.com/office/drawing/2014/main" id="{396EFDD4-28F4-B54E-FCFB-6AFB742A9ACE}"/>
                </a:ext>
              </a:extLst>
            </p:cNvPr>
            <p:cNvSpPr/>
            <p:nvPr/>
          </p:nvSpPr>
          <p:spPr>
            <a:xfrm>
              <a:off x="12657402" y="4765578"/>
              <a:ext cx="1312125" cy="302670"/>
            </a:xfrm>
            <a:prstGeom prst="roundRect">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Marianne" panose="020B0604020202020204"/>
                  <a:hlinkClick r:id="rId5"/>
                </a:rPr>
                <a:t>Cliquez ici</a:t>
              </a:r>
              <a:endParaRPr lang="fr-FR" sz="1400" b="1" dirty="0">
                <a:latin typeface="Marianne" panose="020B0604020202020204"/>
              </a:endParaRPr>
            </a:p>
          </p:txBody>
        </p:sp>
        <p:pic>
          <p:nvPicPr>
            <p:cNvPr id="15" name="Graphic 14" descr="Cursor with solid fill">
              <a:extLst>
                <a:ext uri="{FF2B5EF4-FFF2-40B4-BE49-F238E27FC236}">
                  <a16:creationId xmlns:a16="http://schemas.microsoft.com/office/drawing/2014/main" id="{40B6B193-84E7-CA41-7028-DD9D3768EF3A}"/>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rot="563706">
              <a:off x="13812207" y="4750703"/>
              <a:ext cx="304800" cy="304800"/>
            </a:xfrm>
            <a:prstGeom prst="rect">
              <a:avLst/>
            </a:prstGeom>
          </p:spPr>
        </p:pic>
      </p:grpSp>
      <p:grpSp>
        <p:nvGrpSpPr>
          <p:cNvPr id="24" name="Group 23">
            <a:extLst>
              <a:ext uri="{FF2B5EF4-FFF2-40B4-BE49-F238E27FC236}">
                <a16:creationId xmlns:a16="http://schemas.microsoft.com/office/drawing/2014/main" id="{24C620E3-C712-C5A8-867A-FDCD99DE6248}"/>
              </a:ext>
            </a:extLst>
          </p:cNvPr>
          <p:cNvGrpSpPr/>
          <p:nvPr/>
        </p:nvGrpSpPr>
        <p:grpSpPr>
          <a:xfrm>
            <a:off x="13742773" y="4501400"/>
            <a:ext cx="1459605" cy="329268"/>
            <a:chOff x="12657402" y="4750703"/>
            <a:chExt cx="1459605" cy="329268"/>
          </a:xfrm>
        </p:grpSpPr>
        <p:sp>
          <p:nvSpPr>
            <p:cNvPr id="27" name="Rectangle: Rounded Corners 26">
              <a:hlinkClick r:id="rId8"/>
              <a:extLst>
                <a:ext uri="{FF2B5EF4-FFF2-40B4-BE49-F238E27FC236}">
                  <a16:creationId xmlns:a16="http://schemas.microsoft.com/office/drawing/2014/main" id="{63C6293C-768C-ADA1-684C-9922CC7DB4A9}"/>
                </a:ext>
              </a:extLst>
            </p:cNvPr>
            <p:cNvSpPr/>
            <p:nvPr/>
          </p:nvSpPr>
          <p:spPr>
            <a:xfrm>
              <a:off x="12657402" y="4777301"/>
              <a:ext cx="1312125" cy="302670"/>
            </a:xfrm>
            <a:prstGeom prst="roundRect">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Marianne" panose="020B0604020202020204"/>
                </a:rPr>
                <a:t>Cliquez ici</a:t>
              </a:r>
            </a:p>
          </p:txBody>
        </p:sp>
        <p:pic>
          <p:nvPicPr>
            <p:cNvPr id="28" name="Graphic 27" descr="Cursor with solid fill">
              <a:extLst>
                <a:ext uri="{FF2B5EF4-FFF2-40B4-BE49-F238E27FC236}">
                  <a16:creationId xmlns:a16="http://schemas.microsoft.com/office/drawing/2014/main" id="{5E53867C-68A9-F313-7E7B-04E7325B0B3C}"/>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rot="563706">
              <a:off x="13812207" y="4750703"/>
              <a:ext cx="304800" cy="304800"/>
            </a:xfrm>
            <a:prstGeom prst="rect">
              <a:avLst/>
            </a:prstGeom>
          </p:spPr>
        </p:pic>
      </p:grpSp>
      <p:grpSp>
        <p:nvGrpSpPr>
          <p:cNvPr id="29" name="Group 28">
            <a:extLst>
              <a:ext uri="{FF2B5EF4-FFF2-40B4-BE49-F238E27FC236}">
                <a16:creationId xmlns:a16="http://schemas.microsoft.com/office/drawing/2014/main" id="{220A362F-0FE3-0A50-C4D9-3FF149F4E4BC}"/>
              </a:ext>
            </a:extLst>
          </p:cNvPr>
          <p:cNvGrpSpPr/>
          <p:nvPr/>
        </p:nvGrpSpPr>
        <p:grpSpPr>
          <a:xfrm>
            <a:off x="10099644" y="6863356"/>
            <a:ext cx="954400" cy="615553"/>
            <a:chOff x="12448483" y="7452319"/>
            <a:chExt cx="1597203" cy="1152128"/>
          </a:xfrm>
        </p:grpSpPr>
        <p:grpSp>
          <p:nvGrpSpPr>
            <p:cNvPr id="30" name="Group 29">
              <a:extLst>
                <a:ext uri="{FF2B5EF4-FFF2-40B4-BE49-F238E27FC236}">
                  <a16:creationId xmlns:a16="http://schemas.microsoft.com/office/drawing/2014/main" id="{CAC6F717-A575-3C41-2C46-9B1056DD5EA0}"/>
                </a:ext>
              </a:extLst>
            </p:cNvPr>
            <p:cNvGrpSpPr/>
            <p:nvPr/>
          </p:nvGrpSpPr>
          <p:grpSpPr>
            <a:xfrm>
              <a:off x="13024544" y="7452322"/>
              <a:ext cx="1021142" cy="1147186"/>
              <a:chOff x="5727700" y="7734299"/>
              <a:chExt cx="3529167" cy="3964783"/>
            </a:xfrm>
          </p:grpSpPr>
          <p:sp>
            <p:nvSpPr>
              <p:cNvPr id="42" name="Shape 28">
                <a:extLst>
                  <a:ext uri="{FF2B5EF4-FFF2-40B4-BE49-F238E27FC236}">
                    <a16:creationId xmlns:a16="http://schemas.microsoft.com/office/drawing/2014/main" id="{EBA840F9-A68E-E01C-5D95-0BE7F90AA3DF}"/>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FEE4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3" name="Shape 29">
                <a:extLst>
                  <a:ext uri="{FF2B5EF4-FFF2-40B4-BE49-F238E27FC236}">
                    <a16:creationId xmlns:a16="http://schemas.microsoft.com/office/drawing/2014/main" id="{0565D462-CF3B-EFBD-B252-3AE15BEEBA46}"/>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4" name="Shape 30">
                <a:extLst>
                  <a:ext uri="{FF2B5EF4-FFF2-40B4-BE49-F238E27FC236}">
                    <a16:creationId xmlns:a16="http://schemas.microsoft.com/office/drawing/2014/main" id="{A2AA1937-6D19-0AB1-5C3A-5B874E501B10}"/>
                  </a:ext>
                </a:extLst>
              </p:cNvPr>
              <p:cNvSpPr/>
              <p:nvPr/>
            </p:nvSpPr>
            <p:spPr>
              <a:xfrm>
                <a:off x="7112000" y="9055100"/>
                <a:ext cx="757389" cy="1402721"/>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0"/>
                      <a:pt x="15659" y="20011"/>
                      <a:pt x="21600" y="16538"/>
                    </a:cubicBezTo>
                    <a:lnTo>
                      <a:pt x="21600" y="12647"/>
                    </a:lnTo>
                    <a:lnTo>
                      <a:pt x="21600" y="4767"/>
                    </a:lnTo>
                    <a:cubicBezTo>
                      <a:pt x="21600" y="-1589"/>
                      <a:pt x="0" y="-1589"/>
                      <a:pt x="0" y="4767"/>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5" name="Shape 31">
                <a:extLst>
                  <a:ext uri="{FF2B5EF4-FFF2-40B4-BE49-F238E27FC236}">
                    <a16:creationId xmlns:a16="http://schemas.microsoft.com/office/drawing/2014/main" id="{2A3ED90B-5F26-B0B5-5FB4-66B699713B4D}"/>
                  </a:ext>
                </a:extLst>
              </p:cNvPr>
              <p:cNvSpPr/>
              <p:nvPr/>
            </p:nvSpPr>
            <p:spPr>
              <a:xfrm>
                <a:off x="6959600" y="10464800"/>
                <a:ext cx="1000853" cy="123044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5"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6" name="Shape 32">
                <a:extLst>
                  <a:ext uri="{FF2B5EF4-FFF2-40B4-BE49-F238E27FC236}">
                    <a16:creationId xmlns:a16="http://schemas.microsoft.com/office/drawing/2014/main" id="{82242420-2328-1DC6-6CD5-1F0E55290110}"/>
                  </a:ext>
                </a:extLst>
              </p:cNvPr>
              <p:cNvSpPr/>
              <p:nvPr/>
            </p:nvSpPr>
            <p:spPr>
              <a:xfrm>
                <a:off x="6629400" y="10109200"/>
                <a:ext cx="1714104" cy="1589882"/>
              </a:xfrm>
              <a:custGeom>
                <a:avLst/>
                <a:gdLst/>
                <a:ahLst/>
                <a:cxnLst>
                  <a:cxn ang="0">
                    <a:pos x="wd2" y="hd2"/>
                  </a:cxn>
                  <a:cxn ang="5400000">
                    <a:pos x="wd2" y="hd2"/>
                  </a:cxn>
                  <a:cxn ang="10800000">
                    <a:pos x="wd2" y="hd2"/>
                  </a:cxn>
                  <a:cxn ang="16200000">
                    <a:pos x="wd2" y="hd2"/>
                  </a:cxn>
                </a:cxnLst>
                <a:rect l="0" t="0" r="r" b="b"/>
                <a:pathLst>
                  <a:path w="21600" h="21600" extrusionOk="0">
                    <a:moveTo>
                      <a:pt x="6246" y="0"/>
                    </a:moveTo>
                    <a:cubicBezTo>
                      <a:pt x="6246" y="0"/>
                      <a:pt x="4206" y="987"/>
                      <a:pt x="4206" y="987"/>
                    </a:cubicBezTo>
                    <a:lnTo>
                      <a:pt x="0" y="8023"/>
                    </a:lnTo>
                    <a:lnTo>
                      <a:pt x="4576" y="10331"/>
                    </a:lnTo>
                    <a:lnTo>
                      <a:pt x="830" y="13021"/>
                    </a:lnTo>
                    <a:lnTo>
                      <a:pt x="4751" y="21600"/>
                    </a:lnTo>
                    <a:lnTo>
                      <a:pt x="8317" y="21600"/>
                    </a:lnTo>
                    <a:lnTo>
                      <a:pt x="6246" y="2329"/>
                    </a:lnTo>
                    <a:lnTo>
                      <a:pt x="6246" y="0"/>
                    </a:lnTo>
                    <a:close/>
                    <a:moveTo>
                      <a:pt x="15379" y="0"/>
                    </a:moveTo>
                    <a:lnTo>
                      <a:pt x="15379" y="2319"/>
                    </a:lnTo>
                    <a:lnTo>
                      <a:pt x="13283" y="21589"/>
                    </a:lnTo>
                    <a:lnTo>
                      <a:pt x="16849" y="21589"/>
                    </a:lnTo>
                    <a:lnTo>
                      <a:pt x="20770" y="13005"/>
                    </a:lnTo>
                    <a:lnTo>
                      <a:pt x="17024" y="10315"/>
                    </a:lnTo>
                    <a:lnTo>
                      <a:pt x="21600" y="8012"/>
                    </a:lnTo>
                    <a:lnTo>
                      <a:pt x="17864" y="1192"/>
                    </a:lnTo>
                    <a:cubicBezTo>
                      <a:pt x="17864" y="1192"/>
                      <a:pt x="15379" y="0"/>
                      <a:pt x="15379"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7" name="Shape 33">
                <a:extLst>
                  <a:ext uri="{FF2B5EF4-FFF2-40B4-BE49-F238E27FC236}">
                    <a16:creationId xmlns:a16="http://schemas.microsoft.com/office/drawing/2014/main" id="{3D4B1DB8-7518-3BBD-CA23-0E868CCDF73A}"/>
                  </a:ext>
                </a:extLst>
              </p:cNvPr>
              <p:cNvSpPr/>
              <p:nvPr/>
            </p:nvSpPr>
            <p:spPr>
              <a:xfrm>
                <a:off x="7073900" y="9994900"/>
                <a:ext cx="821929" cy="806054"/>
              </a:xfrm>
              <a:custGeom>
                <a:avLst/>
                <a:gdLst/>
                <a:ahLst/>
                <a:cxnLst>
                  <a:cxn ang="0">
                    <a:pos x="wd2" y="hd2"/>
                  </a:cxn>
                  <a:cxn ang="5400000">
                    <a:pos x="wd2" y="hd2"/>
                  </a:cxn>
                  <a:cxn ang="10800000">
                    <a:pos x="wd2" y="hd2"/>
                  </a:cxn>
                  <a:cxn ang="16200000">
                    <a:pos x="wd2" y="hd2"/>
                  </a:cxn>
                </a:cxnLst>
                <a:rect l="0" t="0" r="r" b="b"/>
                <a:pathLst>
                  <a:path w="21600" h="21600" extrusionOk="0">
                    <a:moveTo>
                      <a:pt x="866" y="0"/>
                    </a:moveTo>
                    <a:lnTo>
                      <a:pt x="0" y="3456"/>
                    </a:lnTo>
                    <a:lnTo>
                      <a:pt x="2430" y="21419"/>
                    </a:lnTo>
                    <a:lnTo>
                      <a:pt x="10878" y="12698"/>
                    </a:lnTo>
                    <a:cubicBezTo>
                      <a:pt x="10878" y="12698"/>
                      <a:pt x="866" y="0"/>
                      <a:pt x="866" y="0"/>
                    </a:cubicBezTo>
                    <a:close/>
                    <a:moveTo>
                      <a:pt x="20912" y="0"/>
                    </a:moveTo>
                    <a:cubicBezTo>
                      <a:pt x="20912" y="0"/>
                      <a:pt x="11014" y="12698"/>
                      <a:pt x="11014" y="12698"/>
                    </a:cubicBezTo>
                    <a:lnTo>
                      <a:pt x="19316" y="21600"/>
                    </a:lnTo>
                    <a:lnTo>
                      <a:pt x="21600" y="3393"/>
                    </a:lnTo>
                    <a:lnTo>
                      <a:pt x="20912" y="0"/>
                    </a:ln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8" name="Shape 34">
                <a:extLst>
                  <a:ext uri="{FF2B5EF4-FFF2-40B4-BE49-F238E27FC236}">
                    <a16:creationId xmlns:a16="http://schemas.microsoft.com/office/drawing/2014/main" id="{490AB069-92B1-8D13-BDAF-F504FF06D5EB}"/>
                  </a:ext>
                </a:extLst>
              </p:cNvPr>
              <p:cNvSpPr/>
              <p:nvPr/>
            </p:nvSpPr>
            <p:spPr>
              <a:xfrm>
                <a:off x="7112000" y="9829800"/>
                <a:ext cx="757389" cy="265462"/>
              </a:xfrm>
              <a:custGeom>
                <a:avLst/>
                <a:gdLst/>
                <a:ahLst/>
                <a:cxnLst>
                  <a:cxn ang="0">
                    <a:pos x="wd2" y="hd2"/>
                  </a:cxn>
                  <a:cxn ang="5400000">
                    <a:pos x="wd2" y="hd2"/>
                  </a:cxn>
                  <a:cxn ang="10800000">
                    <a:pos x="wd2" y="hd2"/>
                  </a:cxn>
                  <a:cxn ang="16200000">
                    <a:pos x="wd2" y="hd2"/>
                  </a:cxn>
                </a:cxnLst>
                <a:rect l="0" t="0" r="r" b="b"/>
                <a:pathLst>
                  <a:path w="21600" h="20963" extrusionOk="0">
                    <a:moveTo>
                      <a:pt x="0" y="0"/>
                    </a:moveTo>
                    <a:lnTo>
                      <a:pt x="0" y="2158"/>
                    </a:lnTo>
                    <a:cubicBezTo>
                      <a:pt x="0" y="2158"/>
                      <a:pt x="5518" y="20291"/>
                      <a:pt x="10780" y="20946"/>
                    </a:cubicBezTo>
                    <a:cubicBezTo>
                      <a:pt x="16043" y="21600"/>
                      <a:pt x="21600" y="3389"/>
                      <a:pt x="21600" y="3389"/>
                    </a:cubicBezTo>
                    <a:lnTo>
                      <a:pt x="21600" y="74"/>
                    </a:lnTo>
                  </a:path>
                </a:pathLst>
              </a:custGeom>
              <a:solidFill>
                <a:srgbClr val="FFAF28">
                  <a:lumMod val="50000"/>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9" name="Shape 35">
                <a:extLst>
                  <a:ext uri="{FF2B5EF4-FFF2-40B4-BE49-F238E27FC236}">
                    <a16:creationId xmlns:a16="http://schemas.microsoft.com/office/drawing/2014/main" id="{CDB76BD7-2A9E-803A-5D58-1F43300DFC77}"/>
                  </a:ext>
                </a:extLst>
              </p:cNvPr>
              <p:cNvSpPr/>
              <p:nvPr/>
            </p:nvSpPr>
            <p:spPr>
              <a:xfrm>
                <a:off x="6629399" y="7861300"/>
                <a:ext cx="1716572" cy="2150217"/>
              </a:xfrm>
              <a:custGeom>
                <a:avLst/>
                <a:gdLst/>
                <a:ahLst/>
                <a:cxnLst>
                  <a:cxn ang="0">
                    <a:pos x="wd2" y="hd2"/>
                  </a:cxn>
                  <a:cxn ang="5400000">
                    <a:pos x="wd2" y="hd2"/>
                  </a:cxn>
                  <a:cxn ang="10800000">
                    <a:pos x="wd2" y="hd2"/>
                  </a:cxn>
                  <a:cxn ang="16200000">
                    <a:pos x="wd2" y="hd2"/>
                  </a:cxn>
                </a:cxnLst>
                <a:rect l="0" t="0" r="r" b="b"/>
                <a:pathLst>
                  <a:path w="21118" h="21600" extrusionOk="0">
                    <a:moveTo>
                      <a:pt x="20278" y="10141"/>
                    </a:moveTo>
                    <a:cubicBezTo>
                      <a:pt x="20540" y="5376"/>
                      <a:pt x="18889" y="0"/>
                      <a:pt x="10588" y="0"/>
                    </a:cubicBezTo>
                    <a:cubicBezTo>
                      <a:pt x="2296" y="0"/>
                      <a:pt x="639" y="5366"/>
                      <a:pt x="898" y="10126"/>
                    </a:cubicBezTo>
                    <a:cubicBezTo>
                      <a:pt x="887" y="10129"/>
                      <a:pt x="875" y="10130"/>
                      <a:pt x="865" y="10133"/>
                    </a:cubicBezTo>
                    <a:cubicBezTo>
                      <a:pt x="44" y="10353"/>
                      <a:pt x="-243" y="11471"/>
                      <a:pt x="225" y="12630"/>
                    </a:cubicBezTo>
                    <a:cubicBezTo>
                      <a:pt x="510" y="13337"/>
                      <a:pt x="1009" y="13894"/>
                      <a:pt x="1542" y="14172"/>
                    </a:cubicBezTo>
                    <a:cubicBezTo>
                      <a:pt x="1958" y="15782"/>
                      <a:pt x="2456" y="16961"/>
                      <a:pt x="2684" y="17260"/>
                    </a:cubicBezTo>
                    <a:cubicBezTo>
                      <a:pt x="3717" y="18614"/>
                      <a:pt x="8272" y="21600"/>
                      <a:pt x="10588" y="21600"/>
                    </a:cubicBezTo>
                    <a:cubicBezTo>
                      <a:pt x="12904" y="21600"/>
                      <a:pt x="17459" y="18614"/>
                      <a:pt x="18492" y="17260"/>
                    </a:cubicBezTo>
                    <a:cubicBezTo>
                      <a:pt x="18722" y="16959"/>
                      <a:pt x="19226" y="15764"/>
                      <a:pt x="19644" y="14135"/>
                    </a:cubicBezTo>
                    <a:cubicBezTo>
                      <a:pt x="20151" y="13846"/>
                      <a:pt x="20621" y="13307"/>
                      <a:pt x="20894" y="12630"/>
                    </a:cubicBezTo>
                    <a:cubicBezTo>
                      <a:pt x="21357" y="11483"/>
                      <a:pt x="21079" y="10377"/>
                      <a:pt x="20278" y="10141"/>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50" name="Shape 36">
                <a:extLst>
                  <a:ext uri="{FF2B5EF4-FFF2-40B4-BE49-F238E27FC236}">
                    <a16:creationId xmlns:a16="http://schemas.microsoft.com/office/drawing/2014/main" id="{22E2C7DC-73E0-B73F-74A5-852FE67BFEE6}"/>
                  </a:ext>
                </a:extLst>
              </p:cNvPr>
              <p:cNvSpPr/>
              <p:nvPr/>
            </p:nvSpPr>
            <p:spPr>
              <a:xfrm>
                <a:off x="6667499" y="7734299"/>
                <a:ext cx="1645301" cy="1501652"/>
              </a:xfrm>
              <a:custGeom>
                <a:avLst/>
                <a:gdLst/>
                <a:ahLst/>
                <a:cxnLst>
                  <a:cxn ang="0">
                    <a:pos x="wd2" y="hd2"/>
                  </a:cxn>
                  <a:cxn ang="5400000">
                    <a:pos x="wd2" y="hd2"/>
                  </a:cxn>
                  <a:cxn ang="10800000">
                    <a:pos x="wd2" y="hd2"/>
                  </a:cxn>
                  <a:cxn ang="16200000">
                    <a:pos x="wd2" y="hd2"/>
                  </a:cxn>
                </a:cxnLst>
                <a:rect l="0" t="0" r="r" b="b"/>
                <a:pathLst>
                  <a:path w="19385" h="19642" extrusionOk="0">
                    <a:moveTo>
                      <a:pt x="15765" y="2119"/>
                    </a:moveTo>
                    <a:cubicBezTo>
                      <a:pt x="11129" y="-1931"/>
                      <a:pt x="3971" y="484"/>
                      <a:pt x="1809" y="3859"/>
                    </a:cubicBezTo>
                    <a:cubicBezTo>
                      <a:pt x="-896" y="8083"/>
                      <a:pt x="61" y="14496"/>
                      <a:pt x="701" y="19314"/>
                    </a:cubicBezTo>
                    <a:cubicBezTo>
                      <a:pt x="701" y="19307"/>
                      <a:pt x="701" y="19300"/>
                      <a:pt x="701" y="19293"/>
                    </a:cubicBezTo>
                    <a:cubicBezTo>
                      <a:pt x="708" y="19342"/>
                      <a:pt x="717" y="19391"/>
                      <a:pt x="729" y="19443"/>
                    </a:cubicBezTo>
                    <a:cubicBezTo>
                      <a:pt x="738" y="19482"/>
                      <a:pt x="815" y="19593"/>
                      <a:pt x="830" y="19624"/>
                    </a:cubicBezTo>
                    <a:cubicBezTo>
                      <a:pt x="853" y="19669"/>
                      <a:pt x="1021" y="19620"/>
                      <a:pt x="1077" y="19590"/>
                    </a:cubicBezTo>
                    <a:cubicBezTo>
                      <a:pt x="1097" y="19579"/>
                      <a:pt x="1106" y="19550"/>
                      <a:pt x="1107" y="19525"/>
                    </a:cubicBezTo>
                    <a:cubicBezTo>
                      <a:pt x="1133" y="19100"/>
                      <a:pt x="1109" y="18257"/>
                      <a:pt x="1109" y="18247"/>
                    </a:cubicBezTo>
                    <a:cubicBezTo>
                      <a:pt x="1058" y="17585"/>
                      <a:pt x="928" y="16946"/>
                      <a:pt x="840" y="16298"/>
                    </a:cubicBezTo>
                    <a:cubicBezTo>
                      <a:pt x="1274" y="13260"/>
                      <a:pt x="2559" y="12622"/>
                      <a:pt x="3232" y="8958"/>
                    </a:cubicBezTo>
                    <a:cubicBezTo>
                      <a:pt x="3374" y="8713"/>
                      <a:pt x="3526" y="8475"/>
                      <a:pt x="3686" y="8244"/>
                    </a:cubicBezTo>
                    <a:cubicBezTo>
                      <a:pt x="3870" y="7978"/>
                      <a:pt x="4060" y="7722"/>
                      <a:pt x="4283" y="7495"/>
                    </a:cubicBezTo>
                    <a:cubicBezTo>
                      <a:pt x="4399" y="7416"/>
                      <a:pt x="4512" y="7330"/>
                      <a:pt x="4621" y="7237"/>
                    </a:cubicBezTo>
                    <a:cubicBezTo>
                      <a:pt x="7116" y="6222"/>
                      <a:pt x="9688" y="7439"/>
                      <a:pt x="12043" y="8507"/>
                    </a:cubicBezTo>
                    <a:cubicBezTo>
                      <a:pt x="12944" y="8915"/>
                      <a:pt x="13954" y="9397"/>
                      <a:pt x="14947" y="9311"/>
                    </a:cubicBezTo>
                    <a:cubicBezTo>
                      <a:pt x="15372" y="9275"/>
                      <a:pt x="15697" y="8964"/>
                      <a:pt x="15729" y="8566"/>
                    </a:cubicBezTo>
                    <a:cubicBezTo>
                      <a:pt x="16856" y="12315"/>
                      <a:pt x="17785" y="14054"/>
                      <a:pt x="18333" y="16803"/>
                    </a:cubicBezTo>
                    <a:cubicBezTo>
                      <a:pt x="18258" y="17280"/>
                      <a:pt x="18177" y="17757"/>
                      <a:pt x="18140" y="18247"/>
                    </a:cubicBezTo>
                    <a:cubicBezTo>
                      <a:pt x="18139" y="18257"/>
                      <a:pt x="18116" y="19100"/>
                      <a:pt x="18141" y="19525"/>
                    </a:cubicBezTo>
                    <a:cubicBezTo>
                      <a:pt x="18143" y="19550"/>
                      <a:pt x="18152" y="19579"/>
                      <a:pt x="18172" y="19590"/>
                    </a:cubicBezTo>
                    <a:cubicBezTo>
                      <a:pt x="18228" y="19620"/>
                      <a:pt x="18396" y="19669"/>
                      <a:pt x="18418" y="19624"/>
                    </a:cubicBezTo>
                    <a:cubicBezTo>
                      <a:pt x="18433" y="19593"/>
                      <a:pt x="18510" y="19482"/>
                      <a:pt x="18520" y="19443"/>
                    </a:cubicBezTo>
                    <a:cubicBezTo>
                      <a:pt x="18562" y="19259"/>
                      <a:pt x="18570" y="19105"/>
                      <a:pt x="18579" y="18921"/>
                    </a:cubicBezTo>
                    <a:cubicBezTo>
                      <a:pt x="18607" y="18680"/>
                      <a:pt x="18645" y="18423"/>
                      <a:pt x="18674" y="18163"/>
                    </a:cubicBezTo>
                    <a:cubicBezTo>
                      <a:pt x="19389" y="15189"/>
                      <a:pt x="20704" y="3397"/>
                      <a:pt x="15765" y="2119"/>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51" name="Shape 37">
                <a:extLst>
                  <a:ext uri="{FF2B5EF4-FFF2-40B4-BE49-F238E27FC236}">
                    <a16:creationId xmlns:a16="http://schemas.microsoft.com/office/drawing/2014/main" id="{FD3A2B0F-8242-E0B1-7A5D-F7FEF2D362B3}"/>
                  </a:ext>
                </a:extLst>
              </p:cNvPr>
              <p:cNvSpPr/>
              <p:nvPr/>
            </p:nvSpPr>
            <p:spPr>
              <a:xfrm>
                <a:off x="7112000" y="9982200"/>
                <a:ext cx="757389" cy="485048"/>
              </a:xfrm>
              <a:custGeom>
                <a:avLst/>
                <a:gdLst/>
                <a:ahLst/>
                <a:cxnLst>
                  <a:cxn ang="0">
                    <a:pos x="wd2" y="hd2"/>
                  </a:cxn>
                  <a:cxn ang="5400000">
                    <a:pos x="wd2" y="hd2"/>
                  </a:cxn>
                  <a:cxn ang="10800000">
                    <a:pos x="wd2" y="hd2"/>
                  </a:cxn>
                  <a:cxn ang="16200000">
                    <a:pos x="wd2" y="hd2"/>
                  </a:cxn>
                </a:cxnLst>
                <a:rect l="0" t="0" r="r" b="b"/>
                <a:pathLst>
                  <a:path w="21600" h="21600" extrusionOk="0">
                    <a:moveTo>
                      <a:pt x="0" y="503"/>
                    </a:moveTo>
                    <a:lnTo>
                      <a:pt x="10857" y="21600"/>
                    </a:lnTo>
                    <a:lnTo>
                      <a:pt x="21600" y="503"/>
                    </a:lnTo>
                    <a:lnTo>
                      <a:pt x="21600" y="0"/>
                    </a:lnTo>
                    <a:lnTo>
                      <a:pt x="10857" y="21003"/>
                    </a:lnTo>
                    <a:lnTo>
                      <a:pt x="0" y="0"/>
                    </a:lnTo>
                    <a:lnTo>
                      <a:pt x="0" y="503"/>
                    </a:lnTo>
                  </a:path>
                </a:pathLst>
              </a:custGeom>
              <a:solidFill>
                <a:srgbClr val="010101">
                  <a:alpha val="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52" name="Shape 38">
                <a:extLst>
                  <a:ext uri="{FF2B5EF4-FFF2-40B4-BE49-F238E27FC236}">
                    <a16:creationId xmlns:a16="http://schemas.microsoft.com/office/drawing/2014/main" id="{22829CBA-1E27-C3F3-8CC1-FFFECD58C5BD}"/>
                  </a:ext>
                </a:extLst>
              </p:cNvPr>
              <p:cNvSpPr/>
              <p:nvPr/>
            </p:nvSpPr>
            <p:spPr>
              <a:xfrm>
                <a:off x="7289800" y="10464800"/>
                <a:ext cx="403622" cy="1225947"/>
              </a:xfrm>
              <a:custGeom>
                <a:avLst/>
                <a:gdLst/>
                <a:ahLst/>
                <a:cxnLst>
                  <a:cxn ang="0">
                    <a:pos x="wd2" y="hd2"/>
                  </a:cxn>
                  <a:cxn ang="5400000">
                    <a:pos x="wd2" y="hd2"/>
                  </a:cxn>
                  <a:cxn ang="10800000">
                    <a:pos x="wd2" y="hd2"/>
                  </a:cxn>
                  <a:cxn ang="16200000">
                    <a:pos x="wd2" y="hd2"/>
                  </a:cxn>
                </a:cxnLst>
                <a:rect l="0" t="0" r="r" b="b"/>
                <a:pathLst>
                  <a:path w="21600" h="21600" extrusionOk="0">
                    <a:moveTo>
                      <a:pt x="10853" y="0"/>
                    </a:moveTo>
                    <a:lnTo>
                      <a:pt x="2039" y="3091"/>
                    </a:lnTo>
                    <a:lnTo>
                      <a:pt x="6945" y="5594"/>
                    </a:lnTo>
                    <a:lnTo>
                      <a:pt x="0" y="21600"/>
                    </a:lnTo>
                    <a:cubicBezTo>
                      <a:pt x="0" y="21600"/>
                      <a:pt x="21600" y="21600"/>
                      <a:pt x="21600" y="21600"/>
                    </a:cubicBezTo>
                    <a:lnTo>
                      <a:pt x="14634" y="5594"/>
                    </a:lnTo>
                    <a:lnTo>
                      <a:pt x="14570" y="5594"/>
                    </a:lnTo>
                    <a:cubicBezTo>
                      <a:pt x="14570" y="5594"/>
                      <a:pt x="19476" y="3091"/>
                      <a:pt x="19476" y="3091"/>
                    </a:cubicBezTo>
                    <a:lnTo>
                      <a:pt x="10853" y="0"/>
                    </a:ln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53" name="Shape 39">
                <a:extLst>
                  <a:ext uri="{FF2B5EF4-FFF2-40B4-BE49-F238E27FC236}">
                    <a16:creationId xmlns:a16="http://schemas.microsoft.com/office/drawing/2014/main" id="{923C49A7-FC8A-CE6B-FEDE-A6F0712D8149}"/>
                  </a:ext>
                </a:extLst>
              </p:cNvPr>
              <p:cNvSpPr/>
              <p:nvPr/>
            </p:nvSpPr>
            <p:spPr>
              <a:xfrm>
                <a:off x="7556500" y="10782300"/>
                <a:ext cx="676" cy="4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21302" y="21600"/>
                    </a:lnTo>
                    <a:cubicBezTo>
                      <a:pt x="21302" y="21600"/>
                      <a:pt x="21600" y="21600"/>
                      <a:pt x="2160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54" name="Shape 40">
                <a:extLst>
                  <a:ext uri="{FF2B5EF4-FFF2-40B4-BE49-F238E27FC236}">
                    <a16:creationId xmlns:a16="http://schemas.microsoft.com/office/drawing/2014/main" id="{3B5569F5-448B-66AC-2463-1115E036D684}"/>
                  </a:ext>
                </a:extLst>
              </p:cNvPr>
              <p:cNvSpPr/>
              <p:nvPr/>
            </p:nvSpPr>
            <p:spPr>
              <a:xfrm>
                <a:off x="7416800" y="10782300"/>
                <a:ext cx="674" cy="46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9" y="21600"/>
                    </a:lnTo>
                    <a:lnTo>
                      <a:pt x="21600" y="0"/>
                    </a:lnTo>
                    <a:cubicBezTo>
                      <a:pt x="21600" y="0"/>
                      <a:pt x="0" y="21600"/>
                      <a:pt x="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31" name="Group 30">
              <a:extLst>
                <a:ext uri="{FF2B5EF4-FFF2-40B4-BE49-F238E27FC236}">
                  <a16:creationId xmlns:a16="http://schemas.microsoft.com/office/drawing/2014/main" id="{64D3C105-609E-095F-2FB6-BBB57AF392CD}"/>
                </a:ext>
              </a:extLst>
            </p:cNvPr>
            <p:cNvGrpSpPr/>
            <p:nvPr/>
          </p:nvGrpSpPr>
          <p:grpSpPr>
            <a:xfrm>
              <a:off x="12448483" y="7452319"/>
              <a:ext cx="1085054" cy="1152128"/>
              <a:chOff x="9639300" y="3594099"/>
              <a:chExt cx="3480845" cy="3696020"/>
            </a:xfrm>
          </p:grpSpPr>
          <p:sp>
            <p:nvSpPr>
              <p:cNvPr id="32" name="Shape 11">
                <a:extLst>
                  <a:ext uri="{FF2B5EF4-FFF2-40B4-BE49-F238E27FC236}">
                    <a16:creationId xmlns:a16="http://schemas.microsoft.com/office/drawing/2014/main" id="{ABFFD39F-184E-6281-4956-B6A229F52B2C}"/>
                  </a:ext>
                </a:extLst>
              </p:cNvPr>
              <p:cNvSpPr/>
              <p:nvPr/>
            </p:nvSpPr>
            <p:spPr>
              <a:xfrm>
                <a:off x="10325099" y="3594099"/>
                <a:ext cx="2149564" cy="2916745"/>
              </a:xfrm>
              <a:custGeom>
                <a:avLst/>
                <a:gdLst/>
                <a:ahLst/>
                <a:cxnLst>
                  <a:cxn ang="0">
                    <a:pos x="wd2" y="hd2"/>
                  </a:cxn>
                  <a:cxn ang="5400000">
                    <a:pos x="wd2" y="hd2"/>
                  </a:cxn>
                  <a:cxn ang="10800000">
                    <a:pos x="wd2" y="hd2"/>
                  </a:cxn>
                  <a:cxn ang="16200000">
                    <a:pos x="wd2" y="hd2"/>
                  </a:cxn>
                </a:cxnLst>
                <a:rect l="0" t="0" r="r" b="b"/>
                <a:pathLst>
                  <a:path w="19813" h="20521" extrusionOk="0">
                    <a:moveTo>
                      <a:pt x="18290" y="13645"/>
                    </a:moveTo>
                    <a:cubicBezTo>
                      <a:pt x="19277" y="13380"/>
                      <a:pt x="20614" y="10357"/>
                      <a:pt x="19194" y="9040"/>
                    </a:cubicBezTo>
                    <a:cubicBezTo>
                      <a:pt x="17775" y="7723"/>
                      <a:pt x="19071" y="6416"/>
                      <a:pt x="16497" y="2685"/>
                    </a:cubicBezTo>
                    <a:cubicBezTo>
                      <a:pt x="13924" y="-1047"/>
                      <a:pt x="7616" y="-121"/>
                      <a:pt x="6824" y="928"/>
                    </a:cubicBezTo>
                    <a:cubicBezTo>
                      <a:pt x="3523" y="927"/>
                      <a:pt x="2526" y="2753"/>
                      <a:pt x="1994" y="4709"/>
                    </a:cubicBezTo>
                    <a:cubicBezTo>
                      <a:pt x="1852" y="4955"/>
                      <a:pt x="1741" y="5193"/>
                      <a:pt x="1666" y="5418"/>
                    </a:cubicBezTo>
                    <a:cubicBezTo>
                      <a:pt x="1415" y="6175"/>
                      <a:pt x="1233" y="6927"/>
                      <a:pt x="1265" y="7683"/>
                    </a:cubicBezTo>
                    <a:cubicBezTo>
                      <a:pt x="1121" y="8102"/>
                      <a:pt x="944" y="8471"/>
                      <a:pt x="700" y="8757"/>
                    </a:cubicBezTo>
                    <a:cubicBezTo>
                      <a:pt x="-986" y="10733"/>
                      <a:pt x="803" y="13143"/>
                      <a:pt x="1579" y="13790"/>
                    </a:cubicBezTo>
                    <a:cubicBezTo>
                      <a:pt x="2355" y="14437"/>
                      <a:pt x="2081" y="15171"/>
                      <a:pt x="1372" y="15554"/>
                    </a:cubicBezTo>
                    <a:cubicBezTo>
                      <a:pt x="-800" y="16726"/>
                      <a:pt x="862" y="20484"/>
                      <a:pt x="9337" y="20520"/>
                    </a:cubicBezTo>
                    <a:cubicBezTo>
                      <a:pt x="17265" y="20553"/>
                      <a:pt x="20234" y="17321"/>
                      <a:pt x="18181" y="15404"/>
                    </a:cubicBezTo>
                    <a:cubicBezTo>
                      <a:pt x="17700" y="14955"/>
                      <a:pt x="17304" y="13910"/>
                      <a:pt x="18290" y="1364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3" name="Shape 12">
                <a:extLst>
                  <a:ext uri="{FF2B5EF4-FFF2-40B4-BE49-F238E27FC236}">
                    <a16:creationId xmlns:a16="http://schemas.microsoft.com/office/drawing/2014/main" id="{AB2AD54C-464E-B011-9669-3ED2BD5FE37D}"/>
                  </a:ext>
                </a:extLst>
              </p:cNvPr>
              <p:cNvSpPr/>
              <p:nvPr/>
            </p:nvSpPr>
            <p:spPr>
              <a:xfrm>
                <a:off x="9639300" y="5905500"/>
                <a:ext cx="3480845" cy="1375820"/>
              </a:xfrm>
              <a:custGeom>
                <a:avLst/>
                <a:gdLst/>
                <a:ahLst/>
                <a:cxnLst>
                  <a:cxn ang="0">
                    <a:pos x="wd2" y="hd2"/>
                  </a:cxn>
                  <a:cxn ang="5400000">
                    <a:pos x="wd2" y="hd2"/>
                  </a:cxn>
                  <a:cxn ang="10800000">
                    <a:pos x="wd2" y="hd2"/>
                  </a:cxn>
                  <a:cxn ang="16200000">
                    <a:pos x="wd2" y="hd2"/>
                  </a:cxn>
                </a:cxnLst>
                <a:rect l="0" t="0" r="r" b="b"/>
                <a:pathLst>
                  <a:path w="21600" h="21600" extrusionOk="0">
                    <a:moveTo>
                      <a:pt x="12841" y="0"/>
                    </a:moveTo>
                    <a:cubicBezTo>
                      <a:pt x="12799" y="166"/>
                      <a:pt x="8673" y="333"/>
                      <a:pt x="8627" y="498"/>
                    </a:cubicBezTo>
                    <a:cubicBezTo>
                      <a:pt x="7331" y="5175"/>
                      <a:pt x="4531" y="7224"/>
                      <a:pt x="2305" y="8484"/>
                    </a:cubicBezTo>
                    <a:cubicBezTo>
                      <a:pt x="89" y="9737"/>
                      <a:pt x="4" y="16858"/>
                      <a:pt x="0" y="21600"/>
                    </a:cubicBezTo>
                    <a:lnTo>
                      <a:pt x="21600" y="21600"/>
                    </a:lnTo>
                    <a:cubicBezTo>
                      <a:pt x="21597" y="16858"/>
                      <a:pt x="21555" y="9763"/>
                      <a:pt x="19295" y="8484"/>
                    </a:cubicBezTo>
                    <a:cubicBezTo>
                      <a:pt x="17034" y="7205"/>
                      <a:pt x="14070" y="4890"/>
                      <a:pt x="12841"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4" name="Shape 13">
                <a:extLst>
                  <a:ext uri="{FF2B5EF4-FFF2-40B4-BE49-F238E27FC236}">
                    <a16:creationId xmlns:a16="http://schemas.microsoft.com/office/drawing/2014/main" id="{8E996240-AD64-5A51-EB93-849C312E852B}"/>
                  </a:ext>
                </a:extLst>
              </p:cNvPr>
              <p:cNvSpPr/>
              <p:nvPr/>
            </p:nvSpPr>
            <p:spPr>
              <a:xfrm>
                <a:off x="11036300" y="5346700"/>
                <a:ext cx="697467" cy="1047008"/>
              </a:xfrm>
              <a:custGeom>
                <a:avLst/>
                <a:gdLst/>
                <a:ahLst/>
                <a:cxnLst>
                  <a:cxn ang="0">
                    <a:pos x="wd2" y="hd2"/>
                  </a:cxn>
                  <a:cxn ang="5400000">
                    <a:pos x="wd2" y="hd2"/>
                  </a:cxn>
                  <a:cxn ang="10800000">
                    <a:pos x="wd2" y="hd2"/>
                  </a:cxn>
                  <a:cxn ang="16200000">
                    <a:pos x="wd2" y="hd2"/>
                  </a:cxn>
                </a:cxnLst>
                <a:rect l="0" t="0" r="r" b="b"/>
                <a:pathLst>
                  <a:path w="21600" h="17984" extrusionOk="0">
                    <a:moveTo>
                      <a:pt x="0" y="5943"/>
                    </a:moveTo>
                    <a:lnTo>
                      <a:pt x="0" y="8470"/>
                    </a:lnTo>
                    <a:lnTo>
                      <a:pt x="0" y="13319"/>
                    </a:lnTo>
                    <a:cubicBezTo>
                      <a:pt x="5411" y="19460"/>
                      <a:pt x="15125" y="19619"/>
                      <a:pt x="21600" y="13319"/>
                    </a:cubicBezTo>
                    <a:lnTo>
                      <a:pt x="21600" y="8470"/>
                    </a:lnTo>
                    <a:lnTo>
                      <a:pt x="21600" y="5943"/>
                    </a:lnTo>
                    <a:cubicBezTo>
                      <a:pt x="21600" y="-1981"/>
                      <a:pt x="0" y="-1981"/>
                      <a:pt x="0" y="5943"/>
                    </a:cubicBezTo>
                    <a:close/>
                  </a:path>
                </a:pathLst>
              </a:custGeom>
              <a:solidFill>
                <a:srgbClr val="FA4655">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9" name="Shape 14">
                <a:extLst>
                  <a:ext uri="{FF2B5EF4-FFF2-40B4-BE49-F238E27FC236}">
                    <a16:creationId xmlns:a16="http://schemas.microsoft.com/office/drawing/2014/main" id="{1894E67E-3E0E-BE70-B2D8-4DA5CF9D5AAF}"/>
                  </a:ext>
                </a:extLst>
              </p:cNvPr>
              <p:cNvSpPr/>
              <p:nvPr/>
            </p:nvSpPr>
            <p:spPr>
              <a:xfrm>
                <a:off x="11036300" y="5702300"/>
                <a:ext cx="697467" cy="2423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20"/>
                    </a:lnTo>
                    <a:cubicBezTo>
                      <a:pt x="0" y="2120"/>
                      <a:pt x="6777" y="21600"/>
                      <a:pt x="10699" y="21600"/>
                    </a:cubicBezTo>
                    <a:cubicBezTo>
                      <a:pt x="14621" y="21600"/>
                      <a:pt x="21600" y="1903"/>
                      <a:pt x="21600" y="1903"/>
                    </a:cubicBezTo>
                    <a:lnTo>
                      <a:pt x="21600" y="0"/>
                    </a:lnTo>
                    <a:cubicBezTo>
                      <a:pt x="21600" y="0"/>
                      <a:pt x="0" y="0"/>
                      <a:pt x="0" y="0"/>
                    </a:cubicBezTo>
                    <a:close/>
                  </a:path>
                </a:pathLst>
              </a:custGeom>
              <a:solidFill>
                <a:srgbClr val="010101">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0" name="Shape 15">
                <a:extLst>
                  <a:ext uri="{FF2B5EF4-FFF2-40B4-BE49-F238E27FC236}">
                    <a16:creationId xmlns:a16="http://schemas.microsoft.com/office/drawing/2014/main" id="{B8239C2B-8456-72C5-99F7-6738580EC4C3}"/>
                  </a:ext>
                </a:extLst>
              </p:cNvPr>
              <p:cNvSpPr/>
              <p:nvPr/>
            </p:nvSpPr>
            <p:spPr>
              <a:xfrm>
                <a:off x="10401299" y="4064000"/>
                <a:ext cx="1966131" cy="1802343"/>
              </a:xfrm>
              <a:custGeom>
                <a:avLst/>
                <a:gdLst/>
                <a:ahLst/>
                <a:cxnLst>
                  <a:cxn ang="0">
                    <a:pos x="wd2" y="hd2"/>
                  </a:cxn>
                  <a:cxn ang="5400000">
                    <a:pos x="wd2" y="hd2"/>
                  </a:cxn>
                  <a:cxn ang="10800000">
                    <a:pos x="wd2" y="hd2"/>
                  </a:cxn>
                  <a:cxn ang="16200000">
                    <a:pos x="wd2" y="hd2"/>
                  </a:cxn>
                </a:cxnLst>
                <a:rect l="0" t="0" r="r" b="b"/>
                <a:pathLst>
                  <a:path w="21154" h="20815" extrusionOk="0">
                    <a:moveTo>
                      <a:pt x="20471" y="9382"/>
                    </a:moveTo>
                    <a:cubicBezTo>
                      <a:pt x="20343" y="9320"/>
                      <a:pt x="20206" y="9296"/>
                      <a:pt x="20063" y="9304"/>
                    </a:cubicBezTo>
                    <a:cubicBezTo>
                      <a:pt x="19784" y="10928"/>
                      <a:pt x="19284" y="12150"/>
                      <a:pt x="18819" y="12504"/>
                    </a:cubicBezTo>
                    <a:cubicBezTo>
                      <a:pt x="20196" y="4006"/>
                      <a:pt x="16824" y="5736"/>
                      <a:pt x="14497" y="1290"/>
                    </a:cubicBezTo>
                    <a:cubicBezTo>
                      <a:pt x="13732" y="-664"/>
                      <a:pt x="10814" y="-785"/>
                      <a:pt x="8836" y="3668"/>
                    </a:cubicBezTo>
                    <a:cubicBezTo>
                      <a:pt x="7016" y="7763"/>
                      <a:pt x="6277" y="8973"/>
                      <a:pt x="3857" y="7891"/>
                    </a:cubicBezTo>
                    <a:cubicBezTo>
                      <a:pt x="1438" y="6810"/>
                      <a:pt x="1897" y="9841"/>
                      <a:pt x="2337" y="12003"/>
                    </a:cubicBezTo>
                    <a:cubicBezTo>
                      <a:pt x="1670" y="11093"/>
                      <a:pt x="1235" y="10198"/>
                      <a:pt x="972" y="9311"/>
                    </a:cubicBezTo>
                    <a:cubicBezTo>
                      <a:pt x="873" y="9319"/>
                      <a:pt x="775" y="9338"/>
                      <a:pt x="683" y="9382"/>
                    </a:cubicBezTo>
                    <a:cubicBezTo>
                      <a:pt x="-66" y="9745"/>
                      <a:pt x="-223" y="11221"/>
                      <a:pt x="333" y="12680"/>
                    </a:cubicBezTo>
                    <a:cubicBezTo>
                      <a:pt x="890" y="14138"/>
                      <a:pt x="1949" y="15027"/>
                      <a:pt x="2699" y="14665"/>
                    </a:cubicBezTo>
                    <a:cubicBezTo>
                      <a:pt x="2883" y="14576"/>
                      <a:pt x="3031" y="14419"/>
                      <a:pt x="3142" y="14212"/>
                    </a:cubicBezTo>
                    <a:cubicBezTo>
                      <a:pt x="5262" y="18225"/>
                      <a:pt x="8735" y="20815"/>
                      <a:pt x="10581" y="20815"/>
                    </a:cubicBezTo>
                    <a:cubicBezTo>
                      <a:pt x="12426" y="20815"/>
                      <a:pt x="15896" y="18227"/>
                      <a:pt x="18016" y="14218"/>
                    </a:cubicBezTo>
                    <a:cubicBezTo>
                      <a:pt x="18126" y="14422"/>
                      <a:pt x="18273" y="14577"/>
                      <a:pt x="18455" y="14665"/>
                    </a:cubicBezTo>
                    <a:cubicBezTo>
                      <a:pt x="19205" y="15027"/>
                      <a:pt x="20264" y="14138"/>
                      <a:pt x="20821" y="12680"/>
                    </a:cubicBezTo>
                    <a:cubicBezTo>
                      <a:pt x="21377" y="11221"/>
                      <a:pt x="21221" y="9745"/>
                      <a:pt x="20471" y="9382"/>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1" name="Shape 16">
                <a:extLst>
                  <a:ext uri="{FF2B5EF4-FFF2-40B4-BE49-F238E27FC236}">
                    <a16:creationId xmlns:a16="http://schemas.microsoft.com/office/drawing/2014/main" id="{7CDAE944-E249-4AFA-9AF6-447C5DE8A698}"/>
                  </a:ext>
                </a:extLst>
              </p:cNvPr>
              <p:cNvSpPr/>
              <p:nvPr/>
            </p:nvSpPr>
            <p:spPr>
              <a:xfrm>
                <a:off x="10782300" y="5943600"/>
                <a:ext cx="1195281" cy="1346519"/>
              </a:xfrm>
              <a:custGeom>
                <a:avLst/>
                <a:gdLst/>
                <a:ahLst/>
                <a:cxnLst>
                  <a:cxn ang="0">
                    <a:pos x="wd2" y="hd2"/>
                  </a:cxn>
                  <a:cxn ang="5400000">
                    <a:pos x="wd2" y="hd2"/>
                  </a:cxn>
                  <a:cxn ang="10800000">
                    <a:pos x="wd2" y="hd2"/>
                  </a:cxn>
                  <a:cxn ang="16200000">
                    <a:pos x="wd2" y="hd2"/>
                  </a:cxn>
                </a:cxnLst>
                <a:rect l="0" t="0" r="r" b="b"/>
                <a:pathLst>
                  <a:path w="21600" h="21600" extrusionOk="0">
                    <a:moveTo>
                      <a:pt x="21600" y="3805"/>
                    </a:moveTo>
                    <a:lnTo>
                      <a:pt x="17102" y="0"/>
                    </a:lnTo>
                    <a:lnTo>
                      <a:pt x="10657" y="7400"/>
                    </a:lnTo>
                    <a:lnTo>
                      <a:pt x="10712" y="7445"/>
                    </a:lnTo>
                    <a:lnTo>
                      <a:pt x="10603" y="7445"/>
                    </a:lnTo>
                    <a:lnTo>
                      <a:pt x="10657" y="7400"/>
                    </a:lnTo>
                    <a:lnTo>
                      <a:pt x="4498" y="27"/>
                    </a:lnTo>
                    <a:lnTo>
                      <a:pt x="0" y="3677"/>
                    </a:lnTo>
                    <a:lnTo>
                      <a:pt x="5720" y="11557"/>
                    </a:lnTo>
                    <a:lnTo>
                      <a:pt x="9977" y="7973"/>
                    </a:lnTo>
                    <a:lnTo>
                      <a:pt x="9977" y="21600"/>
                    </a:lnTo>
                    <a:lnTo>
                      <a:pt x="11269" y="21600"/>
                    </a:lnTo>
                    <a:lnTo>
                      <a:pt x="11269" y="7915"/>
                    </a:lnTo>
                    <a:lnTo>
                      <a:pt x="15593" y="11557"/>
                    </a:lnTo>
                    <a:cubicBezTo>
                      <a:pt x="15593" y="11557"/>
                      <a:pt x="21600" y="3805"/>
                      <a:pt x="21600" y="3805"/>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55" name="TextBox 54">
            <a:extLst>
              <a:ext uri="{FF2B5EF4-FFF2-40B4-BE49-F238E27FC236}">
                <a16:creationId xmlns:a16="http://schemas.microsoft.com/office/drawing/2014/main" id="{A10BBC1C-10FD-9F2A-EA2C-BBC850AC6CF5}"/>
              </a:ext>
            </a:extLst>
          </p:cNvPr>
          <p:cNvSpPr txBox="1">
            <a:spLocks/>
          </p:cNvSpPr>
          <p:nvPr/>
        </p:nvSpPr>
        <p:spPr>
          <a:xfrm>
            <a:off x="11381018" y="7217094"/>
            <a:ext cx="4419222" cy="1560901"/>
          </a:xfrm>
          <a:prstGeom prst="wedgeRoundRectCallout">
            <a:avLst>
              <a:gd name="adj1" fmla="val -54861"/>
              <a:gd name="adj2" fmla="val -39590"/>
              <a:gd name="adj3" fmla="val 16667"/>
            </a:avLst>
          </a:prstGeom>
          <a:solidFill>
            <a:schemeClr val="accent4">
              <a:lumMod val="60000"/>
              <a:lumOff val="40000"/>
            </a:schemeClr>
          </a:solidFill>
          <a:ln w="12700">
            <a:noFill/>
            <a:prstDash val="dashDot"/>
          </a:ln>
        </p:spPr>
        <p:txBody>
          <a:bodyPr vert="horz" wrap="square" lIns="36000" tIns="0" rIns="36000" bIns="0" rtlCol="0" anchor="t" anchorCtr="0">
            <a:noAutofit/>
          </a:bodyPr>
          <a:lstStyle>
            <a:defPPr>
              <a:defRPr lang="fr-FR"/>
            </a:defPPr>
            <a:lvl1pPr marR="0" lvl="0" indent="0" algn="ctr" defTabSz="839876" fontAlgn="auto">
              <a:lnSpc>
                <a:spcPct val="100000"/>
              </a:lnSpc>
              <a:spcBef>
                <a:spcPts val="600"/>
              </a:spcBef>
              <a:spcAft>
                <a:spcPts val="0"/>
              </a:spcAft>
              <a:buClrTx/>
              <a:buSzTx/>
              <a:buFontTx/>
              <a:buNone/>
              <a:tabLst/>
              <a:defRPr sz="1600" b="1" kern="0">
                <a:solidFill>
                  <a:srgbClr val="2C3176"/>
                </a:solidFill>
                <a:latin typeface="Marianne" panose="020B0604020202020204"/>
                <a:cs typeface="Arial" panose="020B0604020202020204" pitchFamily="34" charset="0"/>
              </a:defRPr>
            </a:lvl1pPr>
          </a:lstStyle>
          <a:p>
            <a:r>
              <a:rPr lang="en-US" dirty="0"/>
              <a:t>Le mot de la Vague 1</a:t>
            </a:r>
            <a:endParaRPr lang="fr-FR" sz="1200" i="1" dirty="0"/>
          </a:p>
          <a:p>
            <a:r>
              <a:rPr lang="fr-FR" sz="1200" i="1" dirty="0"/>
              <a:t>« L’exercice de l’inventaire nous a permis de mieux connaitre la commune d’un point de vue numérique : le nombre exact d’équipements à la mairie, dans les écoles, les actions déjà mises en place,… »</a:t>
            </a:r>
          </a:p>
          <a:p>
            <a:r>
              <a:rPr lang="fr-FR" sz="1200" i="1" dirty="0"/>
              <a:t>G. Quinquenel – Maire – </a:t>
            </a:r>
            <a:r>
              <a:rPr lang="fr-FR" sz="1200" i="1" dirty="0" err="1"/>
              <a:t>Thèreval</a:t>
            </a:r>
            <a:r>
              <a:rPr lang="fr-FR" sz="1200" i="1" dirty="0"/>
              <a:t> </a:t>
            </a:r>
          </a:p>
        </p:txBody>
      </p:sp>
    </p:spTree>
    <p:extLst>
      <p:ext uri="{BB962C8B-B14F-4D97-AF65-F5344CB8AC3E}">
        <p14:creationId xmlns:p14="http://schemas.microsoft.com/office/powerpoint/2010/main" val="341562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61C0A0AA-A37D-4DF9-8484-88534EE7D578}"/>
              </a:ext>
            </a:extLst>
          </p:cNvPr>
          <p:cNvSpPr txBox="1">
            <a:spLocks/>
          </p:cNvSpPr>
          <p:nvPr/>
        </p:nvSpPr>
        <p:spPr>
          <a:xfrm>
            <a:off x="590318" y="2051720"/>
            <a:ext cx="9384310" cy="2823148"/>
          </a:xfrm>
          <a:prstGeom prst="rect">
            <a:avLst/>
          </a:prstGeom>
          <a:solidFill>
            <a:srgbClr val="EEF0F8"/>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Identifier les personnes </a:t>
            </a:r>
            <a:r>
              <a:rPr lang="fr-FR" sz="1400" dirty="0">
                <a:latin typeface="Marianne" panose="020B0604020202020204"/>
                <a:ea typeface="Malgun Gothic Semilight" panose="020B0502040204020203" pitchFamily="34" charset="-128"/>
                <a:cs typeface="Malgun Gothic Semilight" panose="020B0502040204020203" pitchFamily="34" charset="-128"/>
              </a:rPr>
              <a:t>qui participent au comité de restitution et </a:t>
            </a:r>
            <a:r>
              <a:rPr lang="fr-FR" sz="1400" b="1" dirty="0">
                <a:latin typeface="Marianne" panose="020B0604020202020204"/>
                <a:ea typeface="Malgun Gothic Semilight" panose="020B0502040204020203" pitchFamily="34" charset="-128"/>
                <a:cs typeface="Malgun Gothic Semilight" panose="020B0502040204020203" pitchFamily="34" charset="-128"/>
              </a:rPr>
              <a:t>fixer la date de </a:t>
            </a:r>
            <a:r>
              <a:rPr lang="fr-FR" sz="1400" dirty="0">
                <a:latin typeface="Marianne" panose="020B0604020202020204"/>
                <a:ea typeface="Malgun Gothic Semilight" panose="020B0502040204020203" pitchFamily="34" charset="-128"/>
                <a:cs typeface="Malgun Gothic Semilight" panose="020B0502040204020203" pitchFamily="34" charset="-128"/>
              </a:rPr>
              <a:t>la réunion</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Lancer les invitations </a:t>
            </a:r>
            <a:r>
              <a:rPr lang="fr-FR" sz="1400" dirty="0">
                <a:latin typeface="Marianne" panose="020B0604020202020204"/>
                <a:ea typeface="Malgun Gothic Semilight" panose="020B0502040204020203" pitchFamily="34" charset="-128"/>
                <a:cs typeface="Malgun Gothic Semilight" panose="020B0502040204020203" pitchFamily="34" charset="-128"/>
              </a:rPr>
              <a:t>et s’assurer de recevoir les confirmations </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Elaborer le </a:t>
            </a:r>
            <a:r>
              <a:rPr lang="fr-FR" sz="1400" b="1" dirty="0">
                <a:latin typeface="Marianne" panose="020B0604020202020204"/>
                <a:ea typeface="Malgun Gothic Semilight" panose="020B0502040204020203" pitchFamily="34" charset="-128"/>
                <a:cs typeface="Malgun Gothic Semilight" panose="020B0502040204020203" pitchFamily="34" charset="-128"/>
              </a:rPr>
              <a:t>support de restitution </a:t>
            </a:r>
            <a:r>
              <a:rPr lang="fr-FR" sz="1400" dirty="0">
                <a:latin typeface="Marianne" panose="020B0604020202020204"/>
                <a:ea typeface="Malgun Gothic Semilight" panose="020B0502040204020203" pitchFamily="34" charset="-128"/>
                <a:cs typeface="Malgun Gothic Semilight" panose="020B0502040204020203" pitchFamily="34" charset="-128"/>
              </a:rPr>
              <a:t>avec les éléments issus des entretiens et les résultats de calcul quantitatif</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Préparer la </a:t>
            </a:r>
            <a:r>
              <a:rPr lang="fr-FR" sz="1400" b="1" dirty="0">
                <a:latin typeface="Marianne" panose="020B0604020202020204"/>
                <a:ea typeface="Malgun Gothic Semilight" panose="020B0502040204020203" pitchFamily="34" charset="-128"/>
                <a:cs typeface="Malgun Gothic Semilight" panose="020B0502040204020203" pitchFamily="34" charset="-128"/>
              </a:rPr>
              <a:t>logistique</a:t>
            </a:r>
            <a:r>
              <a:rPr lang="fr-FR" sz="1400" dirty="0">
                <a:latin typeface="Marianne" panose="020B0604020202020204"/>
                <a:ea typeface="Malgun Gothic Semilight" panose="020B0502040204020203" pitchFamily="34" charset="-128"/>
                <a:cs typeface="Malgun Gothic Semilight" panose="020B0502040204020203" pitchFamily="34" charset="-128"/>
              </a:rPr>
              <a:t> pour le comité de restitution (réservation de salle, vérification de la disposition d’un projecteur ou d’un écran, invitation visio-conférence si participants à distance, etc.) </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Animer</a:t>
            </a:r>
            <a:r>
              <a:rPr lang="fr-FR" sz="1400" dirty="0">
                <a:latin typeface="Marianne" panose="020B0604020202020204"/>
                <a:ea typeface="Malgun Gothic Semilight" panose="020B0502040204020203" pitchFamily="34" charset="-128"/>
                <a:cs typeface="Malgun Gothic Semilight" panose="020B0502040204020203" pitchFamily="34" charset="-128"/>
              </a:rPr>
              <a:t> la réunion</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Collecter l’ensemble des remarques des participants et </a:t>
            </a:r>
            <a:r>
              <a:rPr lang="fr-FR" sz="1400" b="1" dirty="0">
                <a:latin typeface="Marianne" panose="020B0604020202020204"/>
                <a:ea typeface="Malgun Gothic Semilight" panose="020B0502040204020203" pitchFamily="34" charset="-128"/>
                <a:cs typeface="Malgun Gothic Semilight" panose="020B0502040204020203" pitchFamily="34" charset="-128"/>
              </a:rPr>
              <a:t>mettre à jour le support</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Élaborer le </a:t>
            </a:r>
            <a:r>
              <a:rPr lang="fr-FR" sz="1400" b="1" dirty="0">
                <a:latin typeface="Marianne" panose="020B0604020202020204"/>
                <a:ea typeface="Malgun Gothic Semilight" panose="020B0502040204020203" pitchFamily="34" charset="-128"/>
                <a:cs typeface="Malgun Gothic Semilight" panose="020B0502040204020203" pitchFamily="34" charset="-128"/>
              </a:rPr>
              <a:t>compte rendu </a:t>
            </a:r>
            <a:r>
              <a:rPr lang="fr-FR" sz="1400" dirty="0">
                <a:latin typeface="Marianne" panose="020B0604020202020204"/>
                <a:ea typeface="Malgun Gothic Semilight" panose="020B0502040204020203" pitchFamily="34" charset="-128"/>
                <a:cs typeface="Malgun Gothic Semilight" panose="020B0502040204020203" pitchFamily="34" charset="-128"/>
              </a:rPr>
              <a:t>et le </a:t>
            </a:r>
            <a:r>
              <a:rPr lang="fr-FR" sz="1400" b="1" dirty="0">
                <a:latin typeface="Marianne" panose="020B0604020202020204"/>
                <a:ea typeface="Malgun Gothic Semilight" panose="020B0502040204020203" pitchFamily="34" charset="-128"/>
                <a:cs typeface="Malgun Gothic Semilight" panose="020B0502040204020203" pitchFamily="34" charset="-128"/>
              </a:rPr>
              <a:t>diffuser</a:t>
            </a:r>
            <a:r>
              <a:rPr lang="fr-FR" sz="1400" dirty="0">
                <a:latin typeface="Marianne" panose="020B0604020202020204"/>
                <a:ea typeface="Malgun Gothic Semilight" panose="020B0502040204020203" pitchFamily="34" charset="-128"/>
                <a:cs typeface="Malgun Gothic Semilight" panose="020B0502040204020203" pitchFamily="34" charset="-128"/>
              </a:rPr>
              <a:t> ensemble avec le support de présentation</a:t>
            </a:r>
          </a:p>
        </p:txBody>
      </p:sp>
      <p:sp>
        <p:nvSpPr>
          <p:cNvPr id="26" name="Forme libre : forme 142">
            <a:extLst>
              <a:ext uri="{FF2B5EF4-FFF2-40B4-BE49-F238E27FC236}">
                <a16:creationId xmlns:a16="http://schemas.microsoft.com/office/drawing/2014/main" id="{7D98019D-2206-4BE4-9392-F1700BA8AD3C}"/>
              </a:ext>
            </a:extLst>
          </p:cNvPr>
          <p:cNvSpPr/>
          <p:nvPr/>
        </p:nvSpPr>
        <p:spPr>
          <a:xfrm>
            <a:off x="1094374" y="1835696"/>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C72B6"/>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Activités à mener </a:t>
            </a:r>
          </a:p>
        </p:txBody>
      </p:sp>
      <p:sp>
        <p:nvSpPr>
          <p:cNvPr id="35" name="TextBox 34">
            <a:extLst>
              <a:ext uri="{FF2B5EF4-FFF2-40B4-BE49-F238E27FC236}">
                <a16:creationId xmlns:a16="http://schemas.microsoft.com/office/drawing/2014/main" id="{09BAE7FD-AA2F-4D4A-9E90-675465233A5D}"/>
              </a:ext>
            </a:extLst>
          </p:cNvPr>
          <p:cNvSpPr txBox="1">
            <a:spLocks/>
          </p:cNvSpPr>
          <p:nvPr/>
        </p:nvSpPr>
        <p:spPr>
          <a:xfrm>
            <a:off x="590318" y="5195103"/>
            <a:ext cx="9384310" cy="3728257"/>
          </a:xfrm>
          <a:prstGeom prst="rect">
            <a:avLst/>
          </a:prstGeom>
          <a:solidFill>
            <a:srgbClr val="F3FFFE"/>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Fixer la date du comité et </a:t>
            </a:r>
            <a:r>
              <a:rPr lang="fr-FR" sz="1400" b="1" dirty="0">
                <a:latin typeface="Marianne" panose="020B0604020202020204"/>
                <a:ea typeface="Malgun Gothic Semilight" panose="020B0502040204020203" pitchFamily="34" charset="-128"/>
                <a:cs typeface="Malgun Gothic Semilight" panose="020B0502040204020203" pitchFamily="34" charset="-128"/>
              </a:rPr>
              <a:t>envoyer l’invitation bien en amont </a:t>
            </a:r>
            <a:r>
              <a:rPr lang="fr-FR" sz="1400" dirty="0">
                <a:latin typeface="Marianne" panose="020B0604020202020204"/>
                <a:ea typeface="Malgun Gothic Semilight" panose="020B0502040204020203" pitchFamily="34" charset="-128"/>
                <a:cs typeface="Malgun Gothic Semilight" panose="020B0502040204020203" pitchFamily="34" charset="-128"/>
              </a:rPr>
              <a:t>(pendant le comité de lancement ou au début de la phase de diagnostic) afin de </a:t>
            </a:r>
            <a:r>
              <a:rPr lang="fr-FR" sz="1400" b="1" dirty="0">
                <a:latin typeface="Marianne" panose="020B0604020202020204"/>
                <a:ea typeface="Malgun Gothic Semilight" panose="020B0502040204020203" pitchFamily="34" charset="-128"/>
                <a:cs typeface="Malgun Gothic Semilight" panose="020B0502040204020203" pitchFamily="34" charset="-128"/>
              </a:rPr>
              <a:t>sécuriser les agendas des participants</a:t>
            </a:r>
          </a:p>
          <a:p>
            <a:pPr marL="285750" lvl="0" indent="-285750">
              <a:spcBef>
                <a:spcPts val="600"/>
              </a:spcBef>
              <a:buFont typeface="Wingdings" panose="05000000000000000000" pitchFamily="2" charset="2"/>
              <a:buChar char="§"/>
              <a:defRPr/>
            </a:pPr>
            <a:r>
              <a:rPr lang="fr-FR" sz="1400" b="1" dirty="0">
                <a:latin typeface="Marianne" panose="020B0604020202020204"/>
                <a:ea typeface="Malgun Gothic Semilight" panose="020B0502040204020203" pitchFamily="34" charset="-128"/>
                <a:cs typeface="Malgun Gothic Semilight" panose="020B0502040204020203" pitchFamily="34" charset="-128"/>
              </a:rPr>
              <a:t>Adapter la durée </a:t>
            </a:r>
            <a:r>
              <a:rPr lang="fr-FR" sz="1400" dirty="0">
                <a:latin typeface="Marianne" panose="020B0604020202020204"/>
                <a:ea typeface="Malgun Gothic Semilight" panose="020B0502040204020203" pitchFamily="34" charset="-128"/>
                <a:cs typeface="Malgun Gothic Semilight" panose="020B0502040204020203" pitchFamily="34" charset="-128"/>
              </a:rPr>
              <a:t>de la réunion </a:t>
            </a:r>
            <a:r>
              <a:rPr lang="fr-FR" sz="1400" b="1" dirty="0">
                <a:latin typeface="Marianne" panose="020B0604020202020204"/>
                <a:ea typeface="Malgun Gothic Semilight" panose="020B0502040204020203" pitchFamily="34" charset="-128"/>
                <a:cs typeface="Malgun Gothic Semilight" panose="020B0502040204020203" pitchFamily="34" charset="-128"/>
              </a:rPr>
              <a:t>en fonction du contenu à présenter </a:t>
            </a:r>
            <a:r>
              <a:rPr lang="fr-FR" sz="1400" dirty="0">
                <a:latin typeface="Marianne" panose="020B0604020202020204"/>
                <a:ea typeface="Malgun Gothic Semilight" panose="020B0502040204020203" pitchFamily="34" charset="-128"/>
                <a:cs typeface="Malgun Gothic Semilight" panose="020B0502040204020203" pitchFamily="34" charset="-128"/>
              </a:rPr>
              <a:t>aux participants :</a:t>
            </a:r>
          </a:p>
          <a:p>
            <a:pPr marL="742950" lvl="1" indent="-285750">
              <a:spcBef>
                <a:spcPts val="600"/>
              </a:spcBef>
              <a:buFont typeface="Wingdings" panose="05000000000000000000" pitchFamily="2" charset="2"/>
              <a:buChar char="§"/>
              <a:defRPr/>
            </a:pPr>
            <a:r>
              <a:rPr lang="fr-FR" sz="1400" b="1" dirty="0">
                <a:latin typeface="Marianne" panose="020B0604020202020204"/>
                <a:ea typeface="Malgun Gothic Semilight" panose="020B0502040204020203" pitchFamily="34" charset="-128"/>
                <a:cs typeface="Malgun Gothic Semilight" panose="020B0502040204020203" pitchFamily="34" charset="-128"/>
              </a:rPr>
              <a:t>1h </a:t>
            </a:r>
            <a:r>
              <a:rPr lang="fr-FR" sz="1400" dirty="0">
                <a:latin typeface="Marianne" panose="020B0604020202020204"/>
                <a:ea typeface="Malgun Gothic Semilight" panose="020B0502040204020203" pitchFamily="34" charset="-128"/>
                <a:cs typeface="Malgun Gothic Semilight" panose="020B0502040204020203" pitchFamily="34" charset="-128"/>
              </a:rPr>
              <a:t>si vous souhaitez présenter uniquement les </a:t>
            </a:r>
            <a:r>
              <a:rPr lang="fr-FR" sz="1400" b="1" dirty="0">
                <a:latin typeface="Marianne" panose="020B0604020202020204"/>
                <a:ea typeface="Malgun Gothic Semilight" panose="020B0502040204020203" pitchFamily="34" charset="-128"/>
                <a:cs typeface="Malgun Gothic Semilight" panose="020B0502040204020203" pitchFamily="34" charset="-128"/>
              </a:rPr>
              <a:t>synthèses</a:t>
            </a:r>
          </a:p>
          <a:p>
            <a:pPr marL="742950" lvl="1" indent="-285750">
              <a:spcBef>
                <a:spcPts val="600"/>
              </a:spcBef>
              <a:buFont typeface="Wingdings" panose="05000000000000000000" pitchFamily="2" charset="2"/>
              <a:buChar char="§"/>
              <a:defRPr/>
            </a:pPr>
            <a:r>
              <a:rPr lang="fr-FR" sz="1400" b="1" dirty="0">
                <a:latin typeface="Marianne" panose="020B0604020202020204"/>
                <a:ea typeface="Malgun Gothic Semilight" panose="020B0502040204020203" pitchFamily="34" charset="-128"/>
                <a:cs typeface="Malgun Gothic Semilight" panose="020B0502040204020203" pitchFamily="34" charset="-128"/>
              </a:rPr>
              <a:t>1h30 </a:t>
            </a:r>
            <a:r>
              <a:rPr lang="fr-FR" sz="1400" dirty="0">
                <a:latin typeface="Marianne" panose="020B0604020202020204"/>
                <a:ea typeface="Malgun Gothic Semilight" panose="020B0502040204020203" pitchFamily="34" charset="-128"/>
                <a:cs typeface="Malgun Gothic Semilight" panose="020B0502040204020203" pitchFamily="34" charset="-128"/>
              </a:rPr>
              <a:t>voire plus si vous souhaitez rentrer dans les détails du diagnostic ou inclure un moment d’échange / d’arbitrage</a:t>
            </a:r>
          </a:p>
          <a:p>
            <a:pPr marL="285750" indent="-285750">
              <a:spcBef>
                <a:spcPts val="600"/>
              </a:spcBef>
              <a:buFont typeface="Wingdings" panose="05000000000000000000" pitchFamily="2" charset="2"/>
              <a:buChar char="§"/>
              <a:defRPr/>
            </a:pPr>
            <a:r>
              <a:rPr lang="fr-FR" sz="1400" dirty="0">
                <a:latin typeface="Marianne" panose="020B0604020202020204"/>
                <a:ea typeface="Malgun Gothic Semilight" panose="020B0502040204020203" pitchFamily="34" charset="-128"/>
                <a:cs typeface="Malgun Gothic Semilight" panose="020B0502040204020203" pitchFamily="34" charset="-128"/>
              </a:rPr>
              <a:t>Expliquer aux participants </a:t>
            </a:r>
            <a:r>
              <a:rPr lang="fr-FR" sz="1400" b="1" dirty="0">
                <a:latin typeface="Marianne" panose="020B0604020202020204"/>
                <a:ea typeface="Malgun Gothic Semilight" panose="020B0502040204020203" pitchFamily="34" charset="-128"/>
                <a:cs typeface="Malgun Gothic Semilight" panose="020B0502040204020203" pitchFamily="34" charset="-128"/>
              </a:rPr>
              <a:t>comment sont calculées les notes </a:t>
            </a:r>
            <a:r>
              <a:rPr lang="fr-FR" sz="1400" dirty="0">
                <a:latin typeface="Marianne" panose="020B0604020202020204"/>
                <a:ea typeface="Malgun Gothic Semilight" panose="020B0502040204020203" pitchFamily="34" charset="-128"/>
                <a:cs typeface="Malgun Gothic Semilight" panose="020B0502040204020203" pitchFamily="34" charset="-128"/>
              </a:rPr>
              <a:t>et </a:t>
            </a:r>
            <a:r>
              <a:rPr lang="fr-FR" sz="1400" b="1" dirty="0">
                <a:latin typeface="Marianne" panose="020B0604020202020204"/>
                <a:ea typeface="Malgun Gothic Semilight" panose="020B0502040204020203" pitchFamily="34" charset="-128"/>
                <a:cs typeface="Malgun Gothic Semilight" panose="020B0502040204020203" pitchFamily="34" charset="-128"/>
              </a:rPr>
              <a:t>ce qu’elles signifient</a:t>
            </a:r>
          </a:p>
          <a:p>
            <a:pPr marL="285750" indent="-285750">
              <a:spcBef>
                <a:spcPts val="600"/>
              </a:spcBef>
              <a:buFont typeface="Wingdings" panose="05000000000000000000" pitchFamily="2" charset="2"/>
              <a:buChar char="§"/>
              <a:defRPr/>
            </a:pPr>
            <a:r>
              <a:rPr lang="fr-FR" sz="1400" b="1" dirty="0">
                <a:latin typeface="Marianne" panose="020B0604020202020204"/>
                <a:ea typeface="Malgun Gothic Semilight" panose="020B0502040204020203" pitchFamily="34" charset="-128"/>
                <a:cs typeface="Malgun Gothic Semilight" panose="020B0502040204020203" pitchFamily="34" charset="-128"/>
              </a:rPr>
              <a:t>Recueillir les retours </a:t>
            </a:r>
            <a:r>
              <a:rPr lang="fr-FR" sz="1400" dirty="0">
                <a:latin typeface="Marianne" panose="020B0604020202020204"/>
                <a:ea typeface="Malgun Gothic Semilight" panose="020B0502040204020203" pitchFamily="34" charset="-128"/>
                <a:cs typeface="Malgun Gothic Semilight" panose="020B0502040204020203" pitchFamily="34" charset="-128"/>
              </a:rPr>
              <a:t>des participants sur l’organisation de la démarche et la manière de présenter les résultats, afin de </a:t>
            </a:r>
            <a:r>
              <a:rPr lang="fr-FR" sz="1400" b="1" dirty="0">
                <a:latin typeface="Marianne" panose="020B0604020202020204"/>
                <a:ea typeface="Malgun Gothic Semilight" panose="020B0502040204020203" pitchFamily="34" charset="-128"/>
                <a:cs typeface="Malgun Gothic Semilight" panose="020B0502040204020203" pitchFamily="34" charset="-128"/>
              </a:rPr>
              <a:t>récolter les bonnes pratiques </a:t>
            </a:r>
            <a:r>
              <a:rPr lang="fr-FR" sz="1400" dirty="0">
                <a:latin typeface="Marianne" panose="020B0604020202020204"/>
                <a:ea typeface="Malgun Gothic Semilight" panose="020B0502040204020203" pitchFamily="34" charset="-128"/>
                <a:cs typeface="Malgun Gothic Semilight" panose="020B0502040204020203" pitchFamily="34" charset="-128"/>
              </a:rPr>
              <a:t>pour d’éventuels diagnostics ultérieurs</a:t>
            </a:r>
          </a:p>
          <a:p>
            <a:pPr marL="285750" indent="-285750">
              <a:spcBef>
                <a:spcPts val="600"/>
              </a:spcBef>
              <a:buFont typeface="Wingdings" panose="05000000000000000000" pitchFamily="2" charset="2"/>
              <a:buChar char="§"/>
              <a:defRPr/>
            </a:pPr>
            <a:r>
              <a:rPr lang="fr-FR" sz="1400" dirty="0">
                <a:latin typeface="Marianne" panose="020B0604020202020204"/>
                <a:ea typeface="Malgun Gothic Semilight" panose="020B0502040204020203" pitchFamily="34" charset="-128"/>
                <a:cs typeface="Malgun Gothic Semilight" panose="020B0502040204020203" pitchFamily="34" charset="-128"/>
              </a:rPr>
              <a:t>Dépendant du </a:t>
            </a:r>
            <a:r>
              <a:rPr lang="fr-FR" sz="1400" b="1" dirty="0">
                <a:latin typeface="Marianne" panose="020B0604020202020204"/>
                <a:ea typeface="Malgun Gothic Semilight" panose="020B0502040204020203" pitchFamily="34" charset="-128"/>
                <a:cs typeface="Malgun Gothic Semilight" panose="020B0502040204020203" pitchFamily="34" charset="-128"/>
              </a:rPr>
              <a:t>mode de fonctionnement</a:t>
            </a:r>
            <a:r>
              <a:rPr lang="fr-FR" sz="1400" dirty="0">
                <a:latin typeface="Marianne" panose="020B0604020202020204"/>
                <a:ea typeface="Malgun Gothic Semilight" panose="020B0502040204020203" pitchFamily="34" charset="-128"/>
                <a:cs typeface="Malgun Gothic Semilight" panose="020B0502040204020203" pitchFamily="34" charset="-128"/>
              </a:rPr>
              <a:t> habituel de la collectivité, il est également possible </a:t>
            </a:r>
            <a:r>
              <a:rPr lang="fr-FR" sz="1400" b="1" dirty="0">
                <a:latin typeface="Marianne" panose="020B0604020202020204"/>
                <a:ea typeface="Malgun Gothic Semilight" panose="020B0502040204020203" pitchFamily="34" charset="-128"/>
                <a:cs typeface="Malgun Gothic Semilight" panose="020B0502040204020203" pitchFamily="34" charset="-128"/>
              </a:rPr>
              <a:t>d’inclure un premier arbitrage </a:t>
            </a:r>
            <a:r>
              <a:rPr lang="fr-FR" sz="1400" dirty="0">
                <a:latin typeface="Marianne" panose="020B0604020202020204"/>
                <a:ea typeface="Malgun Gothic Semilight" panose="020B0502040204020203" pitchFamily="34" charset="-128"/>
                <a:cs typeface="Malgun Gothic Semilight" panose="020B0502040204020203" pitchFamily="34" charset="-128"/>
              </a:rPr>
              <a:t>sur la pré-sélection ou la priorisation des leviers à la fin de la réunion (notamment si la </a:t>
            </a:r>
            <a:r>
              <a:rPr lang="fr-FR" sz="1400" b="1" dirty="0">
                <a:latin typeface="Marianne" panose="020B0604020202020204"/>
                <a:ea typeface="Malgun Gothic Semilight" panose="020B0502040204020203" pitchFamily="34" charset="-128"/>
                <a:cs typeface="Malgun Gothic Semilight" panose="020B0502040204020203" pitchFamily="34" charset="-128"/>
              </a:rPr>
              <a:t>durée</a:t>
            </a:r>
            <a:r>
              <a:rPr lang="fr-FR" sz="1400" dirty="0">
                <a:latin typeface="Marianne" panose="020B0604020202020204"/>
                <a:ea typeface="Malgun Gothic Semilight" panose="020B0502040204020203" pitchFamily="34" charset="-128"/>
                <a:cs typeface="Malgun Gothic Semilight" panose="020B0502040204020203" pitchFamily="34" charset="-128"/>
              </a:rPr>
              <a:t> de l’atelier peut être prolongée et que la </a:t>
            </a:r>
            <a:r>
              <a:rPr lang="fr-FR" sz="1400" b="1" dirty="0">
                <a:latin typeface="Marianne" panose="020B0604020202020204"/>
                <a:ea typeface="Malgun Gothic Semilight" panose="020B0502040204020203" pitchFamily="34" charset="-128"/>
                <a:cs typeface="Malgun Gothic Semilight" panose="020B0502040204020203" pitchFamily="34" charset="-128"/>
              </a:rPr>
              <a:t>présélection</a:t>
            </a:r>
            <a:r>
              <a:rPr lang="fr-FR" sz="1400" dirty="0">
                <a:latin typeface="Marianne" panose="020B0604020202020204"/>
                <a:ea typeface="Malgun Gothic Semilight" panose="020B0502040204020203" pitchFamily="34" charset="-128"/>
                <a:cs typeface="Malgun Gothic Semilight" panose="020B0502040204020203" pitchFamily="34" charset="-128"/>
              </a:rPr>
              <a:t> des leviers peut être faite en amont par le(s) référent(s)) pour éviter de re/sur-solliciter les élus par la suite. </a:t>
            </a:r>
          </a:p>
          <a:p>
            <a:pPr marL="285750" indent="-285750">
              <a:spcBef>
                <a:spcPts val="600"/>
              </a:spcBef>
              <a:buFont typeface="Wingdings" panose="05000000000000000000" pitchFamily="2" charset="2"/>
              <a:buChar char="§"/>
              <a:defRPr/>
            </a:pPr>
            <a:r>
              <a:rPr lang="fr-FR" sz="1400" dirty="0">
                <a:latin typeface="Marianne" panose="020B0604020202020204"/>
                <a:ea typeface="Malgun Gothic Semilight" panose="020B0502040204020203" pitchFamily="34" charset="-128"/>
                <a:cs typeface="Malgun Gothic Semilight" panose="020B0502040204020203" pitchFamily="34" charset="-128"/>
              </a:rPr>
              <a:t>Saisir l’occasion de cette réunion pour </a:t>
            </a:r>
            <a:r>
              <a:rPr lang="fr-FR" sz="1400" b="1" dirty="0">
                <a:latin typeface="Marianne" panose="020B0604020202020204"/>
                <a:ea typeface="Malgun Gothic Semilight" panose="020B0502040204020203" pitchFamily="34" charset="-128"/>
                <a:cs typeface="Malgun Gothic Semilight" panose="020B0502040204020203" pitchFamily="34" charset="-128"/>
              </a:rPr>
              <a:t>donner à voir les étapes suivantes </a:t>
            </a:r>
            <a:r>
              <a:rPr lang="fr-FR" sz="1400" dirty="0">
                <a:latin typeface="Marianne" panose="020B0604020202020204"/>
                <a:ea typeface="Malgun Gothic Semilight" panose="020B0502040204020203" pitchFamily="34" charset="-128"/>
                <a:cs typeface="Malgun Gothic Semilight" panose="020B0502040204020203" pitchFamily="34" charset="-128"/>
              </a:rPr>
              <a:t>(cf. priorisation des leviers si c’est pertinent) </a:t>
            </a:r>
          </a:p>
          <a:p>
            <a:pPr marL="171450" lvl="0" indent="-171450" defTabSz="839876">
              <a:spcBef>
                <a:spcPts val="600"/>
              </a:spcBef>
              <a:buFont typeface="Wingdings" panose="05000000000000000000" pitchFamily="2" charset="2"/>
              <a:buChar char="§"/>
              <a:defRPr/>
            </a:pPr>
            <a:endParaRPr lang="fr-FR" sz="1400" kern="0" dirty="0">
              <a:latin typeface="Marianne" panose="020B0604020202020204"/>
              <a:cs typeface="Arial" panose="020B0604020202020204" pitchFamily="34" charset="0"/>
            </a:endParaRPr>
          </a:p>
        </p:txBody>
      </p:sp>
      <p:sp>
        <p:nvSpPr>
          <p:cNvPr id="36" name="Forme libre : forme 142">
            <a:extLst>
              <a:ext uri="{FF2B5EF4-FFF2-40B4-BE49-F238E27FC236}">
                <a16:creationId xmlns:a16="http://schemas.microsoft.com/office/drawing/2014/main" id="{10BDA087-E83F-4879-AF1C-9A50E3A321E0}"/>
              </a:ext>
            </a:extLst>
          </p:cNvPr>
          <p:cNvSpPr/>
          <p:nvPr/>
        </p:nvSpPr>
        <p:spPr>
          <a:xfrm>
            <a:off x="1094374" y="4979080"/>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08373"/>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Nos </a:t>
            </a:r>
            <a:r>
              <a:rPr lang="en-US" sz="1600" b="1" err="1">
                <a:solidFill>
                  <a:srgbClr val="FFFFFF"/>
                </a:solidFill>
                <a:latin typeface="Marianne" panose="020B0604020202020204"/>
              </a:rPr>
              <a:t>recommandations</a:t>
            </a:r>
            <a:endParaRPr lang="en-US" sz="1600" b="1">
              <a:solidFill>
                <a:srgbClr val="FFFFFF"/>
              </a:solidFill>
              <a:latin typeface="Marianne" panose="020B0604020202020204"/>
            </a:endParaRPr>
          </a:p>
        </p:txBody>
      </p:sp>
      <p:grpSp>
        <p:nvGrpSpPr>
          <p:cNvPr id="69" name="Group 68">
            <a:extLst>
              <a:ext uri="{FF2B5EF4-FFF2-40B4-BE49-F238E27FC236}">
                <a16:creationId xmlns:a16="http://schemas.microsoft.com/office/drawing/2014/main" id="{587ACE45-789C-40C5-B140-9F64161F8ECF}"/>
              </a:ext>
            </a:extLst>
          </p:cNvPr>
          <p:cNvGrpSpPr/>
          <p:nvPr/>
        </p:nvGrpSpPr>
        <p:grpSpPr>
          <a:xfrm>
            <a:off x="9622366" y="1814421"/>
            <a:ext cx="731128" cy="636507"/>
            <a:chOff x="7683245" y="177803"/>
            <a:chExt cx="1848326" cy="1609120"/>
          </a:xfrm>
        </p:grpSpPr>
        <p:sp>
          <p:nvSpPr>
            <p:cNvPr id="75" name="Shape 6">
              <a:extLst>
                <a:ext uri="{FF2B5EF4-FFF2-40B4-BE49-F238E27FC236}">
                  <a16:creationId xmlns:a16="http://schemas.microsoft.com/office/drawing/2014/main" id="{6E94D77A-BC6C-4D3B-97DD-4B74D9104EB0}"/>
                </a:ext>
              </a:extLst>
            </p:cNvPr>
            <p:cNvSpPr/>
            <p:nvPr/>
          </p:nvSpPr>
          <p:spPr>
            <a:xfrm>
              <a:off x="7831769" y="177803"/>
              <a:ext cx="1072626" cy="1436548"/>
            </a:xfrm>
            <a:custGeom>
              <a:avLst/>
              <a:gdLst/>
              <a:ahLst/>
              <a:cxnLst>
                <a:cxn ang="0">
                  <a:pos x="wd2" y="hd2"/>
                </a:cxn>
                <a:cxn ang="5400000">
                  <a:pos x="wd2" y="hd2"/>
                </a:cxn>
                <a:cxn ang="10800000">
                  <a:pos x="wd2" y="hd2"/>
                </a:cxn>
                <a:cxn ang="16200000">
                  <a:pos x="wd2" y="hd2"/>
                </a:cxn>
              </a:cxnLst>
              <a:rect l="0" t="0" r="r" b="b"/>
              <a:pathLst>
                <a:path w="21600" h="21600" extrusionOk="0">
                  <a:moveTo>
                    <a:pt x="738" y="0"/>
                  </a:moveTo>
                  <a:cubicBezTo>
                    <a:pt x="332" y="0"/>
                    <a:pt x="0" y="235"/>
                    <a:pt x="0" y="522"/>
                  </a:cubicBezTo>
                  <a:lnTo>
                    <a:pt x="0" y="21078"/>
                  </a:lnTo>
                  <a:cubicBezTo>
                    <a:pt x="0" y="21365"/>
                    <a:pt x="332" y="21600"/>
                    <a:pt x="738" y="21600"/>
                  </a:cubicBezTo>
                  <a:lnTo>
                    <a:pt x="20861" y="21600"/>
                  </a:lnTo>
                  <a:cubicBezTo>
                    <a:pt x="21268" y="21600"/>
                    <a:pt x="21600" y="21365"/>
                    <a:pt x="21600" y="21078"/>
                  </a:cubicBezTo>
                  <a:lnTo>
                    <a:pt x="21600" y="522"/>
                  </a:lnTo>
                  <a:cubicBezTo>
                    <a:pt x="21600" y="235"/>
                    <a:pt x="21268" y="0"/>
                    <a:pt x="20861" y="0"/>
                  </a:cubicBezTo>
                  <a:cubicBezTo>
                    <a:pt x="20861" y="0"/>
                    <a:pt x="738" y="0"/>
                    <a:pt x="738" y="0"/>
                  </a:cubicBezTo>
                  <a:close/>
                </a:path>
              </a:pathLst>
            </a:custGeom>
            <a:solidFill>
              <a:srgbClr val="000000">
                <a:alpha val="7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6" name="Shape 7">
              <a:extLst>
                <a:ext uri="{FF2B5EF4-FFF2-40B4-BE49-F238E27FC236}">
                  <a16:creationId xmlns:a16="http://schemas.microsoft.com/office/drawing/2014/main" id="{6AC20837-675D-4474-8173-B5F8FB8C6DA3}"/>
                </a:ext>
              </a:extLst>
            </p:cNvPr>
            <p:cNvSpPr/>
            <p:nvPr/>
          </p:nvSpPr>
          <p:spPr>
            <a:xfrm>
              <a:off x="7918945" y="258522"/>
              <a:ext cx="900399" cy="12734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7" name="Freeform 246">
              <a:extLst>
                <a:ext uri="{FF2B5EF4-FFF2-40B4-BE49-F238E27FC236}">
                  <a16:creationId xmlns:a16="http://schemas.microsoft.com/office/drawing/2014/main" id="{745B2044-ECF4-4416-8728-8A6C30B7DB01}"/>
                </a:ext>
              </a:extLst>
            </p:cNvPr>
            <p:cNvSpPr/>
            <p:nvPr/>
          </p:nvSpPr>
          <p:spPr>
            <a:xfrm>
              <a:off x="8031952" y="1107689"/>
              <a:ext cx="671284" cy="271785"/>
            </a:xfrm>
            <a:custGeom>
              <a:avLst/>
              <a:gdLst>
                <a:gd name="connsiteX0" fmla="*/ 0 w 671284"/>
                <a:gd name="connsiteY0" fmla="*/ 251844 h 271785"/>
                <a:gd name="connsiteX1" fmla="*/ 335653 w 671284"/>
                <a:gd name="connsiteY1" fmla="*/ 251844 h 271785"/>
                <a:gd name="connsiteX2" fmla="*/ 335653 w 671284"/>
                <a:gd name="connsiteY2" fmla="*/ 271785 h 271785"/>
                <a:gd name="connsiteX3" fmla="*/ 0 w 671284"/>
                <a:gd name="connsiteY3" fmla="*/ 271785 h 271785"/>
                <a:gd name="connsiteX4" fmla="*/ 0 w 671284"/>
                <a:gd name="connsiteY4" fmla="*/ 251844 h 271785"/>
                <a:gd name="connsiteX5" fmla="*/ 0 w 671284"/>
                <a:gd name="connsiteY5" fmla="*/ 200184 h 271785"/>
                <a:gd name="connsiteX6" fmla="*/ 671284 w 671284"/>
                <a:gd name="connsiteY6" fmla="*/ 200184 h 271785"/>
                <a:gd name="connsiteX7" fmla="*/ 671284 w 671284"/>
                <a:gd name="connsiteY7" fmla="*/ 220141 h 271785"/>
                <a:gd name="connsiteX8" fmla="*/ 0 w 671284"/>
                <a:gd name="connsiteY8" fmla="*/ 220141 h 271785"/>
                <a:gd name="connsiteX9" fmla="*/ 0 w 671284"/>
                <a:gd name="connsiteY9" fmla="*/ 200184 h 271785"/>
                <a:gd name="connsiteX10" fmla="*/ 0 w 671284"/>
                <a:gd name="connsiteY10" fmla="*/ 151752 h 271785"/>
                <a:gd name="connsiteX11" fmla="*/ 671284 w 671284"/>
                <a:gd name="connsiteY11" fmla="*/ 151752 h 271785"/>
                <a:gd name="connsiteX12" fmla="*/ 671284 w 671284"/>
                <a:gd name="connsiteY12" fmla="*/ 171693 h 271785"/>
                <a:gd name="connsiteX13" fmla="*/ 0 w 671284"/>
                <a:gd name="connsiteY13" fmla="*/ 171693 h 271785"/>
                <a:gd name="connsiteX14" fmla="*/ 0 w 671284"/>
                <a:gd name="connsiteY14" fmla="*/ 151752 h 271785"/>
                <a:gd name="connsiteX15" fmla="*/ 0 w 671284"/>
                <a:gd name="connsiteY15" fmla="*/ 100092 h 271785"/>
                <a:gd name="connsiteX16" fmla="*/ 668729 w 671284"/>
                <a:gd name="connsiteY16" fmla="*/ 100092 h 271785"/>
                <a:gd name="connsiteX17" fmla="*/ 668729 w 671284"/>
                <a:gd name="connsiteY17" fmla="*/ 120034 h 271785"/>
                <a:gd name="connsiteX18" fmla="*/ 0 w 671284"/>
                <a:gd name="connsiteY18" fmla="*/ 120034 h 271785"/>
                <a:gd name="connsiteX19" fmla="*/ 0 w 671284"/>
                <a:gd name="connsiteY19" fmla="*/ 51660 h 271785"/>
                <a:gd name="connsiteX20" fmla="*/ 671284 w 671284"/>
                <a:gd name="connsiteY20" fmla="*/ 51660 h 271785"/>
                <a:gd name="connsiteX21" fmla="*/ 671284 w 671284"/>
                <a:gd name="connsiteY21" fmla="*/ 71616 h 271785"/>
                <a:gd name="connsiteX22" fmla="*/ 0 w 671284"/>
                <a:gd name="connsiteY22" fmla="*/ 71616 h 271785"/>
                <a:gd name="connsiteX23" fmla="*/ 0 w 671284"/>
                <a:gd name="connsiteY23" fmla="*/ 51660 h 271785"/>
                <a:gd name="connsiteX24" fmla="*/ 0 w 671284"/>
                <a:gd name="connsiteY24" fmla="*/ 0 h 271785"/>
                <a:gd name="connsiteX25" fmla="*/ 671284 w 671284"/>
                <a:gd name="connsiteY25" fmla="*/ 0 h 271785"/>
                <a:gd name="connsiteX26" fmla="*/ 671284 w 671284"/>
                <a:gd name="connsiteY26" fmla="*/ 19941 h 271785"/>
                <a:gd name="connsiteX27" fmla="*/ 0 w 671284"/>
                <a:gd name="connsiteY27" fmla="*/ 19941 h 271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71284" h="271785">
                  <a:moveTo>
                    <a:pt x="0" y="251844"/>
                  </a:moveTo>
                  <a:lnTo>
                    <a:pt x="335653" y="251844"/>
                  </a:lnTo>
                  <a:lnTo>
                    <a:pt x="335653" y="271785"/>
                  </a:lnTo>
                  <a:lnTo>
                    <a:pt x="0" y="271785"/>
                  </a:lnTo>
                  <a:cubicBezTo>
                    <a:pt x="0" y="271785"/>
                    <a:pt x="0" y="251844"/>
                    <a:pt x="0" y="251844"/>
                  </a:cubicBezTo>
                  <a:close/>
                  <a:moveTo>
                    <a:pt x="0" y="200184"/>
                  </a:moveTo>
                  <a:lnTo>
                    <a:pt x="671284" y="200184"/>
                  </a:lnTo>
                  <a:lnTo>
                    <a:pt x="671284" y="220141"/>
                  </a:lnTo>
                  <a:lnTo>
                    <a:pt x="0" y="220141"/>
                  </a:lnTo>
                  <a:cubicBezTo>
                    <a:pt x="0" y="220141"/>
                    <a:pt x="0" y="200184"/>
                    <a:pt x="0" y="200184"/>
                  </a:cubicBezTo>
                  <a:close/>
                  <a:moveTo>
                    <a:pt x="0" y="151752"/>
                  </a:moveTo>
                  <a:lnTo>
                    <a:pt x="671284" y="151752"/>
                  </a:lnTo>
                  <a:lnTo>
                    <a:pt x="671284" y="171693"/>
                  </a:lnTo>
                  <a:lnTo>
                    <a:pt x="0" y="171693"/>
                  </a:lnTo>
                  <a:cubicBezTo>
                    <a:pt x="0" y="171693"/>
                    <a:pt x="0" y="151752"/>
                    <a:pt x="0" y="151752"/>
                  </a:cubicBezTo>
                  <a:close/>
                  <a:moveTo>
                    <a:pt x="0" y="100092"/>
                  </a:moveTo>
                  <a:lnTo>
                    <a:pt x="668729" y="100092"/>
                  </a:lnTo>
                  <a:cubicBezTo>
                    <a:pt x="668729" y="100092"/>
                    <a:pt x="668729" y="120034"/>
                    <a:pt x="668729" y="120034"/>
                  </a:cubicBezTo>
                  <a:lnTo>
                    <a:pt x="0" y="120034"/>
                  </a:lnTo>
                  <a:close/>
                  <a:moveTo>
                    <a:pt x="0" y="51660"/>
                  </a:moveTo>
                  <a:lnTo>
                    <a:pt x="671284" y="51660"/>
                  </a:lnTo>
                  <a:lnTo>
                    <a:pt x="671284" y="71616"/>
                  </a:lnTo>
                  <a:lnTo>
                    <a:pt x="0" y="71616"/>
                  </a:lnTo>
                  <a:cubicBezTo>
                    <a:pt x="0" y="71616"/>
                    <a:pt x="0" y="51660"/>
                    <a:pt x="0" y="51660"/>
                  </a:cubicBezTo>
                  <a:close/>
                  <a:moveTo>
                    <a:pt x="0" y="0"/>
                  </a:moveTo>
                  <a:cubicBezTo>
                    <a:pt x="0" y="0"/>
                    <a:pt x="671284" y="0"/>
                    <a:pt x="671284" y="0"/>
                  </a:cubicBezTo>
                  <a:lnTo>
                    <a:pt x="671284" y="19941"/>
                  </a:lnTo>
                  <a:lnTo>
                    <a:pt x="0" y="19941"/>
                  </a:lnTo>
                  <a:close/>
                </a:path>
              </a:pathLst>
            </a:custGeom>
            <a:solidFill>
              <a:srgbClr val="000000">
                <a:alpha val="7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8" name="Freeform 247">
              <a:extLst>
                <a:ext uri="{FF2B5EF4-FFF2-40B4-BE49-F238E27FC236}">
                  <a16:creationId xmlns:a16="http://schemas.microsoft.com/office/drawing/2014/main" id="{4A1B5131-3A1E-41AB-8A7B-A19FE75B0D78}"/>
                </a:ext>
              </a:extLst>
            </p:cNvPr>
            <p:cNvSpPr/>
            <p:nvPr/>
          </p:nvSpPr>
          <p:spPr>
            <a:xfrm>
              <a:off x="8035181" y="439333"/>
              <a:ext cx="666987" cy="561221"/>
            </a:xfrm>
            <a:custGeom>
              <a:avLst/>
              <a:gdLst>
                <a:gd name="connsiteX0" fmla="*/ 177583 w 666987"/>
                <a:gd name="connsiteY0" fmla="*/ 490774 h 561221"/>
                <a:gd name="connsiteX1" fmla="*/ 666987 w 666987"/>
                <a:gd name="connsiteY1" fmla="*/ 490774 h 561221"/>
                <a:gd name="connsiteX2" fmla="*/ 666987 w 666987"/>
                <a:gd name="connsiteY2" fmla="*/ 512848 h 561221"/>
                <a:gd name="connsiteX3" fmla="*/ 177583 w 666987"/>
                <a:gd name="connsiteY3" fmla="*/ 512848 h 561221"/>
                <a:gd name="connsiteX4" fmla="*/ 177583 w 666987"/>
                <a:gd name="connsiteY4" fmla="*/ 490774 h 561221"/>
                <a:gd name="connsiteX5" fmla="*/ 59431 w 666987"/>
                <a:gd name="connsiteY5" fmla="*/ 454230 h 561221"/>
                <a:gd name="connsiteX6" fmla="*/ 11880 w 666987"/>
                <a:gd name="connsiteY6" fmla="*/ 501782 h 561221"/>
                <a:gd name="connsiteX7" fmla="*/ 59431 w 666987"/>
                <a:gd name="connsiteY7" fmla="*/ 549333 h 561221"/>
                <a:gd name="connsiteX8" fmla="*/ 106981 w 666987"/>
                <a:gd name="connsiteY8" fmla="*/ 501782 h 561221"/>
                <a:gd name="connsiteX9" fmla="*/ 59431 w 666987"/>
                <a:gd name="connsiteY9" fmla="*/ 454230 h 561221"/>
                <a:gd name="connsiteX10" fmla="*/ 59431 w 666987"/>
                <a:gd name="connsiteY10" fmla="*/ 442342 h 561221"/>
                <a:gd name="connsiteX11" fmla="*/ 118862 w 666987"/>
                <a:gd name="connsiteY11" fmla="*/ 501782 h 561221"/>
                <a:gd name="connsiteX12" fmla="*/ 59431 w 666987"/>
                <a:gd name="connsiteY12" fmla="*/ 561221 h 561221"/>
                <a:gd name="connsiteX13" fmla="*/ 0 w 666987"/>
                <a:gd name="connsiteY13" fmla="*/ 501782 h 561221"/>
                <a:gd name="connsiteX14" fmla="*/ 59431 w 666987"/>
                <a:gd name="connsiteY14" fmla="*/ 442342 h 561221"/>
                <a:gd name="connsiteX15" fmla="*/ 177583 w 666987"/>
                <a:gd name="connsiteY15" fmla="*/ 345479 h 561221"/>
                <a:gd name="connsiteX16" fmla="*/ 666987 w 666987"/>
                <a:gd name="connsiteY16" fmla="*/ 345479 h 561221"/>
                <a:gd name="connsiteX17" fmla="*/ 666987 w 666987"/>
                <a:gd name="connsiteY17" fmla="*/ 367552 h 561221"/>
                <a:gd name="connsiteX18" fmla="*/ 177583 w 666987"/>
                <a:gd name="connsiteY18" fmla="*/ 367552 h 561221"/>
                <a:gd name="connsiteX19" fmla="*/ 177583 w 666987"/>
                <a:gd name="connsiteY19" fmla="*/ 345479 h 561221"/>
                <a:gd name="connsiteX20" fmla="*/ 59431 w 666987"/>
                <a:gd name="connsiteY20" fmla="*/ 308935 h 561221"/>
                <a:gd name="connsiteX21" fmla="*/ 11880 w 666987"/>
                <a:gd name="connsiteY21" fmla="*/ 356486 h 561221"/>
                <a:gd name="connsiteX22" fmla="*/ 59431 w 666987"/>
                <a:gd name="connsiteY22" fmla="*/ 404042 h 561221"/>
                <a:gd name="connsiteX23" fmla="*/ 106981 w 666987"/>
                <a:gd name="connsiteY23" fmla="*/ 356486 h 561221"/>
                <a:gd name="connsiteX24" fmla="*/ 59431 w 666987"/>
                <a:gd name="connsiteY24" fmla="*/ 308935 h 561221"/>
                <a:gd name="connsiteX25" fmla="*/ 59431 w 666987"/>
                <a:gd name="connsiteY25" fmla="*/ 297047 h 561221"/>
                <a:gd name="connsiteX26" fmla="*/ 118862 w 666987"/>
                <a:gd name="connsiteY26" fmla="*/ 356486 h 561221"/>
                <a:gd name="connsiteX27" fmla="*/ 59431 w 666987"/>
                <a:gd name="connsiteY27" fmla="*/ 415924 h 561221"/>
                <a:gd name="connsiteX28" fmla="*/ 0 w 666987"/>
                <a:gd name="connsiteY28" fmla="*/ 356486 h 561221"/>
                <a:gd name="connsiteX29" fmla="*/ 59431 w 666987"/>
                <a:gd name="connsiteY29" fmla="*/ 297047 h 561221"/>
                <a:gd name="connsiteX30" fmla="*/ 177583 w 666987"/>
                <a:gd name="connsiteY30" fmla="*/ 196955 h 561221"/>
                <a:gd name="connsiteX31" fmla="*/ 666987 w 666987"/>
                <a:gd name="connsiteY31" fmla="*/ 196955 h 561221"/>
                <a:gd name="connsiteX32" fmla="*/ 666987 w 666987"/>
                <a:gd name="connsiteY32" fmla="*/ 219037 h 561221"/>
                <a:gd name="connsiteX33" fmla="*/ 177583 w 666987"/>
                <a:gd name="connsiteY33" fmla="*/ 219037 h 561221"/>
                <a:gd name="connsiteX34" fmla="*/ 177583 w 666987"/>
                <a:gd name="connsiteY34" fmla="*/ 196955 h 561221"/>
                <a:gd name="connsiteX35" fmla="*/ 59431 w 666987"/>
                <a:gd name="connsiteY35" fmla="*/ 160405 h 561221"/>
                <a:gd name="connsiteX36" fmla="*/ 11880 w 666987"/>
                <a:gd name="connsiteY36" fmla="*/ 207956 h 561221"/>
                <a:gd name="connsiteX37" fmla="*/ 59431 w 666987"/>
                <a:gd name="connsiteY37" fmla="*/ 255506 h 561221"/>
                <a:gd name="connsiteX38" fmla="*/ 106981 w 666987"/>
                <a:gd name="connsiteY38" fmla="*/ 207956 h 561221"/>
                <a:gd name="connsiteX39" fmla="*/ 59431 w 666987"/>
                <a:gd name="connsiteY39" fmla="*/ 160405 h 561221"/>
                <a:gd name="connsiteX40" fmla="*/ 59431 w 666987"/>
                <a:gd name="connsiteY40" fmla="*/ 148524 h 561221"/>
                <a:gd name="connsiteX41" fmla="*/ 118862 w 666987"/>
                <a:gd name="connsiteY41" fmla="*/ 207956 h 561221"/>
                <a:gd name="connsiteX42" fmla="*/ 59431 w 666987"/>
                <a:gd name="connsiteY42" fmla="*/ 267387 h 561221"/>
                <a:gd name="connsiteX43" fmla="*/ 0 w 666987"/>
                <a:gd name="connsiteY43" fmla="*/ 207956 h 561221"/>
                <a:gd name="connsiteX44" fmla="*/ 59431 w 666987"/>
                <a:gd name="connsiteY44" fmla="*/ 148524 h 561221"/>
                <a:gd name="connsiteX45" fmla="*/ 177583 w 666987"/>
                <a:gd name="connsiteY45" fmla="*/ 48432 h 561221"/>
                <a:gd name="connsiteX46" fmla="*/ 666987 w 666987"/>
                <a:gd name="connsiteY46" fmla="*/ 48432 h 561221"/>
                <a:gd name="connsiteX47" fmla="*/ 666987 w 666987"/>
                <a:gd name="connsiteY47" fmla="*/ 70503 h 561221"/>
                <a:gd name="connsiteX48" fmla="*/ 177583 w 666987"/>
                <a:gd name="connsiteY48" fmla="*/ 70503 h 561221"/>
                <a:gd name="connsiteX49" fmla="*/ 59431 w 666987"/>
                <a:gd name="connsiteY49" fmla="*/ 11887 h 561221"/>
                <a:gd name="connsiteX50" fmla="*/ 11880 w 666987"/>
                <a:gd name="connsiteY50" fmla="*/ 59430 h 561221"/>
                <a:gd name="connsiteX51" fmla="*/ 59431 w 666987"/>
                <a:gd name="connsiteY51" fmla="*/ 106984 h 561221"/>
                <a:gd name="connsiteX52" fmla="*/ 106981 w 666987"/>
                <a:gd name="connsiteY52" fmla="*/ 59430 h 561221"/>
                <a:gd name="connsiteX53" fmla="*/ 59431 w 666987"/>
                <a:gd name="connsiteY53" fmla="*/ 11887 h 561221"/>
                <a:gd name="connsiteX54" fmla="*/ 59431 w 666987"/>
                <a:gd name="connsiteY54" fmla="*/ 0 h 561221"/>
                <a:gd name="connsiteX55" fmla="*/ 118862 w 666987"/>
                <a:gd name="connsiteY55" fmla="*/ 59430 h 561221"/>
                <a:gd name="connsiteX56" fmla="*/ 59431 w 666987"/>
                <a:gd name="connsiteY56" fmla="*/ 118871 h 561221"/>
                <a:gd name="connsiteX57" fmla="*/ 0 w 666987"/>
                <a:gd name="connsiteY57" fmla="*/ 59430 h 561221"/>
                <a:gd name="connsiteX58" fmla="*/ 59431 w 666987"/>
                <a:gd name="connsiteY58" fmla="*/ 0 h 56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666987" h="561221">
                  <a:moveTo>
                    <a:pt x="177583" y="490774"/>
                  </a:moveTo>
                  <a:lnTo>
                    <a:pt x="666987" y="490774"/>
                  </a:lnTo>
                  <a:lnTo>
                    <a:pt x="666987" y="512848"/>
                  </a:lnTo>
                  <a:lnTo>
                    <a:pt x="177583" y="512848"/>
                  </a:lnTo>
                  <a:cubicBezTo>
                    <a:pt x="177583" y="512848"/>
                    <a:pt x="177583" y="490774"/>
                    <a:pt x="177583" y="490774"/>
                  </a:cubicBezTo>
                  <a:close/>
                  <a:moveTo>
                    <a:pt x="59431" y="454230"/>
                  </a:moveTo>
                  <a:cubicBezTo>
                    <a:pt x="33193" y="454230"/>
                    <a:pt x="11880" y="475557"/>
                    <a:pt x="11880" y="501782"/>
                  </a:cubicBezTo>
                  <a:cubicBezTo>
                    <a:pt x="11880" y="528001"/>
                    <a:pt x="33193" y="549333"/>
                    <a:pt x="59431" y="549333"/>
                  </a:cubicBezTo>
                  <a:cubicBezTo>
                    <a:pt x="85641" y="549333"/>
                    <a:pt x="106981" y="528001"/>
                    <a:pt x="106981" y="501782"/>
                  </a:cubicBezTo>
                  <a:cubicBezTo>
                    <a:pt x="106981" y="475557"/>
                    <a:pt x="85641" y="454230"/>
                    <a:pt x="59431" y="454230"/>
                  </a:cubicBezTo>
                  <a:close/>
                  <a:moveTo>
                    <a:pt x="59431" y="442342"/>
                  </a:moveTo>
                  <a:cubicBezTo>
                    <a:pt x="92189" y="442342"/>
                    <a:pt x="118862" y="469002"/>
                    <a:pt x="118862" y="501782"/>
                  </a:cubicBezTo>
                  <a:cubicBezTo>
                    <a:pt x="118862" y="534550"/>
                    <a:pt x="92189" y="561221"/>
                    <a:pt x="59431" y="561221"/>
                  </a:cubicBezTo>
                  <a:cubicBezTo>
                    <a:pt x="26645" y="561221"/>
                    <a:pt x="0" y="534550"/>
                    <a:pt x="0" y="501782"/>
                  </a:cubicBezTo>
                  <a:cubicBezTo>
                    <a:pt x="0" y="469002"/>
                    <a:pt x="26645" y="442342"/>
                    <a:pt x="59431" y="442342"/>
                  </a:cubicBezTo>
                  <a:close/>
                  <a:moveTo>
                    <a:pt x="177583" y="345479"/>
                  </a:moveTo>
                  <a:lnTo>
                    <a:pt x="666987" y="345479"/>
                  </a:lnTo>
                  <a:lnTo>
                    <a:pt x="666987" y="367552"/>
                  </a:lnTo>
                  <a:lnTo>
                    <a:pt x="177583" y="367552"/>
                  </a:lnTo>
                  <a:cubicBezTo>
                    <a:pt x="177583" y="367552"/>
                    <a:pt x="177583" y="345479"/>
                    <a:pt x="177583" y="345479"/>
                  </a:cubicBezTo>
                  <a:close/>
                  <a:moveTo>
                    <a:pt x="59431" y="308935"/>
                  </a:moveTo>
                  <a:cubicBezTo>
                    <a:pt x="33193" y="308935"/>
                    <a:pt x="11880" y="330261"/>
                    <a:pt x="11880" y="356486"/>
                  </a:cubicBezTo>
                  <a:cubicBezTo>
                    <a:pt x="11880" y="382699"/>
                    <a:pt x="33193" y="404042"/>
                    <a:pt x="59431" y="404042"/>
                  </a:cubicBezTo>
                  <a:cubicBezTo>
                    <a:pt x="85641" y="404042"/>
                    <a:pt x="106981" y="382699"/>
                    <a:pt x="106981" y="356486"/>
                  </a:cubicBezTo>
                  <a:cubicBezTo>
                    <a:pt x="106981" y="330261"/>
                    <a:pt x="85641" y="308935"/>
                    <a:pt x="59431" y="308935"/>
                  </a:cubicBezTo>
                  <a:close/>
                  <a:moveTo>
                    <a:pt x="59431" y="297047"/>
                  </a:moveTo>
                  <a:cubicBezTo>
                    <a:pt x="92189" y="297047"/>
                    <a:pt x="118862" y="323717"/>
                    <a:pt x="118862" y="356486"/>
                  </a:cubicBezTo>
                  <a:cubicBezTo>
                    <a:pt x="118862" y="389254"/>
                    <a:pt x="92189" y="415924"/>
                    <a:pt x="59431" y="415924"/>
                  </a:cubicBezTo>
                  <a:cubicBezTo>
                    <a:pt x="26645" y="415924"/>
                    <a:pt x="0" y="389254"/>
                    <a:pt x="0" y="356486"/>
                  </a:cubicBezTo>
                  <a:cubicBezTo>
                    <a:pt x="0" y="323717"/>
                    <a:pt x="26645" y="297047"/>
                    <a:pt x="59431" y="297047"/>
                  </a:cubicBezTo>
                  <a:close/>
                  <a:moveTo>
                    <a:pt x="177583" y="196955"/>
                  </a:moveTo>
                  <a:lnTo>
                    <a:pt x="666987" y="196955"/>
                  </a:lnTo>
                  <a:lnTo>
                    <a:pt x="666987" y="219037"/>
                  </a:lnTo>
                  <a:lnTo>
                    <a:pt x="177583" y="219037"/>
                  </a:lnTo>
                  <a:cubicBezTo>
                    <a:pt x="177583" y="219037"/>
                    <a:pt x="177583" y="196955"/>
                    <a:pt x="177583" y="196955"/>
                  </a:cubicBezTo>
                  <a:close/>
                  <a:moveTo>
                    <a:pt x="59431" y="160405"/>
                  </a:moveTo>
                  <a:cubicBezTo>
                    <a:pt x="33193" y="160405"/>
                    <a:pt x="11880" y="181740"/>
                    <a:pt x="11880" y="207956"/>
                  </a:cubicBezTo>
                  <a:cubicBezTo>
                    <a:pt x="11880" y="234177"/>
                    <a:pt x="33193" y="255506"/>
                    <a:pt x="59431" y="255506"/>
                  </a:cubicBezTo>
                  <a:cubicBezTo>
                    <a:pt x="85641" y="255506"/>
                    <a:pt x="106981" y="234177"/>
                    <a:pt x="106981" y="207956"/>
                  </a:cubicBezTo>
                  <a:cubicBezTo>
                    <a:pt x="106981" y="181740"/>
                    <a:pt x="85641" y="160405"/>
                    <a:pt x="59431" y="160405"/>
                  </a:cubicBezTo>
                  <a:close/>
                  <a:moveTo>
                    <a:pt x="59431" y="148524"/>
                  </a:moveTo>
                  <a:cubicBezTo>
                    <a:pt x="92189" y="148524"/>
                    <a:pt x="118862" y="175186"/>
                    <a:pt x="118862" y="207956"/>
                  </a:cubicBezTo>
                  <a:cubicBezTo>
                    <a:pt x="118862" y="240725"/>
                    <a:pt x="92189" y="267387"/>
                    <a:pt x="59431" y="267387"/>
                  </a:cubicBezTo>
                  <a:cubicBezTo>
                    <a:pt x="26645" y="267387"/>
                    <a:pt x="0" y="240725"/>
                    <a:pt x="0" y="207956"/>
                  </a:cubicBezTo>
                  <a:cubicBezTo>
                    <a:pt x="0" y="175186"/>
                    <a:pt x="26645" y="148524"/>
                    <a:pt x="59431" y="148524"/>
                  </a:cubicBezTo>
                  <a:close/>
                  <a:moveTo>
                    <a:pt x="177583" y="48432"/>
                  </a:moveTo>
                  <a:cubicBezTo>
                    <a:pt x="177583" y="48432"/>
                    <a:pt x="666987" y="48432"/>
                    <a:pt x="666987" y="48432"/>
                  </a:cubicBezTo>
                  <a:lnTo>
                    <a:pt x="666987" y="70503"/>
                  </a:lnTo>
                  <a:lnTo>
                    <a:pt x="177583" y="70503"/>
                  </a:lnTo>
                  <a:close/>
                  <a:moveTo>
                    <a:pt x="59431" y="11887"/>
                  </a:moveTo>
                  <a:cubicBezTo>
                    <a:pt x="33193" y="11887"/>
                    <a:pt x="11880" y="33218"/>
                    <a:pt x="11880" y="59430"/>
                  </a:cubicBezTo>
                  <a:cubicBezTo>
                    <a:pt x="11880" y="85659"/>
                    <a:pt x="33193" y="106984"/>
                    <a:pt x="59431" y="106984"/>
                  </a:cubicBezTo>
                  <a:cubicBezTo>
                    <a:pt x="85641" y="106984"/>
                    <a:pt x="106981" y="85659"/>
                    <a:pt x="106981" y="59430"/>
                  </a:cubicBezTo>
                  <a:cubicBezTo>
                    <a:pt x="106981" y="33218"/>
                    <a:pt x="85641" y="11887"/>
                    <a:pt x="59431" y="11887"/>
                  </a:cubicBezTo>
                  <a:close/>
                  <a:moveTo>
                    <a:pt x="59431" y="0"/>
                  </a:moveTo>
                  <a:cubicBezTo>
                    <a:pt x="92189" y="0"/>
                    <a:pt x="118862" y="26663"/>
                    <a:pt x="118862" y="59430"/>
                  </a:cubicBezTo>
                  <a:cubicBezTo>
                    <a:pt x="118862" y="92213"/>
                    <a:pt x="92189" y="118871"/>
                    <a:pt x="59431" y="118871"/>
                  </a:cubicBezTo>
                  <a:cubicBezTo>
                    <a:pt x="26645" y="118871"/>
                    <a:pt x="0" y="92213"/>
                    <a:pt x="0" y="59430"/>
                  </a:cubicBezTo>
                  <a:cubicBezTo>
                    <a:pt x="0" y="26663"/>
                    <a:pt x="26645" y="0"/>
                    <a:pt x="59431" y="0"/>
                  </a:cubicBezTo>
                  <a:close/>
                </a:path>
              </a:pathLst>
            </a:custGeom>
            <a:solidFill>
              <a:srgbClr val="000000">
                <a:alpha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9" name="Shape 22">
              <a:extLst>
                <a:ext uri="{FF2B5EF4-FFF2-40B4-BE49-F238E27FC236}">
                  <a16:creationId xmlns:a16="http://schemas.microsoft.com/office/drawing/2014/main" id="{BAFB07F3-AF48-4D7C-9B4F-7FC3CE9D1572}"/>
                </a:ext>
              </a:extLst>
            </p:cNvPr>
            <p:cNvSpPr/>
            <p:nvPr/>
          </p:nvSpPr>
          <p:spPr>
            <a:xfrm>
              <a:off x="8057783" y="597543"/>
              <a:ext cx="106997" cy="78605"/>
            </a:xfrm>
            <a:custGeom>
              <a:avLst/>
              <a:gdLst/>
              <a:ahLst/>
              <a:cxnLst>
                <a:cxn ang="0">
                  <a:pos x="wd2" y="hd2"/>
                </a:cxn>
                <a:cxn ang="5400000">
                  <a:pos x="wd2" y="hd2"/>
                </a:cxn>
                <a:cxn ang="10800000">
                  <a:pos x="wd2" y="hd2"/>
                </a:cxn>
                <a:cxn ang="16200000">
                  <a:pos x="wd2" y="hd2"/>
                </a:cxn>
              </a:cxnLst>
              <a:rect l="0" t="0" r="r" b="b"/>
              <a:pathLst>
                <a:path w="21600" h="21600" extrusionOk="0">
                  <a:moveTo>
                    <a:pt x="0" y="11007"/>
                  </a:moveTo>
                  <a:lnTo>
                    <a:pt x="2059" y="8210"/>
                  </a:lnTo>
                  <a:lnTo>
                    <a:pt x="7782" y="15996"/>
                  </a:lnTo>
                  <a:lnTo>
                    <a:pt x="19536" y="0"/>
                  </a:lnTo>
                  <a:lnTo>
                    <a:pt x="21600" y="2797"/>
                  </a:lnTo>
                  <a:lnTo>
                    <a:pt x="7782" y="21600"/>
                  </a:lnTo>
                  <a:cubicBezTo>
                    <a:pt x="7782" y="21600"/>
                    <a:pt x="0" y="11007"/>
                    <a:pt x="0" y="1100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0" name="Shape 23">
              <a:extLst>
                <a:ext uri="{FF2B5EF4-FFF2-40B4-BE49-F238E27FC236}">
                  <a16:creationId xmlns:a16="http://schemas.microsoft.com/office/drawing/2014/main" id="{10274F8D-7864-4F95-BC8B-BAD878CAB4F0}"/>
                </a:ext>
              </a:extLst>
            </p:cNvPr>
            <p:cNvSpPr/>
            <p:nvPr/>
          </p:nvSpPr>
          <p:spPr>
            <a:xfrm>
              <a:off x="8374202" y="287581"/>
              <a:ext cx="995372" cy="1346398"/>
            </a:xfrm>
            <a:custGeom>
              <a:avLst/>
              <a:gdLst/>
              <a:ahLst/>
              <a:cxnLst>
                <a:cxn ang="0">
                  <a:pos x="wd2" y="hd2"/>
                </a:cxn>
                <a:cxn ang="5400000">
                  <a:pos x="wd2" y="hd2"/>
                </a:cxn>
                <a:cxn ang="10800000">
                  <a:pos x="wd2" y="hd2"/>
                </a:cxn>
                <a:cxn ang="16200000">
                  <a:pos x="wd2" y="hd2"/>
                </a:cxn>
              </a:cxnLst>
              <a:rect l="0" t="0" r="r" b="b"/>
              <a:pathLst>
                <a:path w="21600" h="21600" extrusionOk="0">
                  <a:moveTo>
                    <a:pt x="21600" y="19756"/>
                  </a:moveTo>
                  <a:lnTo>
                    <a:pt x="3730" y="21600"/>
                  </a:lnTo>
                  <a:lnTo>
                    <a:pt x="0" y="1844"/>
                  </a:lnTo>
                  <a:lnTo>
                    <a:pt x="17870" y="0"/>
                  </a:lnTo>
                  <a:cubicBezTo>
                    <a:pt x="17870" y="0"/>
                    <a:pt x="21600" y="19756"/>
                    <a:pt x="21600" y="19756"/>
                  </a:cubicBezTo>
                  <a:close/>
                </a:path>
              </a:pathLst>
            </a:custGeom>
            <a:solidFill>
              <a:srgbClr val="010101">
                <a:alpha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1" name="Shape 24">
              <a:extLst>
                <a:ext uri="{FF2B5EF4-FFF2-40B4-BE49-F238E27FC236}">
                  <a16:creationId xmlns:a16="http://schemas.microsoft.com/office/drawing/2014/main" id="{40F4E74F-C044-470F-BCAC-1617C732011A}"/>
                </a:ext>
              </a:extLst>
            </p:cNvPr>
            <p:cNvSpPr/>
            <p:nvPr/>
          </p:nvSpPr>
          <p:spPr>
            <a:xfrm>
              <a:off x="8503353" y="397359"/>
              <a:ext cx="1028218" cy="1354689"/>
            </a:xfrm>
            <a:custGeom>
              <a:avLst/>
              <a:gdLst/>
              <a:ahLst/>
              <a:cxnLst>
                <a:cxn ang="0">
                  <a:pos x="wd2" y="hd2"/>
                </a:cxn>
                <a:cxn ang="5400000">
                  <a:pos x="wd2" y="hd2"/>
                </a:cxn>
                <a:cxn ang="10800000">
                  <a:pos x="wd2" y="hd2"/>
                </a:cxn>
                <a:cxn ang="16200000">
                  <a:pos x="wd2" y="hd2"/>
                </a:cxn>
              </a:cxnLst>
              <a:rect l="0" t="0" r="r" b="b"/>
              <a:pathLst>
                <a:path w="21600" h="21600" extrusionOk="0">
                  <a:moveTo>
                    <a:pt x="21600" y="19573"/>
                  </a:moveTo>
                  <a:lnTo>
                    <a:pt x="3452" y="21600"/>
                  </a:lnTo>
                  <a:lnTo>
                    <a:pt x="0" y="2027"/>
                  </a:lnTo>
                  <a:lnTo>
                    <a:pt x="18148" y="0"/>
                  </a:lnTo>
                  <a:cubicBezTo>
                    <a:pt x="18148" y="0"/>
                    <a:pt x="21600" y="19573"/>
                    <a:pt x="21600" y="19573"/>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2" name="Freeform 251">
              <a:extLst>
                <a:ext uri="{FF2B5EF4-FFF2-40B4-BE49-F238E27FC236}">
                  <a16:creationId xmlns:a16="http://schemas.microsoft.com/office/drawing/2014/main" id="{AA665E16-5083-43F4-81EA-3E63CBDFBCD9}"/>
                </a:ext>
              </a:extLst>
            </p:cNvPr>
            <p:cNvSpPr/>
            <p:nvPr/>
          </p:nvSpPr>
          <p:spPr>
            <a:xfrm>
              <a:off x="8606674" y="478079"/>
              <a:ext cx="708751" cy="243187"/>
            </a:xfrm>
            <a:custGeom>
              <a:avLst/>
              <a:gdLst>
                <a:gd name="connsiteX0" fmla="*/ 702569 w 708751"/>
                <a:gd name="connsiteY0" fmla="*/ 93634 h 243187"/>
                <a:gd name="connsiteX1" fmla="*/ 708751 w 708751"/>
                <a:gd name="connsiteY1" fmla="*/ 138244 h 243187"/>
                <a:gd name="connsiteX2" fmla="*/ 15868 w 708751"/>
                <a:gd name="connsiteY2" fmla="*/ 243187 h 243187"/>
                <a:gd name="connsiteX3" fmla="*/ 9686 w 708751"/>
                <a:gd name="connsiteY3" fmla="*/ 198577 h 243187"/>
                <a:gd name="connsiteX4" fmla="*/ 692883 w 708751"/>
                <a:gd name="connsiteY4" fmla="*/ 0 h 243187"/>
                <a:gd name="connsiteX5" fmla="*/ 699065 w 708751"/>
                <a:gd name="connsiteY5" fmla="*/ 44609 h 243187"/>
                <a:gd name="connsiteX6" fmla="*/ 6182 w 708751"/>
                <a:gd name="connsiteY6" fmla="*/ 149552 h 243187"/>
                <a:gd name="connsiteX7" fmla="*/ 0 w 708751"/>
                <a:gd name="connsiteY7" fmla="*/ 104943 h 2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8751" h="243187">
                  <a:moveTo>
                    <a:pt x="702569" y="93634"/>
                  </a:moveTo>
                  <a:cubicBezTo>
                    <a:pt x="702569" y="93634"/>
                    <a:pt x="708751" y="138244"/>
                    <a:pt x="708751" y="138244"/>
                  </a:cubicBezTo>
                  <a:lnTo>
                    <a:pt x="15868" y="243187"/>
                  </a:lnTo>
                  <a:lnTo>
                    <a:pt x="9686" y="198577"/>
                  </a:lnTo>
                  <a:close/>
                  <a:moveTo>
                    <a:pt x="692883" y="0"/>
                  </a:moveTo>
                  <a:cubicBezTo>
                    <a:pt x="692883" y="0"/>
                    <a:pt x="699065" y="44609"/>
                    <a:pt x="699065" y="44609"/>
                  </a:cubicBezTo>
                  <a:lnTo>
                    <a:pt x="6182" y="149552"/>
                  </a:lnTo>
                  <a:lnTo>
                    <a:pt x="0" y="104943"/>
                  </a:lnTo>
                  <a:close/>
                </a:path>
              </a:pathLst>
            </a:custGeom>
            <a:solidFill>
              <a:srgbClr val="010101">
                <a:alpha val="1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3" name="Shape 27">
              <a:extLst>
                <a:ext uri="{FF2B5EF4-FFF2-40B4-BE49-F238E27FC236}">
                  <a16:creationId xmlns:a16="http://schemas.microsoft.com/office/drawing/2014/main" id="{B5003993-D4E6-4E95-9D0E-400A61837085}"/>
                </a:ext>
              </a:extLst>
            </p:cNvPr>
            <p:cNvSpPr/>
            <p:nvPr/>
          </p:nvSpPr>
          <p:spPr>
            <a:xfrm>
              <a:off x="8645419" y="694406"/>
              <a:ext cx="773557" cy="937658"/>
            </a:xfrm>
            <a:custGeom>
              <a:avLst/>
              <a:gdLst/>
              <a:ahLst/>
              <a:cxnLst>
                <a:cxn ang="0">
                  <a:pos x="wd2" y="hd2"/>
                </a:cxn>
                <a:cxn ang="5400000">
                  <a:pos x="wd2" y="hd2"/>
                </a:cxn>
                <a:cxn ang="10800000">
                  <a:pos x="wd2" y="hd2"/>
                </a:cxn>
                <a:cxn ang="16200000">
                  <a:pos x="wd2" y="hd2"/>
                </a:cxn>
              </a:cxnLst>
              <a:rect l="0" t="0" r="r" b="b"/>
              <a:pathLst>
                <a:path w="21600" h="21600" extrusionOk="0">
                  <a:moveTo>
                    <a:pt x="21600" y="19359"/>
                  </a:moveTo>
                  <a:lnTo>
                    <a:pt x="3141" y="21600"/>
                  </a:lnTo>
                  <a:lnTo>
                    <a:pt x="0" y="2241"/>
                  </a:lnTo>
                  <a:lnTo>
                    <a:pt x="18459" y="0"/>
                  </a:lnTo>
                  <a:cubicBezTo>
                    <a:pt x="18459" y="0"/>
                    <a:pt x="21600" y="19359"/>
                    <a:pt x="21600" y="19359"/>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4" name="Shape 28">
              <a:extLst>
                <a:ext uri="{FF2B5EF4-FFF2-40B4-BE49-F238E27FC236}">
                  <a16:creationId xmlns:a16="http://schemas.microsoft.com/office/drawing/2014/main" id="{03D7E496-BCDF-4CF4-9951-C48A56F66C81}"/>
                </a:ext>
              </a:extLst>
            </p:cNvPr>
            <p:cNvSpPr/>
            <p:nvPr/>
          </p:nvSpPr>
          <p:spPr>
            <a:xfrm>
              <a:off x="8697079" y="823557"/>
              <a:ext cx="635295" cy="398415"/>
            </a:xfrm>
            <a:custGeom>
              <a:avLst/>
              <a:gdLst/>
              <a:ahLst/>
              <a:cxnLst>
                <a:cxn ang="0">
                  <a:pos x="wd2" y="hd2"/>
                </a:cxn>
                <a:cxn ang="5400000">
                  <a:pos x="wd2" y="hd2"/>
                </a:cxn>
                <a:cxn ang="10800000">
                  <a:pos x="wd2" y="hd2"/>
                </a:cxn>
                <a:cxn ang="16200000">
                  <a:pos x="wd2" y="hd2"/>
                </a:cxn>
              </a:cxnLst>
              <a:rect l="0" t="0" r="r" b="b"/>
              <a:pathLst>
                <a:path w="21600" h="21600" extrusionOk="0">
                  <a:moveTo>
                    <a:pt x="9231" y="19360"/>
                  </a:moveTo>
                  <a:lnTo>
                    <a:pt x="4927" y="16639"/>
                  </a:lnTo>
                  <a:lnTo>
                    <a:pt x="378" y="21600"/>
                  </a:lnTo>
                  <a:lnTo>
                    <a:pt x="0" y="20782"/>
                  </a:lnTo>
                  <a:lnTo>
                    <a:pt x="4856" y="15486"/>
                  </a:lnTo>
                  <a:lnTo>
                    <a:pt x="8937" y="18066"/>
                  </a:lnTo>
                  <a:lnTo>
                    <a:pt x="12470" y="7962"/>
                  </a:lnTo>
                  <a:lnTo>
                    <a:pt x="16636" y="9302"/>
                  </a:lnTo>
                  <a:lnTo>
                    <a:pt x="20195" y="1799"/>
                  </a:lnTo>
                  <a:lnTo>
                    <a:pt x="21067" y="0"/>
                  </a:lnTo>
                  <a:lnTo>
                    <a:pt x="21600" y="587"/>
                  </a:lnTo>
                  <a:lnTo>
                    <a:pt x="20730" y="2382"/>
                  </a:lnTo>
                  <a:lnTo>
                    <a:pt x="16912" y="10432"/>
                  </a:lnTo>
                  <a:lnTo>
                    <a:pt x="12813" y="9114"/>
                  </a:lnTo>
                  <a:cubicBezTo>
                    <a:pt x="12813" y="9114"/>
                    <a:pt x="9231" y="19360"/>
                    <a:pt x="9231" y="1936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5" name="Shape 29">
              <a:extLst>
                <a:ext uri="{FF2B5EF4-FFF2-40B4-BE49-F238E27FC236}">
                  <a16:creationId xmlns:a16="http://schemas.microsoft.com/office/drawing/2014/main" id="{688E8CC2-5A6D-4995-BD47-9EE01D0BF6B3}"/>
                </a:ext>
              </a:extLst>
            </p:cNvPr>
            <p:cNvSpPr/>
            <p:nvPr/>
          </p:nvSpPr>
          <p:spPr>
            <a:xfrm>
              <a:off x="8716452" y="1243297"/>
              <a:ext cx="695461" cy="130690"/>
            </a:xfrm>
            <a:custGeom>
              <a:avLst/>
              <a:gdLst/>
              <a:ahLst/>
              <a:cxnLst>
                <a:cxn ang="0">
                  <a:pos x="wd2" y="hd2"/>
                </a:cxn>
                <a:cxn ang="5400000">
                  <a:pos x="wd2" y="hd2"/>
                </a:cxn>
                <a:cxn ang="10800000">
                  <a:pos x="wd2" y="hd2"/>
                </a:cxn>
                <a:cxn ang="16200000">
                  <a:pos x="wd2" y="hd2"/>
                </a:cxn>
              </a:cxnLst>
              <a:rect l="0" t="0" r="r" b="b"/>
              <a:pathLst>
                <a:path w="21600" h="21600" extrusionOk="0">
                  <a:moveTo>
                    <a:pt x="21316" y="21600"/>
                  </a:moveTo>
                  <a:lnTo>
                    <a:pt x="14229" y="3584"/>
                  </a:lnTo>
                  <a:lnTo>
                    <a:pt x="10701" y="15949"/>
                  </a:lnTo>
                  <a:lnTo>
                    <a:pt x="6272" y="4068"/>
                  </a:lnTo>
                  <a:lnTo>
                    <a:pt x="188" y="14948"/>
                  </a:lnTo>
                  <a:lnTo>
                    <a:pt x="0" y="12036"/>
                  </a:lnTo>
                  <a:lnTo>
                    <a:pt x="6335" y="706"/>
                  </a:lnTo>
                  <a:lnTo>
                    <a:pt x="10673" y="12340"/>
                  </a:lnTo>
                  <a:lnTo>
                    <a:pt x="14194" y="0"/>
                  </a:lnTo>
                  <a:lnTo>
                    <a:pt x="21600" y="18830"/>
                  </a:lnTo>
                  <a:cubicBezTo>
                    <a:pt x="21600" y="18830"/>
                    <a:pt x="21316" y="21600"/>
                    <a:pt x="21316" y="2160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6" name="Shape 30">
              <a:extLst>
                <a:ext uri="{FF2B5EF4-FFF2-40B4-BE49-F238E27FC236}">
                  <a16:creationId xmlns:a16="http://schemas.microsoft.com/office/drawing/2014/main" id="{6B5CBD90-FBB2-4499-ACDD-BD4E7514AF34}"/>
                </a:ext>
              </a:extLst>
            </p:cNvPr>
            <p:cNvSpPr/>
            <p:nvPr/>
          </p:nvSpPr>
          <p:spPr>
            <a:xfrm>
              <a:off x="7683245" y="694406"/>
              <a:ext cx="82432" cy="120709"/>
            </a:xfrm>
            <a:custGeom>
              <a:avLst/>
              <a:gdLst/>
              <a:ahLst/>
              <a:cxnLst>
                <a:cxn ang="0">
                  <a:pos x="wd2" y="hd2"/>
                </a:cxn>
                <a:cxn ang="5400000">
                  <a:pos x="wd2" y="hd2"/>
                </a:cxn>
                <a:cxn ang="10800000">
                  <a:pos x="wd2" y="hd2"/>
                </a:cxn>
                <a:cxn ang="16200000">
                  <a:pos x="wd2" y="hd2"/>
                </a:cxn>
              </a:cxnLst>
              <a:rect l="0" t="0" r="r" b="b"/>
              <a:pathLst>
                <a:path w="20136" h="20578" extrusionOk="0">
                  <a:moveTo>
                    <a:pt x="19565" y="15319"/>
                  </a:moveTo>
                  <a:cubicBezTo>
                    <a:pt x="20868" y="17094"/>
                    <a:pt x="19864" y="19269"/>
                    <a:pt x="17317" y="20181"/>
                  </a:cubicBezTo>
                  <a:lnTo>
                    <a:pt x="17317" y="20181"/>
                  </a:lnTo>
                  <a:cubicBezTo>
                    <a:pt x="14769" y="21089"/>
                    <a:pt x="11652" y="20385"/>
                    <a:pt x="10348" y="18608"/>
                  </a:cubicBezTo>
                  <a:lnTo>
                    <a:pt x="569" y="5259"/>
                  </a:lnTo>
                  <a:cubicBezTo>
                    <a:pt x="-732" y="3481"/>
                    <a:pt x="273" y="1305"/>
                    <a:pt x="2820" y="396"/>
                  </a:cubicBezTo>
                  <a:lnTo>
                    <a:pt x="2820" y="396"/>
                  </a:lnTo>
                  <a:cubicBezTo>
                    <a:pt x="5365" y="-511"/>
                    <a:pt x="8486" y="191"/>
                    <a:pt x="9785" y="1969"/>
                  </a:cubicBezTo>
                  <a:cubicBezTo>
                    <a:pt x="9785" y="1969"/>
                    <a:pt x="19565" y="15319"/>
                    <a:pt x="19565" y="15319"/>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9" name="Shape 31">
              <a:extLst>
                <a:ext uri="{FF2B5EF4-FFF2-40B4-BE49-F238E27FC236}">
                  <a16:creationId xmlns:a16="http://schemas.microsoft.com/office/drawing/2014/main" id="{8845AF27-D6BD-4E6D-8FDA-7D3DF0B06850}"/>
                </a:ext>
              </a:extLst>
            </p:cNvPr>
            <p:cNvSpPr/>
            <p:nvPr/>
          </p:nvSpPr>
          <p:spPr>
            <a:xfrm>
              <a:off x="8106214" y="1592005"/>
              <a:ext cx="131704" cy="168026"/>
            </a:xfrm>
            <a:custGeom>
              <a:avLst/>
              <a:gdLst/>
              <a:ahLst/>
              <a:cxnLst>
                <a:cxn ang="0">
                  <a:pos x="wd2" y="hd2"/>
                </a:cxn>
                <a:cxn ang="5400000">
                  <a:pos x="wd2" y="hd2"/>
                </a:cxn>
                <a:cxn ang="10800000">
                  <a:pos x="wd2" y="hd2"/>
                </a:cxn>
                <a:cxn ang="16200000">
                  <a:pos x="wd2" y="hd2"/>
                </a:cxn>
              </a:cxnLst>
              <a:rect l="0" t="0" r="r" b="b"/>
              <a:pathLst>
                <a:path w="21600" h="21600" extrusionOk="0">
                  <a:moveTo>
                    <a:pt x="0" y="8901"/>
                  </a:moveTo>
                  <a:lnTo>
                    <a:pt x="21600" y="21600"/>
                  </a:lnTo>
                  <a:lnTo>
                    <a:pt x="20857" y="0"/>
                  </a:lnTo>
                  <a:cubicBezTo>
                    <a:pt x="20857" y="0"/>
                    <a:pt x="0" y="8901"/>
                    <a:pt x="0" y="890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0" name="Shape 32">
              <a:extLst>
                <a:ext uri="{FF2B5EF4-FFF2-40B4-BE49-F238E27FC236}">
                  <a16:creationId xmlns:a16="http://schemas.microsoft.com/office/drawing/2014/main" id="{A9790A20-5785-4012-A58A-A52549D8A39C}"/>
                </a:ext>
              </a:extLst>
            </p:cNvPr>
            <p:cNvSpPr/>
            <p:nvPr/>
          </p:nvSpPr>
          <p:spPr>
            <a:xfrm>
              <a:off x="7683245" y="752524"/>
              <a:ext cx="550694" cy="909384"/>
            </a:xfrm>
            <a:custGeom>
              <a:avLst/>
              <a:gdLst/>
              <a:ahLst/>
              <a:cxnLst>
                <a:cxn ang="0">
                  <a:pos x="wd2" y="hd2"/>
                </a:cxn>
                <a:cxn ang="5400000">
                  <a:pos x="wd2" y="hd2"/>
                </a:cxn>
                <a:cxn ang="10800000">
                  <a:pos x="wd2" y="hd2"/>
                </a:cxn>
                <a:cxn ang="16200000">
                  <a:pos x="wd2" y="hd2"/>
                </a:cxn>
              </a:cxnLst>
              <a:rect l="0" t="0" r="r" b="b"/>
              <a:pathLst>
                <a:path w="21292" h="21413" extrusionOk="0">
                  <a:moveTo>
                    <a:pt x="21292" y="19863"/>
                  </a:moveTo>
                  <a:cubicBezTo>
                    <a:pt x="21273" y="19836"/>
                    <a:pt x="21255" y="19809"/>
                    <a:pt x="21232" y="19783"/>
                  </a:cubicBezTo>
                  <a:lnTo>
                    <a:pt x="5229" y="722"/>
                  </a:lnTo>
                  <a:cubicBezTo>
                    <a:pt x="4682" y="71"/>
                    <a:pt x="3373" y="-187"/>
                    <a:pt x="2305" y="146"/>
                  </a:cubicBezTo>
                  <a:lnTo>
                    <a:pt x="1184" y="495"/>
                  </a:lnTo>
                  <a:cubicBezTo>
                    <a:pt x="115" y="828"/>
                    <a:pt x="-308" y="1625"/>
                    <a:pt x="238" y="2276"/>
                  </a:cubicBezTo>
                  <a:lnTo>
                    <a:pt x="16243" y="21336"/>
                  </a:lnTo>
                  <a:cubicBezTo>
                    <a:pt x="16265" y="21363"/>
                    <a:pt x="16290" y="21388"/>
                    <a:pt x="16315" y="21413"/>
                  </a:cubicBezTo>
                  <a:cubicBezTo>
                    <a:pt x="16315" y="21413"/>
                    <a:pt x="21292" y="19863"/>
                    <a:pt x="21292" y="19863"/>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1" name="Shape 33">
              <a:extLst>
                <a:ext uri="{FF2B5EF4-FFF2-40B4-BE49-F238E27FC236}">
                  <a16:creationId xmlns:a16="http://schemas.microsoft.com/office/drawing/2014/main" id="{4694679C-E88B-4EA4-B347-0E0B931DB65C}"/>
                </a:ext>
              </a:extLst>
            </p:cNvPr>
            <p:cNvSpPr/>
            <p:nvPr/>
          </p:nvSpPr>
          <p:spPr>
            <a:xfrm>
              <a:off x="8209535" y="1714698"/>
              <a:ext cx="48648" cy="72225"/>
            </a:xfrm>
            <a:custGeom>
              <a:avLst/>
              <a:gdLst/>
              <a:ahLst/>
              <a:cxnLst>
                <a:cxn ang="0">
                  <a:pos x="wd2" y="hd2"/>
                </a:cxn>
                <a:cxn ang="5400000">
                  <a:pos x="wd2" y="hd2"/>
                </a:cxn>
                <a:cxn ang="10800000">
                  <a:pos x="wd2" y="hd2"/>
                </a:cxn>
                <a:cxn ang="16200000">
                  <a:pos x="wd2" y="hd2"/>
                </a:cxn>
              </a:cxnLst>
              <a:rect l="0" t="0" r="r" b="b"/>
              <a:pathLst>
                <a:path w="19445" h="19624" extrusionOk="0">
                  <a:moveTo>
                    <a:pt x="16285" y="7536"/>
                  </a:moveTo>
                  <a:cubicBezTo>
                    <a:pt x="20244" y="12801"/>
                    <a:pt x="20522" y="18093"/>
                    <a:pt x="16899" y="19353"/>
                  </a:cubicBezTo>
                  <a:cubicBezTo>
                    <a:pt x="13276" y="20613"/>
                    <a:pt x="7129" y="17363"/>
                    <a:pt x="3162" y="12094"/>
                  </a:cubicBezTo>
                  <a:cubicBezTo>
                    <a:pt x="-797" y="6824"/>
                    <a:pt x="-1078" y="1531"/>
                    <a:pt x="2545" y="271"/>
                  </a:cubicBezTo>
                  <a:cubicBezTo>
                    <a:pt x="6166" y="-987"/>
                    <a:pt x="12323" y="2261"/>
                    <a:pt x="16285" y="753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2" name="Shape 34">
              <a:extLst>
                <a:ext uri="{FF2B5EF4-FFF2-40B4-BE49-F238E27FC236}">
                  <a16:creationId xmlns:a16="http://schemas.microsoft.com/office/drawing/2014/main" id="{1D16AA4B-7E53-40E3-A4EA-5648667CA4CC}"/>
                </a:ext>
              </a:extLst>
            </p:cNvPr>
            <p:cNvSpPr/>
            <p:nvPr/>
          </p:nvSpPr>
          <p:spPr>
            <a:xfrm>
              <a:off x="7712304" y="820328"/>
              <a:ext cx="398914" cy="433935"/>
            </a:xfrm>
            <a:custGeom>
              <a:avLst/>
              <a:gdLst/>
              <a:ahLst/>
              <a:cxnLst>
                <a:cxn ang="0">
                  <a:pos x="wd2" y="hd2"/>
                </a:cxn>
                <a:cxn ang="5400000">
                  <a:pos x="wd2" y="hd2"/>
                </a:cxn>
                <a:cxn ang="10800000">
                  <a:pos x="wd2" y="hd2"/>
                </a:cxn>
                <a:cxn ang="16200000">
                  <a:pos x="wd2" y="hd2"/>
                </a:cxn>
              </a:cxnLst>
              <a:rect l="0" t="0" r="r" b="b"/>
              <a:pathLst>
                <a:path w="21600" h="21421" extrusionOk="0">
                  <a:moveTo>
                    <a:pt x="21600" y="21050"/>
                  </a:moveTo>
                  <a:cubicBezTo>
                    <a:pt x="20892" y="21486"/>
                    <a:pt x="20260" y="21460"/>
                    <a:pt x="19854" y="21362"/>
                  </a:cubicBezTo>
                  <a:cubicBezTo>
                    <a:pt x="18769" y="21099"/>
                    <a:pt x="18185" y="20064"/>
                    <a:pt x="18121" y="19947"/>
                  </a:cubicBezTo>
                  <a:cubicBezTo>
                    <a:pt x="18036" y="19774"/>
                    <a:pt x="10766" y="4952"/>
                    <a:pt x="9447" y="2600"/>
                  </a:cubicBezTo>
                  <a:cubicBezTo>
                    <a:pt x="8958" y="1728"/>
                    <a:pt x="8537" y="1525"/>
                    <a:pt x="8329" y="1482"/>
                  </a:cubicBezTo>
                  <a:cubicBezTo>
                    <a:pt x="8068" y="1428"/>
                    <a:pt x="7859" y="1569"/>
                    <a:pt x="7851" y="1575"/>
                  </a:cubicBezTo>
                  <a:lnTo>
                    <a:pt x="7712" y="1657"/>
                  </a:lnTo>
                  <a:lnTo>
                    <a:pt x="733" y="4911"/>
                  </a:lnTo>
                  <a:lnTo>
                    <a:pt x="0" y="3603"/>
                  </a:lnTo>
                  <a:lnTo>
                    <a:pt x="6919" y="378"/>
                  </a:lnTo>
                  <a:cubicBezTo>
                    <a:pt x="7156" y="225"/>
                    <a:pt x="7795" y="-114"/>
                    <a:pt x="8632" y="39"/>
                  </a:cubicBezTo>
                  <a:cubicBezTo>
                    <a:pt x="9511" y="201"/>
                    <a:pt x="10267" y="837"/>
                    <a:pt x="10881" y="1932"/>
                  </a:cubicBezTo>
                  <a:cubicBezTo>
                    <a:pt x="12219" y="4318"/>
                    <a:pt x="19279" y="18713"/>
                    <a:pt x="19579" y="19324"/>
                  </a:cubicBezTo>
                  <a:cubicBezTo>
                    <a:pt x="19665" y="19477"/>
                    <a:pt x="19969" y="19872"/>
                    <a:pt x="20271" y="19943"/>
                  </a:cubicBezTo>
                  <a:cubicBezTo>
                    <a:pt x="20320" y="19955"/>
                    <a:pt x="20451" y="19986"/>
                    <a:pt x="20698" y="19833"/>
                  </a:cubicBezTo>
                  <a:cubicBezTo>
                    <a:pt x="20698" y="19833"/>
                    <a:pt x="21600" y="21050"/>
                    <a:pt x="21600" y="21050"/>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3" name="Shape 35">
              <a:extLst>
                <a:ext uri="{FF2B5EF4-FFF2-40B4-BE49-F238E27FC236}">
                  <a16:creationId xmlns:a16="http://schemas.microsoft.com/office/drawing/2014/main" id="{7A20BF78-85A3-4C6E-8142-9FA6904AA499}"/>
                </a:ext>
              </a:extLst>
            </p:cNvPr>
            <p:cNvSpPr/>
            <p:nvPr/>
          </p:nvSpPr>
          <p:spPr>
            <a:xfrm>
              <a:off x="7696160" y="694406"/>
              <a:ext cx="561059" cy="1090406"/>
            </a:xfrm>
            <a:custGeom>
              <a:avLst/>
              <a:gdLst/>
              <a:ahLst/>
              <a:cxnLst>
                <a:cxn ang="0">
                  <a:pos x="wd2" y="hd2"/>
                </a:cxn>
                <a:cxn ang="5400000">
                  <a:pos x="wd2" y="hd2"/>
                </a:cxn>
                <a:cxn ang="10800000">
                  <a:pos x="wd2" y="hd2"/>
                </a:cxn>
                <a:cxn ang="16200000">
                  <a:pos x="wd2" y="hd2"/>
                </a:cxn>
              </a:cxnLst>
              <a:rect l="0" t="0" r="r" b="b"/>
              <a:pathLst>
                <a:path w="21506" h="21555" extrusionOk="0">
                  <a:moveTo>
                    <a:pt x="1984" y="1225"/>
                  </a:moveTo>
                  <a:lnTo>
                    <a:pt x="994" y="227"/>
                  </a:lnTo>
                  <a:cubicBezTo>
                    <a:pt x="806" y="38"/>
                    <a:pt x="379" y="-45"/>
                    <a:pt x="0" y="25"/>
                  </a:cubicBezTo>
                  <a:lnTo>
                    <a:pt x="21348" y="21555"/>
                  </a:lnTo>
                  <a:cubicBezTo>
                    <a:pt x="21600" y="21425"/>
                    <a:pt x="21549" y="21078"/>
                    <a:pt x="21205" y="20730"/>
                  </a:cubicBezTo>
                  <a:cubicBezTo>
                    <a:pt x="21062" y="20587"/>
                    <a:pt x="20891" y="20464"/>
                    <a:pt x="20713" y="20371"/>
                  </a:cubicBezTo>
                  <a:lnTo>
                    <a:pt x="20582" y="17833"/>
                  </a:lnTo>
                  <a:lnTo>
                    <a:pt x="20636" y="17819"/>
                  </a:lnTo>
                  <a:cubicBezTo>
                    <a:pt x="20617" y="17796"/>
                    <a:pt x="20599" y="17773"/>
                    <a:pt x="20577" y="17751"/>
                  </a:cubicBezTo>
                  <a:lnTo>
                    <a:pt x="4711" y="1749"/>
                  </a:lnTo>
                  <a:cubicBezTo>
                    <a:pt x="4199" y="1232"/>
                    <a:pt x="3009" y="1011"/>
                    <a:pt x="1984" y="1225"/>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21" name="Group 220">
            <a:extLst>
              <a:ext uri="{FF2B5EF4-FFF2-40B4-BE49-F238E27FC236}">
                <a16:creationId xmlns:a16="http://schemas.microsoft.com/office/drawing/2014/main" id="{95EBB004-84C4-4A46-91B3-4C0F061CAF5A}"/>
              </a:ext>
            </a:extLst>
          </p:cNvPr>
          <p:cNvGrpSpPr/>
          <p:nvPr/>
        </p:nvGrpSpPr>
        <p:grpSpPr>
          <a:xfrm>
            <a:off x="9652572" y="4835064"/>
            <a:ext cx="670716" cy="648072"/>
            <a:chOff x="1517906" y="1984833"/>
            <a:chExt cx="1180567" cy="1140710"/>
          </a:xfrm>
        </p:grpSpPr>
        <p:grpSp>
          <p:nvGrpSpPr>
            <p:cNvPr id="222" name="Group 221">
              <a:extLst>
                <a:ext uri="{FF2B5EF4-FFF2-40B4-BE49-F238E27FC236}">
                  <a16:creationId xmlns:a16="http://schemas.microsoft.com/office/drawing/2014/main" id="{045F65E7-8D88-4104-B56A-F741CD013BB3}"/>
                </a:ext>
              </a:extLst>
            </p:cNvPr>
            <p:cNvGrpSpPr/>
            <p:nvPr/>
          </p:nvGrpSpPr>
          <p:grpSpPr>
            <a:xfrm>
              <a:off x="1799052" y="2528083"/>
              <a:ext cx="899421" cy="597460"/>
              <a:chOff x="6919266" y="2220698"/>
              <a:chExt cx="3741177" cy="2485162"/>
            </a:xfrm>
          </p:grpSpPr>
          <p:grpSp>
            <p:nvGrpSpPr>
              <p:cNvPr id="228" name="Group 227">
                <a:extLst>
                  <a:ext uri="{FF2B5EF4-FFF2-40B4-BE49-F238E27FC236}">
                    <a16:creationId xmlns:a16="http://schemas.microsoft.com/office/drawing/2014/main" id="{872A2CAB-7763-4B79-B4E4-6A1811F34DA0}"/>
                  </a:ext>
                </a:extLst>
              </p:cNvPr>
              <p:cNvGrpSpPr/>
              <p:nvPr/>
            </p:nvGrpSpPr>
            <p:grpSpPr>
              <a:xfrm>
                <a:off x="6919266" y="3086797"/>
                <a:ext cx="3124130" cy="1619063"/>
                <a:chOff x="6913980" y="3201803"/>
                <a:chExt cx="3124130" cy="1619063"/>
              </a:xfrm>
            </p:grpSpPr>
            <p:sp>
              <p:nvSpPr>
                <p:cNvPr id="239" name="Shape 12">
                  <a:extLst>
                    <a:ext uri="{FF2B5EF4-FFF2-40B4-BE49-F238E27FC236}">
                      <a16:creationId xmlns:a16="http://schemas.microsoft.com/office/drawing/2014/main" id="{881C8D52-C239-4511-A05B-558DF1D616CA}"/>
                    </a:ext>
                  </a:extLst>
                </p:cNvPr>
                <p:cNvSpPr/>
                <p:nvPr/>
              </p:nvSpPr>
              <p:spPr>
                <a:xfrm>
                  <a:off x="6913980" y="3488884"/>
                  <a:ext cx="3124130" cy="1329176"/>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0" name="Shape 13">
                  <a:extLst>
                    <a:ext uri="{FF2B5EF4-FFF2-40B4-BE49-F238E27FC236}">
                      <a16:creationId xmlns:a16="http://schemas.microsoft.com/office/drawing/2014/main" id="{D14159A1-54B2-4256-9BF9-2F4AF0C81F24}"/>
                    </a:ext>
                  </a:extLst>
                </p:cNvPr>
                <p:cNvSpPr/>
                <p:nvPr/>
              </p:nvSpPr>
              <p:spPr>
                <a:xfrm>
                  <a:off x="6913980" y="3555210"/>
                  <a:ext cx="1500942"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1" name="Shape 14">
                  <a:extLst>
                    <a:ext uri="{FF2B5EF4-FFF2-40B4-BE49-F238E27FC236}">
                      <a16:creationId xmlns:a16="http://schemas.microsoft.com/office/drawing/2014/main" id="{2F812701-04C1-4D74-994E-92F9A6BAA4BD}"/>
                    </a:ext>
                  </a:extLst>
                </p:cNvPr>
                <p:cNvSpPr/>
                <p:nvPr/>
              </p:nvSpPr>
              <p:spPr>
                <a:xfrm>
                  <a:off x="8410004" y="4107929"/>
                  <a:ext cx="1533061"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2" name="Shape 15">
                  <a:extLst>
                    <a:ext uri="{FF2B5EF4-FFF2-40B4-BE49-F238E27FC236}">
                      <a16:creationId xmlns:a16="http://schemas.microsoft.com/office/drawing/2014/main" id="{35FFE474-DE94-48F7-8D3F-C41902AE01B9}"/>
                    </a:ext>
                  </a:extLst>
                </p:cNvPr>
                <p:cNvSpPr/>
                <p:nvPr/>
              </p:nvSpPr>
              <p:spPr>
                <a:xfrm>
                  <a:off x="6913980" y="3201803"/>
                  <a:ext cx="3124130" cy="1329169"/>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29" name="Group 228">
                <a:extLst>
                  <a:ext uri="{FF2B5EF4-FFF2-40B4-BE49-F238E27FC236}">
                    <a16:creationId xmlns:a16="http://schemas.microsoft.com/office/drawing/2014/main" id="{259D44FC-FB4D-41C8-B7BB-15E32363B900}"/>
                  </a:ext>
                </a:extLst>
              </p:cNvPr>
              <p:cNvGrpSpPr/>
              <p:nvPr/>
            </p:nvGrpSpPr>
            <p:grpSpPr>
              <a:xfrm>
                <a:off x="7506329" y="2825776"/>
                <a:ext cx="3129148" cy="1619057"/>
                <a:chOff x="4482815" y="5446950"/>
                <a:chExt cx="3129148" cy="1619057"/>
              </a:xfrm>
            </p:grpSpPr>
            <p:sp>
              <p:nvSpPr>
                <p:cNvPr id="235" name="Shape 8">
                  <a:extLst>
                    <a:ext uri="{FF2B5EF4-FFF2-40B4-BE49-F238E27FC236}">
                      <a16:creationId xmlns:a16="http://schemas.microsoft.com/office/drawing/2014/main" id="{D67B2762-FB2D-410B-81D7-9CE920A71A1D}"/>
                    </a:ext>
                  </a:extLst>
                </p:cNvPr>
                <p:cNvSpPr/>
                <p:nvPr/>
              </p:nvSpPr>
              <p:spPr>
                <a:xfrm>
                  <a:off x="4482815" y="5734031"/>
                  <a:ext cx="3124124" cy="1329171"/>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6" name="Shape 9">
                  <a:extLst>
                    <a:ext uri="{FF2B5EF4-FFF2-40B4-BE49-F238E27FC236}">
                      <a16:creationId xmlns:a16="http://schemas.microsoft.com/office/drawing/2014/main" id="{E6DC3079-4C32-4EAE-A877-E009C29202DC}"/>
                    </a:ext>
                  </a:extLst>
                </p:cNvPr>
                <p:cNvSpPr/>
                <p:nvPr/>
              </p:nvSpPr>
              <p:spPr>
                <a:xfrm>
                  <a:off x="4482815" y="5800357"/>
                  <a:ext cx="1500943" cy="1265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7" name="Shape 10">
                  <a:extLst>
                    <a:ext uri="{FF2B5EF4-FFF2-40B4-BE49-F238E27FC236}">
                      <a16:creationId xmlns:a16="http://schemas.microsoft.com/office/drawing/2014/main" id="{39E5E97E-8A82-4104-A09A-2D8AE528D58A}"/>
                    </a:ext>
                  </a:extLst>
                </p:cNvPr>
                <p:cNvSpPr/>
                <p:nvPr/>
              </p:nvSpPr>
              <p:spPr>
                <a:xfrm>
                  <a:off x="5986209" y="6353076"/>
                  <a:ext cx="1533066" cy="675803"/>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8" name="Shape 11">
                  <a:extLst>
                    <a:ext uri="{FF2B5EF4-FFF2-40B4-BE49-F238E27FC236}">
                      <a16:creationId xmlns:a16="http://schemas.microsoft.com/office/drawing/2014/main" id="{E9567677-6065-4C74-8DCC-E74B67E398FF}"/>
                    </a:ext>
                  </a:extLst>
                </p:cNvPr>
                <p:cNvSpPr/>
                <p:nvPr/>
              </p:nvSpPr>
              <p:spPr>
                <a:xfrm>
                  <a:off x="4487839" y="5446950"/>
                  <a:ext cx="3124124" cy="1329164"/>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30" name="Group 229">
                <a:extLst>
                  <a:ext uri="{FF2B5EF4-FFF2-40B4-BE49-F238E27FC236}">
                    <a16:creationId xmlns:a16="http://schemas.microsoft.com/office/drawing/2014/main" id="{F4FE83CD-D77B-43E5-AAFD-1909BD064FF3}"/>
                  </a:ext>
                </a:extLst>
              </p:cNvPr>
              <p:cNvGrpSpPr/>
              <p:nvPr/>
            </p:nvGrpSpPr>
            <p:grpSpPr>
              <a:xfrm>
                <a:off x="7531301" y="2220698"/>
                <a:ext cx="3129142" cy="1636349"/>
                <a:chOff x="7107934" y="786594"/>
                <a:chExt cx="3129142" cy="1636349"/>
              </a:xfrm>
            </p:grpSpPr>
            <p:sp>
              <p:nvSpPr>
                <p:cNvPr id="231" name="Shape 16">
                  <a:extLst>
                    <a:ext uri="{FF2B5EF4-FFF2-40B4-BE49-F238E27FC236}">
                      <a16:creationId xmlns:a16="http://schemas.microsoft.com/office/drawing/2014/main" id="{F22305BD-3EC0-451B-8D94-25A7A3610856}"/>
                    </a:ext>
                  </a:extLst>
                </p:cNvPr>
                <p:cNvSpPr/>
                <p:nvPr/>
              </p:nvSpPr>
              <p:spPr>
                <a:xfrm>
                  <a:off x="7112958" y="1093771"/>
                  <a:ext cx="3124118" cy="1329172"/>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2" name="Shape 17">
                  <a:extLst>
                    <a:ext uri="{FF2B5EF4-FFF2-40B4-BE49-F238E27FC236}">
                      <a16:creationId xmlns:a16="http://schemas.microsoft.com/office/drawing/2014/main" id="{D66CC71E-0B20-4C6D-9B8D-EF99E52BA28B}"/>
                    </a:ext>
                  </a:extLst>
                </p:cNvPr>
                <p:cNvSpPr/>
                <p:nvPr/>
              </p:nvSpPr>
              <p:spPr>
                <a:xfrm>
                  <a:off x="7112958" y="1152727"/>
                  <a:ext cx="1500936"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3" name="Shape 18">
                  <a:extLst>
                    <a:ext uri="{FF2B5EF4-FFF2-40B4-BE49-F238E27FC236}">
                      <a16:creationId xmlns:a16="http://schemas.microsoft.com/office/drawing/2014/main" id="{D5EC1241-7E94-47B2-AEF7-23B1539A9DCE}"/>
                    </a:ext>
                  </a:extLst>
                </p:cNvPr>
                <p:cNvSpPr/>
                <p:nvPr/>
              </p:nvSpPr>
              <p:spPr>
                <a:xfrm>
                  <a:off x="8608983" y="1712815"/>
                  <a:ext cx="1533066"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4" name="Shape 19">
                  <a:extLst>
                    <a:ext uri="{FF2B5EF4-FFF2-40B4-BE49-F238E27FC236}">
                      <a16:creationId xmlns:a16="http://schemas.microsoft.com/office/drawing/2014/main" id="{237BA064-5681-4482-936C-CA4C0AE6CEA5}"/>
                    </a:ext>
                  </a:extLst>
                </p:cNvPr>
                <p:cNvSpPr/>
                <p:nvPr/>
              </p:nvSpPr>
              <p:spPr>
                <a:xfrm>
                  <a:off x="7107934" y="786594"/>
                  <a:ext cx="3124118" cy="1329170"/>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223" name="Group 222">
              <a:extLst>
                <a:ext uri="{FF2B5EF4-FFF2-40B4-BE49-F238E27FC236}">
                  <a16:creationId xmlns:a16="http://schemas.microsoft.com/office/drawing/2014/main" id="{55DCAF52-7900-44C4-B03B-051FB44EF734}"/>
                </a:ext>
              </a:extLst>
            </p:cNvPr>
            <p:cNvGrpSpPr/>
            <p:nvPr/>
          </p:nvGrpSpPr>
          <p:grpSpPr>
            <a:xfrm>
              <a:off x="1517906" y="1984833"/>
              <a:ext cx="879236" cy="1056435"/>
              <a:chOff x="3612396" y="467356"/>
              <a:chExt cx="3657220" cy="4394288"/>
            </a:xfrm>
          </p:grpSpPr>
          <p:sp>
            <p:nvSpPr>
              <p:cNvPr id="224" name="Shape 20">
                <a:extLst>
                  <a:ext uri="{FF2B5EF4-FFF2-40B4-BE49-F238E27FC236}">
                    <a16:creationId xmlns:a16="http://schemas.microsoft.com/office/drawing/2014/main" id="{135A4188-A6EA-469E-84F5-FC5970E838AF}"/>
                  </a:ext>
                </a:extLst>
              </p:cNvPr>
              <p:cNvSpPr/>
              <p:nvPr/>
            </p:nvSpPr>
            <p:spPr>
              <a:xfrm>
                <a:off x="4025104" y="1418032"/>
                <a:ext cx="2366232" cy="2883819"/>
              </a:xfrm>
              <a:custGeom>
                <a:avLst/>
                <a:gdLst/>
                <a:ahLst/>
                <a:cxnLst>
                  <a:cxn ang="0">
                    <a:pos x="wd2" y="hd2"/>
                  </a:cxn>
                  <a:cxn ang="5400000">
                    <a:pos x="wd2" y="hd2"/>
                  </a:cxn>
                  <a:cxn ang="10800000">
                    <a:pos x="wd2" y="hd2"/>
                  </a:cxn>
                  <a:cxn ang="16200000">
                    <a:pos x="wd2" y="hd2"/>
                  </a:cxn>
                </a:cxnLst>
                <a:rect l="0" t="0" r="r" b="b"/>
                <a:pathLst>
                  <a:path w="21600" h="21600" extrusionOk="0">
                    <a:moveTo>
                      <a:pt x="20074" y="13386"/>
                    </a:moveTo>
                    <a:cubicBezTo>
                      <a:pt x="21037" y="12061"/>
                      <a:pt x="21600" y="10517"/>
                      <a:pt x="21600" y="8862"/>
                    </a:cubicBezTo>
                    <a:cubicBezTo>
                      <a:pt x="21600" y="3968"/>
                      <a:pt x="16765" y="0"/>
                      <a:pt x="10800" y="0"/>
                    </a:cubicBezTo>
                    <a:cubicBezTo>
                      <a:pt x="4835" y="0"/>
                      <a:pt x="0" y="3968"/>
                      <a:pt x="0" y="8862"/>
                    </a:cubicBezTo>
                    <a:cubicBezTo>
                      <a:pt x="0" y="10517"/>
                      <a:pt x="563" y="12061"/>
                      <a:pt x="1525" y="13386"/>
                    </a:cubicBezTo>
                    <a:lnTo>
                      <a:pt x="1484" y="13386"/>
                    </a:lnTo>
                    <a:cubicBezTo>
                      <a:pt x="5914" y="19018"/>
                      <a:pt x="5455" y="21600"/>
                      <a:pt x="5455" y="21600"/>
                    </a:cubicBezTo>
                    <a:lnTo>
                      <a:pt x="10800" y="21600"/>
                    </a:lnTo>
                    <a:lnTo>
                      <a:pt x="16145" y="21600"/>
                    </a:lnTo>
                    <a:cubicBezTo>
                      <a:pt x="16145" y="21600"/>
                      <a:pt x="15684" y="19018"/>
                      <a:pt x="20114" y="13386"/>
                    </a:cubicBezTo>
                    <a:cubicBezTo>
                      <a:pt x="20114" y="13386"/>
                      <a:pt x="20074" y="13386"/>
                      <a:pt x="20074" y="13386"/>
                    </a:cubicBezTo>
                    <a:close/>
                  </a:path>
                </a:pathLst>
              </a:custGeom>
              <a:solidFill>
                <a:schemeClr val="bg1">
                  <a:lumMod val="95000"/>
                </a:scheme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5" name="Shape 25">
                <a:extLst>
                  <a:ext uri="{FF2B5EF4-FFF2-40B4-BE49-F238E27FC236}">
                    <a16:creationId xmlns:a16="http://schemas.microsoft.com/office/drawing/2014/main" id="{7CE7D059-36FC-4913-AFF1-31F7BFA17746}"/>
                  </a:ext>
                </a:extLst>
              </p:cNvPr>
              <p:cNvSpPr/>
              <p:nvPr/>
            </p:nvSpPr>
            <p:spPr>
              <a:xfrm>
                <a:off x="5204237" y="1418032"/>
                <a:ext cx="1188978" cy="3443612"/>
              </a:xfrm>
              <a:custGeom>
                <a:avLst/>
                <a:gdLst/>
                <a:ahLst/>
                <a:cxnLst>
                  <a:cxn ang="0">
                    <a:pos x="wd2" y="hd2"/>
                  </a:cxn>
                  <a:cxn ang="5400000">
                    <a:pos x="wd2" y="hd2"/>
                  </a:cxn>
                  <a:cxn ang="10800000">
                    <a:pos x="wd2" y="hd2"/>
                  </a:cxn>
                  <a:cxn ang="16200000">
                    <a:pos x="wd2" y="hd2"/>
                  </a:cxn>
                </a:cxnLst>
                <a:rect l="0" t="0" r="r" b="b"/>
                <a:pathLst>
                  <a:path w="21600" h="21600" extrusionOk="0">
                    <a:moveTo>
                      <a:pt x="18564" y="11210"/>
                    </a:moveTo>
                    <a:cubicBezTo>
                      <a:pt x="20480" y="10100"/>
                      <a:pt x="21600" y="8808"/>
                      <a:pt x="21600" y="7422"/>
                    </a:cubicBezTo>
                    <a:cubicBezTo>
                      <a:pt x="21600" y="3323"/>
                      <a:pt x="11978" y="0"/>
                      <a:pt x="106" y="0"/>
                    </a:cubicBezTo>
                    <a:cubicBezTo>
                      <a:pt x="71" y="0"/>
                      <a:pt x="36" y="1"/>
                      <a:pt x="0" y="1"/>
                    </a:cubicBezTo>
                    <a:lnTo>
                      <a:pt x="0" y="8712"/>
                    </a:lnTo>
                    <a:lnTo>
                      <a:pt x="0" y="9278"/>
                    </a:lnTo>
                    <a:lnTo>
                      <a:pt x="0" y="18089"/>
                    </a:lnTo>
                    <a:lnTo>
                      <a:pt x="0" y="18425"/>
                    </a:lnTo>
                    <a:lnTo>
                      <a:pt x="0" y="19058"/>
                    </a:lnTo>
                    <a:lnTo>
                      <a:pt x="0" y="19670"/>
                    </a:lnTo>
                    <a:lnTo>
                      <a:pt x="0" y="20303"/>
                    </a:lnTo>
                    <a:lnTo>
                      <a:pt x="0" y="21080"/>
                    </a:lnTo>
                    <a:lnTo>
                      <a:pt x="0" y="21340"/>
                    </a:lnTo>
                    <a:lnTo>
                      <a:pt x="0" y="21600"/>
                    </a:lnTo>
                    <a:lnTo>
                      <a:pt x="9070" y="21600"/>
                    </a:lnTo>
                    <a:cubicBezTo>
                      <a:pt x="9462" y="21600"/>
                      <a:pt x="9783" y="21484"/>
                      <a:pt x="9783" y="21340"/>
                    </a:cubicBezTo>
                    <a:cubicBezTo>
                      <a:pt x="9783" y="21197"/>
                      <a:pt x="9462" y="21080"/>
                      <a:pt x="9070" y="21080"/>
                    </a:cubicBezTo>
                    <a:lnTo>
                      <a:pt x="8925" y="21080"/>
                    </a:lnTo>
                    <a:lnTo>
                      <a:pt x="10218" y="20303"/>
                    </a:lnTo>
                    <a:lnTo>
                      <a:pt x="11008" y="20303"/>
                    </a:lnTo>
                    <a:cubicBezTo>
                      <a:pt x="11491" y="20303"/>
                      <a:pt x="11877" y="20161"/>
                      <a:pt x="11877" y="19987"/>
                    </a:cubicBezTo>
                    <a:cubicBezTo>
                      <a:pt x="11877" y="19811"/>
                      <a:pt x="11491" y="19670"/>
                      <a:pt x="11008" y="19670"/>
                    </a:cubicBezTo>
                    <a:lnTo>
                      <a:pt x="10744" y="19670"/>
                    </a:lnTo>
                    <a:lnTo>
                      <a:pt x="10744" y="19058"/>
                    </a:lnTo>
                    <a:lnTo>
                      <a:pt x="11008" y="19058"/>
                    </a:lnTo>
                    <a:cubicBezTo>
                      <a:pt x="11491" y="19058"/>
                      <a:pt x="11877" y="18916"/>
                      <a:pt x="11877" y="18742"/>
                    </a:cubicBezTo>
                    <a:cubicBezTo>
                      <a:pt x="11877" y="18567"/>
                      <a:pt x="11491" y="18425"/>
                      <a:pt x="11008" y="18425"/>
                    </a:cubicBezTo>
                    <a:lnTo>
                      <a:pt x="10744" y="18425"/>
                    </a:lnTo>
                    <a:lnTo>
                      <a:pt x="10744" y="18089"/>
                    </a:lnTo>
                    <a:cubicBezTo>
                      <a:pt x="10744" y="18089"/>
                      <a:pt x="9826" y="15927"/>
                      <a:pt x="18643" y="11210"/>
                    </a:cubicBezTo>
                    <a:cubicBezTo>
                      <a:pt x="18643" y="11210"/>
                      <a:pt x="18564" y="11210"/>
                      <a:pt x="18564" y="11210"/>
                    </a:cubicBezTo>
                    <a:close/>
                  </a:path>
                </a:pathLst>
              </a:custGeom>
              <a:solidFill>
                <a:srgbClr val="010101">
                  <a:alpha val="1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6" name="Freeform 19">
                <a:extLst>
                  <a:ext uri="{FF2B5EF4-FFF2-40B4-BE49-F238E27FC236}">
                    <a16:creationId xmlns:a16="http://schemas.microsoft.com/office/drawing/2014/main" id="{2822B2DC-E750-48DE-ADDA-3185EC56A453}"/>
                  </a:ext>
                </a:extLst>
              </p:cNvPr>
              <p:cNvSpPr/>
              <p:nvPr/>
            </p:nvSpPr>
            <p:spPr>
              <a:xfrm>
                <a:off x="3612396" y="467356"/>
                <a:ext cx="3657220" cy="4352992"/>
              </a:xfrm>
              <a:custGeom>
                <a:avLst/>
                <a:gdLst>
                  <a:gd name="connsiteX0" fmla="*/ 1706493 w 3657220"/>
                  <a:gd name="connsiteY0" fmla="*/ 2315203 h 4352992"/>
                  <a:gd name="connsiteX1" fmla="*/ 1643051 w 3657220"/>
                  <a:gd name="connsiteY1" fmla="*/ 2379467 h 4352992"/>
                  <a:gd name="connsiteX2" fmla="*/ 1548922 w 3657220"/>
                  <a:gd name="connsiteY2" fmla="*/ 2472292 h 4352992"/>
                  <a:gd name="connsiteX3" fmla="*/ 1527879 w 3657220"/>
                  <a:gd name="connsiteY3" fmla="*/ 2493019 h 4352992"/>
                  <a:gd name="connsiteX4" fmla="*/ 1506023 w 3657220"/>
                  <a:gd name="connsiteY4" fmla="*/ 2473482 h 4352992"/>
                  <a:gd name="connsiteX5" fmla="*/ 1424670 w 3657220"/>
                  <a:gd name="connsiteY5" fmla="*/ 2397714 h 4352992"/>
                  <a:gd name="connsiteX6" fmla="*/ 1361666 w 3657220"/>
                  <a:gd name="connsiteY6" fmla="*/ 2338112 h 4352992"/>
                  <a:gd name="connsiteX7" fmla="*/ 1273863 w 3657220"/>
                  <a:gd name="connsiteY7" fmla="*/ 2423301 h 4352992"/>
                  <a:gd name="connsiteX8" fmla="*/ 1260711 w 3657220"/>
                  <a:gd name="connsiteY8" fmla="*/ 2435598 h 4352992"/>
                  <a:gd name="connsiteX9" fmla="*/ 1248248 w 3657220"/>
                  <a:gd name="connsiteY9" fmla="*/ 2425978 h 4352992"/>
                  <a:gd name="connsiteX10" fmla="*/ 1168837 w 3657220"/>
                  <a:gd name="connsiteY10" fmla="*/ 2363996 h 4352992"/>
                  <a:gd name="connsiteX11" fmla="*/ 1101074 w 3657220"/>
                  <a:gd name="connsiteY11" fmla="*/ 2377087 h 4352992"/>
                  <a:gd name="connsiteX12" fmla="*/ 1102640 w 3657220"/>
                  <a:gd name="connsiteY12" fmla="*/ 2392657 h 4352992"/>
                  <a:gd name="connsiteX13" fmla="*/ 1050972 w 3657220"/>
                  <a:gd name="connsiteY13" fmla="*/ 2474275 h 4352992"/>
                  <a:gd name="connsiteX14" fmla="*/ 1333171 w 3657220"/>
                  <a:gd name="connsiteY14" fmla="*/ 3834619 h 4352992"/>
                  <a:gd name="connsiteX15" fmla="*/ 1597584 w 3657220"/>
                  <a:gd name="connsiteY15" fmla="*/ 3834619 h 4352992"/>
                  <a:gd name="connsiteX16" fmla="*/ 1862122 w 3657220"/>
                  <a:gd name="connsiteY16" fmla="*/ 3834619 h 4352992"/>
                  <a:gd name="connsiteX17" fmla="*/ 2144383 w 3657220"/>
                  <a:gd name="connsiteY17" fmla="*/ 2474275 h 4352992"/>
                  <a:gd name="connsiteX18" fmla="*/ 2092528 w 3657220"/>
                  <a:gd name="connsiteY18" fmla="*/ 2392657 h 4352992"/>
                  <a:gd name="connsiteX19" fmla="*/ 2097726 w 3657220"/>
                  <a:gd name="connsiteY19" fmla="*/ 2363500 h 4352992"/>
                  <a:gd name="connsiteX20" fmla="*/ 2076996 w 3657220"/>
                  <a:gd name="connsiteY20" fmla="*/ 2356459 h 4352992"/>
                  <a:gd name="connsiteX21" fmla="*/ 1985184 w 3657220"/>
                  <a:gd name="connsiteY21" fmla="*/ 2322740 h 4352992"/>
                  <a:gd name="connsiteX22" fmla="*/ 1912161 w 3657220"/>
                  <a:gd name="connsiteY22" fmla="*/ 2424590 h 4352992"/>
                  <a:gd name="connsiteX23" fmla="*/ 1898195 w 3657220"/>
                  <a:gd name="connsiteY23" fmla="*/ 2443334 h 4352992"/>
                  <a:gd name="connsiteX24" fmla="*/ 1878217 w 3657220"/>
                  <a:gd name="connsiteY24" fmla="*/ 2428160 h 4352992"/>
                  <a:gd name="connsiteX25" fmla="*/ 1835630 w 3657220"/>
                  <a:gd name="connsiteY25" fmla="*/ 2395929 h 4352992"/>
                  <a:gd name="connsiteX26" fmla="*/ 1816341 w 3657220"/>
                  <a:gd name="connsiteY26" fmla="*/ 2425780 h 4352992"/>
                  <a:gd name="connsiteX27" fmla="*/ 1791102 w 3657220"/>
                  <a:gd name="connsiteY27" fmla="*/ 2464953 h 4352992"/>
                  <a:gd name="connsiteX28" fmla="*/ 1767429 w 3657220"/>
                  <a:gd name="connsiteY28" fmla="*/ 2423301 h 4352992"/>
                  <a:gd name="connsiteX29" fmla="*/ 1726220 w 3657220"/>
                  <a:gd name="connsiteY29" fmla="*/ 2351004 h 4352992"/>
                  <a:gd name="connsiteX30" fmla="*/ 1706493 w 3657220"/>
                  <a:gd name="connsiteY30" fmla="*/ 2315203 h 4352992"/>
                  <a:gd name="connsiteX31" fmla="*/ 1721774 w 3657220"/>
                  <a:gd name="connsiteY31" fmla="*/ 2210874 h 4352992"/>
                  <a:gd name="connsiteX32" fmla="*/ 1741376 w 3657220"/>
                  <a:gd name="connsiteY32" fmla="*/ 2248262 h 4352992"/>
                  <a:gd name="connsiteX33" fmla="*/ 1780080 w 3657220"/>
                  <a:gd name="connsiteY33" fmla="*/ 2321947 h 4352992"/>
                  <a:gd name="connsiteX34" fmla="*/ 1796801 w 3657220"/>
                  <a:gd name="connsiteY34" fmla="*/ 2354674 h 4352992"/>
                  <a:gd name="connsiteX35" fmla="*/ 1806321 w 3657220"/>
                  <a:gd name="connsiteY35" fmla="*/ 2341484 h 4352992"/>
                  <a:gd name="connsiteX36" fmla="*/ 1824170 w 3657220"/>
                  <a:gd name="connsiteY36" fmla="*/ 2316492 h 4352992"/>
                  <a:gd name="connsiteX37" fmla="*/ 1845901 w 3657220"/>
                  <a:gd name="connsiteY37" fmla="*/ 2335732 h 4352992"/>
                  <a:gd name="connsiteX38" fmla="*/ 1891243 w 3657220"/>
                  <a:gd name="connsiteY38" fmla="*/ 2375897 h 4352992"/>
                  <a:gd name="connsiteX39" fmla="*/ 1965269 w 3657220"/>
                  <a:gd name="connsiteY39" fmla="*/ 2291204 h 4352992"/>
                  <a:gd name="connsiteX40" fmla="*/ 1974663 w 3657220"/>
                  <a:gd name="connsiteY40" fmla="*/ 2280493 h 4352992"/>
                  <a:gd name="connsiteX41" fmla="*/ 1985873 w 3657220"/>
                  <a:gd name="connsiteY41" fmla="*/ 2286146 h 4352992"/>
                  <a:gd name="connsiteX42" fmla="*/ 2085138 w 3657220"/>
                  <a:gd name="connsiteY42" fmla="*/ 2338112 h 4352992"/>
                  <a:gd name="connsiteX43" fmla="*/ 2104302 w 3657220"/>
                  <a:gd name="connsiteY43" fmla="*/ 2348823 h 4352992"/>
                  <a:gd name="connsiteX44" fmla="*/ 2183337 w 3657220"/>
                  <a:gd name="connsiteY44" fmla="*/ 2302013 h 4352992"/>
                  <a:gd name="connsiteX45" fmla="*/ 2273959 w 3657220"/>
                  <a:gd name="connsiteY45" fmla="*/ 2392657 h 4352992"/>
                  <a:gd name="connsiteX46" fmla="*/ 2186594 w 3657220"/>
                  <a:gd name="connsiteY46" fmla="*/ 2483102 h 4352992"/>
                  <a:gd name="connsiteX47" fmla="*/ 1906211 w 3657220"/>
                  <a:gd name="connsiteY47" fmla="*/ 3834619 h 4352992"/>
                  <a:gd name="connsiteX48" fmla="*/ 2183150 w 3657220"/>
                  <a:gd name="connsiteY48" fmla="*/ 3834619 h 4352992"/>
                  <a:gd name="connsiteX49" fmla="*/ 2183150 w 3657220"/>
                  <a:gd name="connsiteY49" fmla="*/ 4137094 h 4352992"/>
                  <a:gd name="connsiteX50" fmla="*/ 2059147 w 3657220"/>
                  <a:gd name="connsiteY50" fmla="*/ 4352992 h 4352992"/>
                  <a:gd name="connsiteX51" fmla="*/ 1597584 w 3657220"/>
                  <a:gd name="connsiteY51" fmla="*/ 4352992 h 4352992"/>
                  <a:gd name="connsiteX52" fmla="*/ 1136020 w 3657220"/>
                  <a:gd name="connsiteY52" fmla="*/ 4352992 h 4352992"/>
                  <a:gd name="connsiteX53" fmla="*/ 1012018 w 3657220"/>
                  <a:gd name="connsiteY53" fmla="*/ 4137094 h 4352992"/>
                  <a:gd name="connsiteX54" fmla="*/ 1012018 w 3657220"/>
                  <a:gd name="connsiteY54" fmla="*/ 3834619 h 4352992"/>
                  <a:gd name="connsiteX55" fmla="*/ 1289144 w 3657220"/>
                  <a:gd name="connsiteY55" fmla="*/ 3834619 h 4352992"/>
                  <a:gd name="connsiteX56" fmla="*/ 1008761 w 3657220"/>
                  <a:gd name="connsiteY56" fmla="*/ 2483102 h 4352992"/>
                  <a:gd name="connsiteX57" fmla="*/ 921208 w 3657220"/>
                  <a:gd name="connsiteY57" fmla="*/ 2392657 h 4352992"/>
                  <a:gd name="connsiteX58" fmla="*/ 1012018 w 3657220"/>
                  <a:gd name="connsiteY58" fmla="*/ 2302013 h 4352992"/>
                  <a:gd name="connsiteX59" fmla="*/ 1096753 w 3657220"/>
                  <a:gd name="connsiteY59" fmla="*/ 2361417 h 4352992"/>
                  <a:gd name="connsiteX60" fmla="*/ 1168837 w 3657220"/>
                  <a:gd name="connsiteY60" fmla="*/ 2336327 h 4352992"/>
                  <a:gd name="connsiteX61" fmla="*/ 1173910 w 3657220"/>
                  <a:gd name="connsiteY61" fmla="*/ 2334542 h 4352992"/>
                  <a:gd name="connsiteX62" fmla="*/ 1180172 w 3657220"/>
                  <a:gd name="connsiteY62" fmla="*/ 2338211 h 4352992"/>
                  <a:gd name="connsiteX63" fmla="*/ 1255513 w 3657220"/>
                  <a:gd name="connsiteY63" fmla="*/ 2384128 h 4352992"/>
                  <a:gd name="connsiteX64" fmla="*/ 1342440 w 3657220"/>
                  <a:gd name="connsiteY64" fmla="*/ 2284063 h 4352992"/>
                  <a:gd name="connsiteX65" fmla="*/ 1358347 w 3657220"/>
                  <a:gd name="connsiteY65" fmla="*/ 2265815 h 4352992"/>
                  <a:gd name="connsiteX66" fmla="*/ 1378826 w 3657220"/>
                  <a:gd name="connsiteY66" fmla="*/ 2282576 h 4352992"/>
                  <a:gd name="connsiteX67" fmla="*/ 1463561 w 3657220"/>
                  <a:gd name="connsiteY67" fmla="*/ 2354376 h 4352992"/>
                  <a:gd name="connsiteX68" fmla="*/ 1525124 w 3657220"/>
                  <a:gd name="connsiteY68" fmla="*/ 2407532 h 4352992"/>
                  <a:gd name="connsiteX69" fmla="*/ 1597458 w 3657220"/>
                  <a:gd name="connsiteY69" fmla="*/ 2333947 h 4352992"/>
                  <a:gd name="connsiteX70" fmla="*/ 1691400 w 3657220"/>
                  <a:gd name="connsiteY70" fmla="*/ 2240923 h 4352992"/>
                  <a:gd name="connsiteX71" fmla="*/ 3137661 w 3657220"/>
                  <a:gd name="connsiteY71" fmla="*/ 2085591 h 4352992"/>
                  <a:gd name="connsiteX72" fmla="*/ 3137803 w 3657220"/>
                  <a:gd name="connsiteY72" fmla="*/ 2085591 h 4352992"/>
                  <a:gd name="connsiteX73" fmla="*/ 3563320 w 3657220"/>
                  <a:gd name="connsiteY73" fmla="*/ 2086229 h 4352992"/>
                  <a:gd name="connsiteX74" fmla="*/ 3657220 w 3657220"/>
                  <a:gd name="connsiteY74" fmla="*/ 2180369 h 4352992"/>
                  <a:gd name="connsiteX75" fmla="*/ 3563206 w 3657220"/>
                  <a:gd name="connsiteY75" fmla="*/ 2274238 h 4352992"/>
                  <a:gd name="connsiteX76" fmla="*/ 3563064 w 3657220"/>
                  <a:gd name="connsiteY76" fmla="*/ 2274238 h 4352992"/>
                  <a:gd name="connsiteX77" fmla="*/ 3137547 w 3657220"/>
                  <a:gd name="connsiteY77" fmla="*/ 2273601 h 4352992"/>
                  <a:gd name="connsiteX78" fmla="*/ 3043647 w 3657220"/>
                  <a:gd name="connsiteY78" fmla="*/ 2179460 h 4352992"/>
                  <a:gd name="connsiteX79" fmla="*/ 3137661 w 3657220"/>
                  <a:gd name="connsiteY79" fmla="*/ 2085591 h 4352992"/>
                  <a:gd name="connsiteX80" fmla="*/ 93912 w 3657220"/>
                  <a:gd name="connsiteY80" fmla="*/ 729578 h 4352992"/>
                  <a:gd name="connsiteX81" fmla="*/ 160400 w 3657220"/>
                  <a:gd name="connsiteY81" fmla="*/ 757041 h 4352992"/>
                  <a:gd name="connsiteX82" fmla="*/ 425938 w 3657220"/>
                  <a:gd name="connsiteY82" fmla="*/ 1021969 h 4352992"/>
                  <a:gd name="connsiteX83" fmla="*/ 426113 w 3657220"/>
                  <a:gd name="connsiteY83" fmla="*/ 1154926 h 4352992"/>
                  <a:gd name="connsiteX84" fmla="*/ 359554 w 3657220"/>
                  <a:gd name="connsiteY84" fmla="*/ 1182527 h 4352992"/>
                  <a:gd name="connsiteX85" fmla="*/ 293169 w 3657220"/>
                  <a:gd name="connsiteY85" fmla="*/ 1155076 h 4352992"/>
                  <a:gd name="connsiteX86" fmla="*/ 27609 w 3657220"/>
                  <a:gd name="connsiteY86" fmla="*/ 890147 h 4352992"/>
                  <a:gd name="connsiteX87" fmla="*/ 27456 w 3657220"/>
                  <a:gd name="connsiteY87" fmla="*/ 757190 h 4352992"/>
                  <a:gd name="connsiteX88" fmla="*/ 93912 w 3657220"/>
                  <a:gd name="connsiteY88" fmla="*/ 729578 h 4352992"/>
                  <a:gd name="connsiteX89" fmla="*/ 3006239 w 3657220"/>
                  <a:gd name="connsiteY89" fmla="*/ 633789 h 4352992"/>
                  <a:gd name="connsiteX90" fmla="*/ 3072663 w 3657220"/>
                  <a:gd name="connsiteY90" fmla="*/ 661412 h 4352992"/>
                  <a:gd name="connsiteX91" fmla="*/ 3072488 w 3657220"/>
                  <a:gd name="connsiteY91" fmla="*/ 794366 h 4352992"/>
                  <a:gd name="connsiteX92" fmla="*/ 2806089 w 3657220"/>
                  <a:gd name="connsiteY92" fmla="*/ 1060080 h 4352992"/>
                  <a:gd name="connsiteX93" fmla="*/ 2739692 w 3657220"/>
                  <a:gd name="connsiteY93" fmla="*/ 1087537 h 4352992"/>
                  <a:gd name="connsiteX94" fmla="*/ 2673141 w 3657220"/>
                  <a:gd name="connsiteY94" fmla="*/ 1059909 h 4352992"/>
                  <a:gd name="connsiteX95" fmla="*/ 2673316 w 3657220"/>
                  <a:gd name="connsiteY95" fmla="*/ 926977 h 4352992"/>
                  <a:gd name="connsiteX96" fmla="*/ 2939715 w 3657220"/>
                  <a:gd name="connsiteY96" fmla="*/ 661241 h 4352992"/>
                  <a:gd name="connsiteX97" fmla="*/ 3006239 w 3657220"/>
                  <a:gd name="connsiteY97" fmla="*/ 633789 h 4352992"/>
                  <a:gd name="connsiteX98" fmla="*/ 1583297 w 3657220"/>
                  <a:gd name="connsiteY98" fmla="*/ 0 h 4352992"/>
                  <a:gd name="connsiteX99" fmla="*/ 1583436 w 3657220"/>
                  <a:gd name="connsiteY99" fmla="*/ 0 h 4352992"/>
                  <a:gd name="connsiteX100" fmla="*/ 1677298 w 3657220"/>
                  <a:gd name="connsiteY100" fmla="*/ 94173 h 4352992"/>
                  <a:gd name="connsiteX101" fmla="*/ 1676677 w 3657220"/>
                  <a:gd name="connsiteY101" fmla="*/ 495731 h 4352992"/>
                  <a:gd name="connsiteX102" fmla="*/ 1582676 w 3657220"/>
                  <a:gd name="connsiteY102" fmla="*/ 589604 h 4352992"/>
                  <a:gd name="connsiteX103" fmla="*/ 1582519 w 3657220"/>
                  <a:gd name="connsiteY103" fmla="*/ 589604 h 4352992"/>
                  <a:gd name="connsiteX104" fmla="*/ 1488666 w 3657220"/>
                  <a:gd name="connsiteY104" fmla="*/ 495459 h 4352992"/>
                  <a:gd name="connsiteX105" fmla="*/ 1489287 w 3657220"/>
                  <a:gd name="connsiteY105" fmla="*/ 93845 h 4352992"/>
                  <a:gd name="connsiteX106" fmla="*/ 1583297 w 3657220"/>
                  <a:gd name="connsiteY106" fmla="*/ 0 h 435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3657220" h="4352992">
                    <a:moveTo>
                      <a:pt x="1706493" y="2315203"/>
                    </a:moveTo>
                    <a:cubicBezTo>
                      <a:pt x="1685387" y="2336724"/>
                      <a:pt x="1664407" y="2358244"/>
                      <a:pt x="1643051" y="2379467"/>
                    </a:cubicBezTo>
                    <a:lnTo>
                      <a:pt x="1548922" y="2472292"/>
                    </a:lnTo>
                    <a:lnTo>
                      <a:pt x="1527879" y="2493019"/>
                    </a:lnTo>
                    <a:lnTo>
                      <a:pt x="1506023" y="2473482"/>
                    </a:lnTo>
                    <a:cubicBezTo>
                      <a:pt x="1478466" y="2448689"/>
                      <a:pt x="1451787" y="2423003"/>
                      <a:pt x="1424670" y="2397714"/>
                    </a:cubicBezTo>
                    <a:cubicBezTo>
                      <a:pt x="1403689" y="2377880"/>
                      <a:pt x="1382584" y="2358046"/>
                      <a:pt x="1361666" y="2338112"/>
                    </a:cubicBezTo>
                    <a:cubicBezTo>
                      <a:pt x="1332545" y="2366674"/>
                      <a:pt x="1303674" y="2395433"/>
                      <a:pt x="1273863" y="2423301"/>
                    </a:cubicBezTo>
                    <a:lnTo>
                      <a:pt x="1260711" y="2435598"/>
                    </a:lnTo>
                    <a:lnTo>
                      <a:pt x="1248248" y="2425978"/>
                    </a:lnTo>
                    <a:cubicBezTo>
                      <a:pt x="1221694" y="2405450"/>
                      <a:pt x="1195078" y="2385020"/>
                      <a:pt x="1168837" y="2363996"/>
                    </a:cubicBezTo>
                    <a:cubicBezTo>
                      <a:pt x="1146291" y="2368558"/>
                      <a:pt x="1123745" y="2373021"/>
                      <a:pt x="1101074" y="2377087"/>
                    </a:cubicBezTo>
                    <a:cubicBezTo>
                      <a:pt x="1101951" y="2382144"/>
                      <a:pt x="1102640" y="2387301"/>
                      <a:pt x="1102640" y="2392657"/>
                    </a:cubicBezTo>
                    <a:cubicBezTo>
                      <a:pt x="1102640" y="2428755"/>
                      <a:pt x="1081409" y="2459697"/>
                      <a:pt x="1050972" y="2474275"/>
                    </a:cubicBezTo>
                    <a:lnTo>
                      <a:pt x="1333171" y="3834619"/>
                    </a:lnTo>
                    <a:lnTo>
                      <a:pt x="1597584" y="3834619"/>
                    </a:lnTo>
                    <a:cubicBezTo>
                      <a:pt x="1597584" y="3834619"/>
                      <a:pt x="1862122" y="3834619"/>
                      <a:pt x="1862122" y="3834619"/>
                    </a:cubicBezTo>
                    <a:lnTo>
                      <a:pt x="2144383" y="2474275"/>
                    </a:lnTo>
                    <a:cubicBezTo>
                      <a:pt x="2113758" y="2459697"/>
                      <a:pt x="2092528" y="2428854"/>
                      <a:pt x="2092528" y="2392657"/>
                    </a:cubicBezTo>
                    <a:cubicBezTo>
                      <a:pt x="2092528" y="2382442"/>
                      <a:pt x="2094594" y="2372723"/>
                      <a:pt x="2097726" y="2363500"/>
                    </a:cubicBezTo>
                    <a:cubicBezTo>
                      <a:pt x="2090837" y="2361120"/>
                      <a:pt x="2083885" y="2358938"/>
                      <a:pt x="2076996" y="2356459"/>
                    </a:cubicBezTo>
                    <a:cubicBezTo>
                      <a:pt x="2046371" y="2345252"/>
                      <a:pt x="2015684" y="2334244"/>
                      <a:pt x="1985184" y="2322740"/>
                    </a:cubicBezTo>
                    <a:cubicBezTo>
                      <a:pt x="1961010" y="2356856"/>
                      <a:pt x="1937024" y="2391070"/>
                      <a:pt x="1912161" y="2424590"/>
                    </a:cubicBezTo>
                    <a:lnTo>
                      <a:pt x="1898195" y="2443334"/>
                    </a:lnTo>
                    <a:lnTo>
                      <a:pt x="1878217" y="2428160"/>
                    </a:lnTo>
                    <a:lnTo>
                      <a:pt x="1835630" y="2395929"/>
                    </a:lnTo>
                    <a:lnTo>
                      <a:pt x="1816341" y="2425780"/>
                    </a:lnTo>
                    <a:lnTo>
                      <a:pt x="1791102" y="2464953"/>
                    </a:lnTo>
                    <a:lnTo>
                      <a:pt x="1767429" y="2423301"/>
                    </a:lnTo>
                    <a:lnTo>
                      <a:pt x="1726220" y="2351004"/>
                    </a:lnTo>
                    <a:cubicBezTo>
                      <a:pt x="1719457" y="2339203"/>
                      <a:pt x="1713006" y="2327203"/>
                      <a:pt x="1706493" y="2315203"/>
                    </a:cubicBezTo>
                    <a:close/>
                    <a:moveTo>
                      <a:pt x="1721774" y="2210874"/>
                    </a:moveTo>
                    <a:lnTo>
                      <a:pt x="1741376" y="2248262"/>
                    </a:lnTo>
                    <a:cubicBezTo>
                      <a:pt x="1754277" y="2272857"/>
                      <a:pt x="1767554" y="2297154"/>
                      <a:pt x="1780080" y="2321947"/>
                    </a:cubicBezTo>
                    <a:lnTo>
                      <a:pt x="1796801" y="2354674"/>
                    </a:lnTo>
                    <a:lnTo>
                      <a:pt x="1806321" y="2341484"/>
                    </a:lnTo>
                    <a:lnTo>
                      <a:pt x="1824170" y="2316492"/>
                    </a:lnTo>
                    <a:lnTo>
                      <a:pt x="1845901" y="2335732"/>
                    </a:lnTo>
                    <a:lnTo>
                      <a:pt x="1891243" y="2375897"/>
                    </a:lnTo>
                    <a:cubicBezTo>
                      <a:pt x="1915731" y="2347434"/>
                      <a:pt x="1940469" y="2319368"/>
                      <a:pt x="1965269" y="2291204"/>
                    </a:cubicBezTo>
                    <a:lnTo>
                      <a:pt x="1974663" y="2280493"/>
                    </a:lnTo>
                    <a:lnTo>
                      <a:pt x="1985873" y="2286146"/>
                    </a:lnTo>
                    <a:cubicBezTo>
                      <a:pt x="2019128" y="2303005"/>
                      <a:pt x="2052070" y="2320856"/>
                      <a:pt x="2085138" y="2338112"/>
                    </a:cubicBezTo>
                    <a:cubicBezTo>
                      <a:pt x="2091588" y="2341682"/>
                      <a:pt x="2097914" y="2345352"/>
                      <a:pt x="2104302" y="2348823"/>
                    </a:cubicBezTo>
                    <a:cubicBezTo>
                      <a:pt x="2119771" y="2320955"/>
                      <a:pt x="2149143" y="2302013"/>
                      <a:pt x="2183337" y="2302013"/>
                    </a:cubicBezTo>
                    <a:cubicBezTo>
                      <a:pt x="2233377" y="2302013"/>
                      <a:pt x="2273959" y="2342575"/>
                      <a:pt x="2273959" y="2392657"/>
                    </a:cubicBezTo>
                    <a:cubicBezTo>
                      <a:pt x="2273959" y="2441648"/>
                      <a:pt x="2235068" y="2481317"/>
                      <a:pt x="2186594" y="2483102"/>
                    </a:cubicBezTo>
                    <a:lnTo>
                      <a:pt x="1906211" y="3834619"/>
                    </a:lnTo>
                    <a:lnTo>
                      <a:pt x="2183150" y="3834619"/>
                    </a:lnTo>
                    <a:lnTo>
                      <a:pt x="2183150" y="4137094"/>
                    </a:lnTo>
                    <a:lnTo>
                      <a:pt x="2059147" y="4352992"/>
                    </a:lnTo>
                    <a:lnTo>
                      <a:pt x="1597584" y="4352992"/>
                    </a:lnTo>
                    <a:lnTo>
                      <a:pt x="1136020" y="4352992"/>
                    </a:lnTo>
                    <a:lnTo>
                      <a:pt x="1012018" y="4137094"/>
                    </a:lnTo>
                    <a:lnTo>
                      <a:pt x="1012018" y="3834619"/>
                    </a:lnTo>
                    <a:lnTo>
                      <a:pt x="1289144" y="3834619"/>
                    </a:lnTo>
                    <a:lnTo>
                      <a:pt x="1008761" y="2483102"/>
                    </a:lnTo>
                    <a:cubicBezTo>
                      <a:pt x="960100" y="2481317"/>
                      <a:pt x="921208" y="2441648"/>
                      <a:pt x="921208" y="2392657"/>
                    </a:cubicBezTo>
                    <a:cubicBezTo>
                      <a:pt x="921208" y="2342575"/>
                      <a:pt x="961791" y="2302013"/>
                      <a:pt x="1012018" y="2302013"/>
                    </a:cubicBezTo>
                    <a:cubicBezTo>
                      <a:pt x="1051035" y="2302013"/>
                      <a:pt x="1084039" y="2326806"/>
                      <a:pt x="1096753" y="2361417"/>
                    </a:cubicBezTo>
                    <a:cubicBezTo>
                      <a:pt x="1120739" y="2352789"/>
                      <a:pt x="1144788" y="2344459"/>
                      <a:pt x="1168837" y="2336327"/>
                    </a:cubicBezTo>
                    <a:lnTo>
                      <a:pt x="1173910" y="2334542"/>
                    </a:lnTo>
                    <a:lnTo>
                      <a:pt x="1180172" y="2338211"/>
                    </a:lnTo>
                    <a:cubicBezTo>
                      <a:pt x="1205536" y="2353186"/>
                      <a:pt x="1230525" y="2368657"/>
                      <a:pt x="1255513" y="2384128"/>
                    </a:cubicBezTo>
                    <a:cubicBezTo>
                      <a:pt x="1284134" y="2350409"/>
                      <a:pt x="1313443" y="2317385"/>
                      <a:pt x="1342440" y="2284063"/>
                    </a:cubicBezTo>
                    <a:lnTo>
                      <a:pt x="1358347" y="2265815"/>
                    </a:lnTo>
                    <a:lnTo>
                      <a:pt x="1378826" y="2282576"/>
                    </a:lnTo>
                    <a:cubicBezTo>
                      <a:pt x="1407510" y="2305980"/>
                      <a:pt x="1435316" y="2330476"/>
                      <a:pt x="1463561" y="2354376"/>
                    </a:cubicBezTo>
                    <a:cubicBezTo>
                      <a:pt x="1484040" y="2372128"/>
                      <a:pt x="1504645" y="2389781"/>
                      <a:pt x="1525124" y="2407532"/>
                    </a:cubicBezTo>
                    <a:lnTo>
                      <a:pt x="1597458" y="2333947"/>
                    </a:lnTo>
                    <a:cubicBezTo>
                      <a:pt x="1628459" y="2302608"/>
                      <a:pt x="1660086" y="2271964"/>
                      <a:pt x="1691400" y="2240923"/>
                    </a:cubicBezTo>
                    <a:close/>
                    <a:moveTo>
                      <a:pt x="3137661" y="2085591"/>
                    </a:moveTo>
                    <a:cubicBezTo>
                      <a:pt x="3137717" y="2085591"/>
                      <a:pt x="3137746" y="2085591"/>
                      <a:pt x="3137803" y="2085591"/>
                    </a:cubicBezTo>
                    <a:lnTo>
                      <a:pt x="3563320" y="2086229"/>
                    </a:lnTo>
                    <a:cubicBezTo>
                      <a:pt x="3615256" y="2086307"/>
                      <a:pt x="3657276" y="2128456"/>
                      <a:pt x="3657220" y="2180369"/>
                    </a:cubicBezTo>
                    <a:cubicBezTo>
                      <a:pt x="3657134" y="2232247"/>
                      <a:pt x="3615057" y="2274238"/>
                      <a:pt x="3563206" y="2274238"/>
                    </a:cubicBezTo>
                    <a:cubicBezTo>
                      <a:pt x="3563150" y="2274238"/>
                      <a:pt x="3563121" y="2274238"/>
                      <a:pt x="3563064" y="2274238"/>
                    </a:cubicBezTo>
                    <a:lnTo>
                      <a:pt x="3137547" y="2273601"/>
                    </a:lnTo>
                    <a:cubicBezTo>
                      <a:pt x="3085611" y="2273522"/>
                      <a:pt x="3043590" y="2231373"/>
                      <a:pt x="3043647" y="2179460"/>
                    </a:cubicBezTo>
                    <a:cubicBezTo>
                      <a:pt x="3043732" y="2127583"/>
                      <a:pt x="3085810" y="2085591"/>
                      <a:pt x="3137661" y="2085591"/>
                    </a:cubicBezTo>
                    <a:close/>
                    <a:moveTo>
                      <a:pt x="93912" y="729578"/>
                    </a:moveTo>
                    <a:cubicBezTo>
                      <a:pt x="117970" y="729552"/>
                      <a:pt x="142034" y="738704"/>
                      <a:pt x="160400" y="757041"/>
                    </a:cubicBezTo>
                    <a:cubicBezTo>
                      <a:pt x="160400" y="757041"/>
                      <a:pt x="425938" y="1021969"/>
                      <a:pt x="425938" y="1021969"/>
                    </a:cubicBezTo>
                    <a:cubicBezTo>
                      <a:pt x="462714" y="1058643"/>
                      <a:pt x="462780" y="1118167"/>
                      <a:pt x="426113" y="1154926"/>
                    </a:cubicBezTo>
                    <a:cubicBezTo>
                      <a:pt x="407736" y="1173305"/>
                      <a:pt x="383634" y="1182527"/>
                      <a:pt x="359554" y="1182527"/>
                    </a:cubicBezTo>
                    <a:cubicBezTo>
                      <a:pt x="335539" y="1182527"/>
                      <a:pt x="311502" y="1173369"/>
                      <a:pt x="293169" y="1155076"/>
                    </a:cubicBezTo>
                    <a:lnTo>
                      <a:pt x="27609" y="890147"/>
                    </a:lnTo>
                    <a:cubicBezTo>
                      <a:pt x="-9145" y="853495"/>
                      <a:pt x="-9210" y="793949"/>
                      <a:pt x="27456" y="757190"/>
                    </a:cubicBezTo>
                    <a:cubicBezTo>
                      <a:pt x="45801" y="738811"/>
                      <a:pt x="69854" y="729605"/>
                      <a:pt x="93912" y="729578"/>
                    </a:cubicBezTo>
                    <a:close/>
                    <a:moveTo>
                      <a:pt x="3006239" y="633789"/>
                    </a:moveTo>
                    <a:cubicBezTo>
                      <a:pt x="3030298" y="633822"/>
                      <a:pt x="3054340" y="643033"/>
                      <a:pt x="3072663" y="661412"/>
                    </a:cubicBezTo>
                    <a:cubicBezTo>
                      <a:pt x="3109332" y="698171"/>
                      <a:pt x="3109266" y="757693"/>
                      <a:pt x="3072488" y="794366"/>
                    </a:cubicBezTo>
                    <a:lnTo>
                      <a:pt x="2806089" y="1060080"/>
                    </a:lnTo>
                    <a:cubicBezTo>
                      <a:pt x="2787744" y="1078385"/>
                      <a:pt x="2763707" y="1087537"/>
                      <a:pt x="2739692" y="1087537"/>
                    </a:cubicBezTo>
                    <a:cubicBezTo>
                      <a:pt x="2715589" y="1087537"/>
                      <a:pt x="2691508" y="1078321"/>
                      <a:pt x="2673141" y="1059909"/>
                    </a:cubicBezTo>
                    <a:cubicBezTo>
                      <a:pt x="2636473" y="1023150"/>
                      <a:pt x="2636539" y="963629"/>
                      <a:pt x="2673316" y="926977"/>
                    </a:cubicBezTo>
                    <a:lnTo>
                      <a:pt x="2939715" y="661241"/>
                    </a:lnTo>
                    <a:cubicBezTo>
                      <a:pt x="2958104" y="642904"/>
                      <a:pt x="2982180" y="633757"/>
                      <a:pt x="3006239" y="633789"/>
                    </a:cubicBezTo>
                    <a:close/>
                    <a:moveTo>
                      <a:pt x="1583297" y="0"/>
                    </a:moveTo>
                    <a:cubicBezTo>
                      <a:pt x="1583340" y="0"/>
                      <a:pt x="1583393" y="0"/>
                      <a:pt x="1583436" y="0"/>
                    </a:cubicBezTo>
                    <a:cubicBezTo>
                      <a:pt x="1635349" y="82"/>
                      <a:pt x="1677385" y="42255"/>
                      <a:pt x="1677298" y="94173"/>
                    </a:cubicBezTo>
                    <a:lnTo>
                      <a:pt x="1676677" y="495731"/>
                    </a:lnTo>
                    <a:cubicBezTo>
                      <a:pt x="1676589" y="547622"/>
                      <a:pt x="1634519" y="589604"/>
                      <a:pt x="1582676" y="589604"/>
                    </a:cubicBezTo>
                    <a:cubicBezTo>
                      <a:pt x="1582623" y="589604"/>
                      <a:pt x="1582571" y="589604"/>
                      <a:pt x="1582519" y="589604"/>
                    </a:cubicBezTo>
                    <a:cubicBezTo>
                      <a:pt x="1530614" y="589522"/>
                      <a:pt x="1488579" y="547376"/>
                      <a:pt x="1488666" y="495459"/>
                    </a:cubicBezTo>
                    <a:lnTo>
                      <a:pt x="1489287" y="93845"/>
                    </a:lnTo>
                    <a:cubicBezTo>
                      <a:pt x="1489374" y="41982"/>
                      <a:pt x="1531445" y="0"/>
                      <a:pt x="1583297" y="0"/>
                    </a:cubicBezTo>
                    <a:close/>
                  </a:path>
                </a:pathLst>
              </a:custGeom>
              <a:solidFill>
                <a:srgbClr val="14B4EB">
                  <a:lumMod val="7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7" name="Freeform 20">
                <a:extLst>
                  <a:ext uri="{FF2B5EF4-FFF2-40B4-BE49-F238E27FC236}">
                    <a16:creationId xmlns:a16="http://schemas.microsoft.com/office/drawing/2014/main" id="{30B93AB5-7E9A-40DD-BAF2-B17FC53BDBD6}"/>
                  </a:ext>
                </a:extLst>
              </p:cNvPr>
              <p:cNvSpPr/>
              <p:nvPr/>
            </p:nvSpPr>
            <p:spPr>
              <a:xfrm>
                <a:off x="4563084" y="4358495"/>
                <a:ext cx="1295819" cy="503025"/>
              </a:xfrm>
              <a:custGeom>
                <a:avLst/>
                <a:gdLst>
                  <a:gd name="connsiteX0" fmla="*/ 149797 w 1295819"/>
                  <a:gd name="connsiteY0" fmla="*/ 420066 h 503025"/>
                  <a:gd name="connsiteX1" fmla="*/ 1136461 w 1295819"/>
                  <a:gd name="connsiteY1" fmla="*/ 420066 h 503025"/>
                  <a:gd name="connsiteX2" fmla="*/ 1175714 w 1295819"/>
                  <a:gd name="connsiteY2" fmla="*/ 461603 h 503025"/>
                  <a:gd name="connsiteX3" fmla="*/ 1136461 w 1295819"/>
                  <a:gd name="connsiteY3" fmla="*/ 503025 h 503025"/>
                  <a:gd name="connsiteX4" fmla="*/ 149797 w 1295819"/>
                  <a:gd name="connsiteY4" fmla="*/ 503025 h 503025"/>
                  <a:gd name="connsiteX5" fmla="*/ 110543 w 1295819"/>
                  <a:gd name="connsiteY5" fmla="*/ 461603 h 503025"/>
                  <a:gd name="connsiteX6" fmla="*/ 149797 w 1295819"/>
                  <a:gd name="connsiteY6" fmla="*/ 420066 h 503025"/>
                  <a:gd name="connsiteX7" fmla="*/ 47634 w 1295819"/>
                  <a:gd name="connsiteY7" fmla="*/ 198978 h 503025"/>
                  <a:gd name="connsiteX8" fmla="*/ 1248006 w 1295819"/>
                  <a:gd name="connsiteY8" fmla="*/ 198978 h 503025"/>
                  <a:gd name="connsiteX9" fmla="*/ 1295819 w 1295819"/>
                  <a:gd name="connsiteY9" fmla="*/ 249516 h 503025"/>
                  <a:gd name="connsiteX10" fmla="*/ 1248006 w 1295819"/>
                  <a:gd name="connsiteY10" fmla="*/ 299895 h 503025"/>
                  <a:gd name="connsiteX11" fmla="*/ 47634 w 1295819"/>
                  <a:gd name="connsiteY11" fmla="*/ 299895 h 503025"/>
                  <a:gd name="connsiteX12" fmla="*/ 0 w 1295819"/>
                  <a:gd name="connsiteY12" fmla="*/ 249516 h 503025"/>
                  <a:gd name="connsiteX13" fmla="*/ 47634 w 1295819"/>
                  <a:gd name="connsiteY13" fmla="*/ 198978 h 503025"/>
                  <a:gd name="connsiteX14" fmla="*/ 47634 w 1295819"/>
                  <a:gd name="connsiteY14" fmla="*/ 0 h 503025"/>
                  <a:gd name="connsiteX15" fmla="*/ 1248006 w 1295819"/>
                  <a:gd name="connsiteY15" fmla="*/ 0 h 503025"/>
                  <a:gd name="connsiteX16" fmla="*/ 1295819 w 1295819"/>
                  <a:gd name="connsiteY16" fmla="*/ 50548 h 503025"/>
                  <a:gd name="connsiteX17" fmla="*/ 1248006 w 1295819"/>
                  <a:gd name="connsiteY17" fmla="*/ 100973 h 503025"/>
                  <a:gd name="connsiteX18" fmla="*/ 47634 w 1295819"/>
                  <a:gd name="connsiteY18" fmla="*/ 100973 h 503025"/>
                  <a:gd name="connsiteX19" fmla="*/ 0 w 1295819"/>
                  <a:gd name="connsiteY19" fmla="*/ 50548 h 503025"/>
                  <a:gd name="connsiteX20" fmla="*/ 47634 w 1295819"/>
                  <a:gd name="connsiteY20" fmla="*/ 0 h 5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5819" h="503025">
                    <a:moveTo>
                      <a:pt x="149797" y="420066"/>
                    </a:moveTo>
                    <a:lnTo>
                      <a:pt x="1136461" y="420066"/>
                    </a:lnTo>
                    <a:cubicBezTo>
                      <a:pt x="1158060" y="420066"/>
                      <a:pt x="1175714" y="438724"/>
                      <a:pt x="1175714" y="461603"/>
                    </a:cubicBezTo>
                    <a:cubicBezTo>
                      <a:pt x="1175714" y="484517"/>
                      <a:pt x="1158060" y="503025"/>
                      <a:pt x="1136461" y="503025"/>
                    </a:cubicBezTo>
                    <a:lnTo>
                      <a:pt x="149797" y="503025"/>
                    </a:lnTo>
                    <a:cubicBezTo>
                      <a:pt x="128050" y="503025"/>
                      <a:pt x="110543" y="484517"/>
                      <a:pt x="110543" y="461603"/>
                    </a:cubicBezTo>
                    <a:cubicBezTo>
                      <a:pt x="110543" y="438724"/>
                      <a:pt x="128050" y="420066"/>
                      <a:pt x="149797" y="420066"/>
                    </a:cubicBezTo>
                    <a:close/>
                    <a:moveTo>
                      <a:pt x="47634" y="198978"/>
                    </a:moveTo>
                    <a:lnTo>
                      <a:pt x="1248006" y="198978"/>
                    </a:lnTo>
                    <a:cubicBezTo>
                      <a:pt x="1274582" y="198978"/>
                      <a:pt x="1295819" y="221558"/>
                      <a:pt x="1295819" y="249516"/>
                    </a:cubicBezTo>
                    <a:cubicBezTo>
                      <a:pt x="1295819" y="277315"/>
                      <a:pt x="1274582" y="299895"/>
                      <a:pt x="1248006" y="299895"/>
                    </a:cubicBezTo>
                    <a:lnTo>
                      <a:pt x="47634" y="299895"/>
                    </a:lnTo>
                    <a:cubicBezTo>
                      <a:pt x="21417" y="299895"/>
                      <a:pt x="0" y="277315"/>
                      <a:pt x="0" y="249516"/>
                    </a:cubicBezTo>
                    <a:cubicBezTo>
                      <a:pt x="0" y="221558"/>
                      <a:pt x="21417" y="198978"/>
                      <a:pt x="47634" y="198978"/>
                    </a:cubicBezTo>
                    <a:close/>
                    <a:moveTo>
                      <a:pt x="47634" y="0"/>
                    </a:moveTo>
                    <a:lnTo>
                      <a:pt x="1248006" y="0"/>
                    </a:lnTo>
                    <a:cubicBezTo>
                      <a:pt x="1274582" y="0"/>
                      <a:pt x="1295819" y="22644"/>
                      <a:pt x="1295819" y="50548"/>
                    </a:cubicBezTo>
                    <a:cubicBezTo>
                      <a:pt x="1295819" y="78320"/>
                      <a:pt x="1274582" y="100973"/>
                      <a:pt x="1248006" y="100973"/>
                    </a:cubicBezTo>
                    <a:lnTo>
                      <a:pt x="47634" y="100973"/>
                    </a:lnTo>
                    <a:cubicBezTo>
                      <a:pt x="21417" y="100973"/>
                      <a:pt x="0" y="78320"/>
                      <a:pt x="0" y="50548"/>
                    </a:cubicBezTo>
                    <a:cubicBezTo>
                      <a:pt x="0" y="22644"/>
                      <a:pt x="21417" y="0"/>
                      <a:pt x="47634" y="0"/>
                    </a:cubicBezTo>
                    <a:close/>
                  </a:path>
                </a:pathLst>
              </a:custGeom>
              <a:solidFill>
                <a:srgbClr val="14B4EB">
                  <a:lumMod val="5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4" name="Title 3">
            <a:extLst>
              <a:ext uri="{FF2B5EF4-FFF2-40B4-BE49-F238E27FC236}">
                <a16:creationId xmlns:a16="http://schemas.microsoft.com/office/drawing/2014/main" id="{82BE4620-185D-402C-866C-033B21548974}"/>
              </a:ext>
            </a:extLst>
          </p:cNvPr>
          <p:cNvSpPr>
            <a:spLocks noGrp="1"/>
          </p:cNvSpPr>
          <p:nvPr>
            <p:ph type="title"/>
          </p:nvPr>
        </p:nvSpPr>
        <p:spPr/>
        <p:txBody>
          <a:bodyPr wrap="square" lIns="0" tIns="0" rIns="0" bIns="0">
            <a:spAutoFit/>
          </a:bodyPr>
          <a:lstStyle/>
          <a:p>
            <a:pPr rtl="0"/>
            <a:r>
              <a:rPr lang="fr-FR" sz="4000" kern="0" spc="-75">
                <a:cs typeface="Marianne" panose="020B0604020202020204" charset="0"/>
              </a:rPr>
              <a:t>3.3 Restituer les conclusions </a:t>
            </a:r>
          </a:p>
        </p:txBody>
      </p:sp>
      <p:sp>
        <p:nvSpPr>
          <p:cNvPr id="165" name="TextBox 164">
            <a:extLst>
              <a:ext uri="{FF2B5EF4-FFF2-40B4-BE49-F238E27FC236}">
                <a16:creationId xmlns:a16="http://schemas.microsoft.com/office/drawing/2014/main" id="{06B2F53A-D2DC-4133-B9DC-DE7AF1CFA77A}"/>
              </a:ext>
            </a:extLst>
          </p:cNvPr>
          <p:cNvSpPr txBox="1">
            <a:spLocks/>
          </p:cNvSpPr>
          <p:nvPr/>
        </p:nvSpPr>
        <p:spPr>
          <a:xfrm>
            <a:off x="10681450" y="2051720"/>
            <a:ext cx="5184576" cy="2822319"/>
          </a:xfrm>
          <a:prstGeom prst="rect">
            <a:avLst/>
          </a:prstGeom>
          <a:solidFill>
            <a:srgbClr val="FFFDF3"/>
          </a:solidFill>
          <a:ln w="12700">
            <a:solidFill>
              <a:srgbClr val="274084"/>
            </a:solidFill>
            <a:prstDash val="dashDot"/>
          </a:ln>
        </p:spPr>
        <p:txBody>
          <a:bodyPr vert="horz" wrap="square" lIns="91440" tIns="360000" rIns="91440" bIns="45720" rtlCol="0" anchor="t" anchorCtr="0">
            <a:noAutofit/>
          </a:bodyPr>
          <a:lstStyle/>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pPr algn="ctr"/>
            <a:r>
              <a:rPr lang="fr-FR" sz="1600" b="1">
                <a:latin typeface="Marianne" panose="020B0604020202020204"/>
              </a:rPr>
              <a:t>Support de restitution du diagnostic</a:t>
            </a:r>
          </a:p>
          <a:p>
            <a:pPr algn="ctr"/>
            <a:r>
              <a:rPr lang="fr-FR" sz="1200">
                <a:latin typeface="Marianne" panose="020B0604020202020204"/>
              </a:rPr>
              <a:t>(sous format Powerpoint)</a:t>
            </a:r>
          </a:p>
        </p:txBody>
      </p:sp>
      <p:sp>
        <p:nvSpPr>
          <p:cNvPr id="168" name="Forme libre : forme 142">
            <a:extLst>
              <a:ext uri="{FF2B5EF4-FFF2-40B4-BE49-F238E27FC236}">
                <a16:creationId xmlns:a16="http://schemas.microsoft.com/office/drawing/2014/main" id="{F42CC59D-756C-47A0-90EB-B25668FC9BA9}"/>
              </a:ext>
            </a:extLst>
          </p:cNvPr>
          <p:cNvSpPr/>
          <p:nvPr/>
        </p:nvSpPr>
        <p:spPr>
          <a:xfrm>
            <a:off x="11185506" y="1835696"/>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FFCA05"/>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Outils à disposition</a:t>
            </a:r>
          </a:p>
        </p:txBody>
      </p:sp>
      <p:grpSp>
        <p:nvGrpSpPr>
          <p:cNvPr id="169" name="Group 168">
            <a:extLst>
              <a:ext uri="{FF2B5EF4-FFF2-40B4-BE49-F238E27FC236}">
                <a16:creationId xmlns:a16="http://schemas.microsoft.com/office/drawing/2014/main" id="{B070E264-3C62-4A34-AFD3-4DE5220357B2}"/>
              </a:ext>
            </a:extLst>
          </p:cNvPr>
          <p:cNvGrpSpPr/>
          <p:nvPr/>
        </p:nvGrpSpPr>
        <p:grpSpPr>
          <a:xfrm>
            <a:off x="15505155" y="1741844"/>
            <a:ext cx="745149" cy="589156"/>
            <a:chOff x="16270214" y="6162283"/>
            <a:chExt cx="3207176" cy="2529724"/>
          </a:xfrm>
        </p:grpSpPr>
        <p:sp>
          <p:nvSpPr>
            <p:cNvPr id="170" name="Freeform 118">
              <a:extLst>
                <a:ext uri="{FF2B5EF4-FFF2-40B4-BE49-F238E27FC236}">
                  <a16:creationId xmlns:a16="http://schemas.microsoft.com/office/drawing/2014/main" id="{971AB58E-8579-4141-959A-E9184D822BF7}"/>
                </a:ext>
              </a:extLst>
            </p:cNvPr>
            <p:cNvSpPr/>
            <p:nvPr/>
          </p:nvSpPr>
          <p:spPr>
            <a:xfrm rot="21084094">
              <a:off x="16373721" y="6623383"/>
              <a:ext cx="3103669" cy="1926885"/>
            </a:xfrm>
            <a:custGeom>
              <a:avLst/>
              <a:gdLst>
                <a:gd name="connsiteX0" fmla="*/ 1963441 w 3695778"/>
                <a:gd name="connsiteY0" fmla="*/ 170825 h 2294491"/>
                <a:gd name="connsiteX1" fmla="*/ 3182888 w 3695778"/>
                <a:gd name="connsiteY1" fmla="*/ 681851 h 2294491"/>
                <a:gd name="connsiteX2" fmla="*/ 3134733 w 3695778"/>
                <a:gd name="connsiteY2" fmla="*/ 691885 h 2294491"/>
                <a:gd name="connsiteX3" fmla="*/ 3184271 w 3695778"/>
                <a:gd name="connsiteY3" fmla="*/ 683298 h 2294491"/>
                <a:gd name="connsiteX4" fmla="*/ 3185519 w 3695778"/>
                <a:gd name="connsiteY4" fmla="*/ 684640 h 2294491"/>
                <a:gd name="connsiteX5" fmla="*/ 3193467 w 3695778"/>
                <a:gd name="connsiteY5" fmla="*/ 683297 h 2294491"/>
                <a:gd name="connsiteX6" fmla="*/ 3192201 w 3695778"/>
                <a:gd name="connsiteY6" fmla="*/ 691823 h 2294491"/>
                <a:gd name="connsiteX7" fmla="*/ 3695778 w 3695778"/>
                <a:gd name="connsiteY7" fmla="*/ 1233236 h 2294491"/>
                <a:gd name="connsiteX8" fmla="*/ 3096367 w 3695778"/>
                <a:gd name="connsiteY8" fmla="*/ 1337138 h 2294491"/>
                <a:gd name="connsiteX9" fmla="*/ 2988267 w 3695778"/>
                <a:gd name="connsiteY9" fmla="*/ 2065046 h 2294491"/>
                <a:gd name="connsiteX10" fmla="*/ 1643163 w 3695778"/>
                <a:gd name="connsiteY10" fmla="*/ 2293188 h 2294491"/>
                <a:gd name="connsiteX11" fmla="*/ 1838927 w 3695778"/>
                <a:gd name="connsiteY11" fmla="*/ 970170 h 2294491"/>
                <a:gd name="connsiteX12" fmla="*/ 1841255 w 3695778"/>
                <a:gd name="connsiteY12" fmla="*/ 954439 h 2294491"/>
                <a:gd name="connsiteX13" fmla="*/ 1840003 w 3695778"/>
                <a:gd name="connsiteY13" fmla="*/ 953758 h 2294491"/>
                <a:gd name="connsiteX14" fmla="*/ 1837390 w 3695778"/>
                <a:gd name="connsiteY14" fmla="*/ 971414 h 2294491"/>
                <a:gd name="connsiteX15" fmla="*/ 1641587 w 3695778"/>
                <a:gd name="connsiteY15" fmla="*/ 2294491 h 2294491"/>
                <a:gd name="connsiteX16" fmla="*/ 431127 w 3695778"/>
                <a:gd name="connsiteY16" fmla="*/ 1686789 h 2294491"/>
                <a:gd name="connsiteX17" fmla="*/ 539874 w 3695778"/>
                <a:gd name="connsiteY17" fmla="*/ 954468 h 2294491"/>
                <a:gd name="connsiteX18" fmla="*/ 0 w 3695778"/>
                <a:gd name="connsiteY18" fmla="*/ 682611 h 2294491"/>
                <a:gd name="connsiteX19" fmla="*/ 635087 w 3695778"/>
                <a:gd name="connsiteY19" fmla="*/ 313280 h 2294491"/>
                <a:gd name="connsiteX20" fmla="*/ 636310 w 3695778"/>
                <a:gd name="connsiteY20" fmla="*/ 305046 h 2294491"/>
                <a:gd name="connsiteX21" fmla="*/ 643255 w 3695778"/>
                <a:gd name="connsiteY21" fmla="*/ 308530 h 2294491"/>
                <a:gd name="connsiteX22" fmla="*/ 647722 w 3695778"/>
                <a:gd name="connsiteY22" fmla="*/ 305933 h 2294491"/>
                <a:gd name="connsiteX23" fmla="*/ 646690 w 3695778"/>
                <a:gd name="connsiteY23" fmla="*/ 305372 h 2294491"/>
                <a:gd name="connsiteX24" fmla="*/ 649111 w 3695778"/>
                <a:gd name="connsiteY24" fmla="*/ 305124 h 2294491"/>
                <a:gd name="connsiteX25" fmla="*/ 649248 w 3695778"/>
                <a:gd name="connsiteY25" fmla="*/ 305045 h 2294491"/>
                <a:gd name="connsiteX26" fmla="*/ 649356 w 3695778"/>
                <a:gd name="connsiteY26" fmla="*/ 305099 h 2294491"/>
                <a:gd name="connsiteX27" fmla="*/ 1962094 w 3695778"/>
                <a:gd name="connsiteY27" fmla="*/ 170826 h 2294491"/>
                <a:gd name="connsiteX28" fmla="*/ 1962359 w 3695778"/>
                <a:gd name="connsiteY28" fmla="*/ 170937 h 2294491"/>
                <a:gd name="connsiteX29" fmla="*/ 2496781 w 3695778"/>
                <a:gd name="connsiteY29" fmla="*/ 154556 h 2294491"/>
                <a:gd name="connsiteX30" fmla="*/ 3659188 w 3695778"/>
                <a:gd name="connsiteY30" fmla="*/ 672217 h 2294491"/>
                <a:gd name="connsiteX31" fmla="*/ 3179912 w 3695778"/>
                <a:gd name="connsiteY31" fmla="*/ 679729 h 2294491"/>
                <a:gd name="connsiteX32" fmla="*/ 1962257 w 3695778"/>
                <a:gd name="connsiteY32" fmla="*/ 169507 h 2294491"/>
                <a:gd name="connsiteX33" fmla="*/ 647560 w 3695778"/>
                <a:gd name="connsiteY33" fmla="*/ 303970 h 2294491"/>
                <a:gd name="connsiteX34" fmla="*/ 191161 w 3695778"/>
                <a:gd name="connsiteY34" fmla="*/ 157488 h 2294491"/>
                <a:gd name="connsiteX35" fmla="*/ 1453887 w 3695778"/>
                <a:gd name="connsiteY35" fmla="*/ 0 h 2294491"/>
                <a:gd name="connsiteX36" fmla="*/ 1941074 w 3695778"/>
                <a:gd name="connsiteY36" fmla="*/ 162155 h 2294491"/>
                <a:gd name="connsiteX37" fmla="*/ 1960801 w 3695778"/>
                <a:gd name="connsiteY37" fmla="*/ 168721 h 2294491"/>
                <a:gd name="connsiteX38" fmla="*/ 1983455 w 3695778"/>
                <a:gd name="connsiteY38" fmla="*/ 168122 h 2294491"/>
                <a:gd name="connsiteX39" fmla="*/ 2496781 w 3695778"/>
                <a:gd name="connsiteY39" fmla="*/ 154556 h 2294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95778" h="2294491">
                  <a:moveTo>
                    <a:pt x="1963441" y="170825"/>
                  </a:moveTo>
                  <a:cubicBezTo>
                    <a:pt x="1963441" y="170825"/>
                    <a:pt x="3182888" y="681851"/>
                    <a:pt x="3182888" y="681851"/>
                  </a:cubicBezTo>
                  <a:lnTo>
                    <a:pt x="3134733" y="691885"/>
                  </a:lnTo>
                  <a:lnTo>
                    <a:pt x="3184271" y="683298"/>
                  </a:lnTo>
                  <a:lnTo>
                    <a:pt x="3185519" y="684640"/>
                  </a:lnTo>
                  <a:lnTo>
                    <a:pt x="3193467" y="683297"/>
                  </a:lnTo>
                  <a:lnTo>
                    <a:pt x="3192201" y="691823"/>
                  </a:lnTo>
                  <a:lnTo>
                    <a:pt x="3695778" y="1233236"/>
                  </a:lnTo>
                  <a:lnTo>
                    <a:pt x="3096367" y="1337138"/>
                  </a:lnTo>
                  <a:lnTo>
                    <a:pt x="2988267" y="2065046"/>
                  </a:lnTo>
                  <a:lnTo>
                    <a:pt x="1643163" y="2293188"/>
                  </a:lnTo>
                  <a:cubicBezTo>
                    <a:pt x="1643163" y="2293188"/>
                    <a:pt x="1799774" y="1234773"/>
                    <a:pt x="1838927" y="970170"/>
                  </a:cubicBezTo>
                  <a:lnTo>
                    <a:pt x="1841255" y="954439"/>
                  </a:lnTo>
                  <a:lnTo>
                    <a:pt x="1840003" y="953758"/>
                  </a:lnTo>
                  <a:lnTo>
                    <a:pt x="1837390" y="971414"/>
                  </a:lnTo>
                  <a:cubicBezTo>
                    <a:pt x="1798229" y="1236029"/>
                    <a:pt x="1641587" y="2294491"/>
                    <a:pt x="1641587" y="2294491"/>
                  </a:cubicBezTo>
                  <a:lnTo>
                    <a:pt x="431127" y="1686789"/>
                  </a:lnTo>
                  <a:lnTo>
                    <a:pt x="539874" y="954468"/>
                  </a:lnTo>
                  <a:lnTo>
                    <a:pt x="0" y="682611"/>
                  </a:lnTo>
                  <a:lnTo>
                    <a:pt x="635087" y="313280"/>
                  </a:lnTo>
                  <a:lnTo>
                    <a:pt x="636310" y="305046"/>
                  </a:lnTo>
                  <a:lnTo>
                    <a:pt x="643255" y="308530"/>
                  </a:lnTo>
                  <a:lnTo>
                    <a:pt x="647722" y="305933"/>
                  </a:lnTo>
                  <a:lnTo>
                    <a:pt x="646690" y="305372"/>
                  </a:lnTo>
                  <a:lnTo>
                    <a:pt x="649111" y="305124"/>
                  </a:lnTo>
                  <a:lnTo>
                    <a:pt x="649248" y="305045"/>
                  </a:lnTo>
                  <a:lnTo>
                    <a:pt x="649356" y="305099"/>
                  </a:lnTo>
                  <a:lnTo>
                    <a:pt x="1962094" y="170826"/>
                  </a:lnTo>
                  <a:lnTo>
                    <a:pt x="1962359" y="170937"/>
                  </a:lnTo>
                  <a:close/>
                  <a:moveTo>
                    <a:pt x="2496781" y="154556"/>
                  </a:moveTo>
                  <a:lnTo>
                    <a:pt x="3659188" y="672217"/>
                  </a:lnTo>
                  <a:lnTo>
                    <a:pt x="3179912" y="679729"/>
                  </a:lnTo>
                  <a:lnTo>
                    <a:pt x="1962257" y="169507"/>
                  </a:lnTo>
                  <a:lnTo>
                    <a:pt x="647560" y="303970"/>
                  </a:lnTo>
                  <a:lnTo>
                    <a:pt x="191161" y="157488"/>
                  </a:lnTo>
                  <a:lnTo>
                    <a:pt x="1453887" y="0"/>
                  </a:lnTo>
                  <a:cubicBezTo>
                    <a:pt x="1453887" y="0"/>
                    <a:pt x="1843637" y="129724"/>
                    <a:pt x="1941074" y="162155"/>
                  </a:cubicBezTo>
                  <a:lnTo>
                    <a:pt x="1960801" y="168721"/>
                  </a:lnTo>
                  <a:lnTo>
                    <a:pt x="1983455" y="168122"/>
                  </a:lnTo>
                  <a:cubicBezTo>
                    <a:pt x="2086120" y="165409"/>
                    <a:pt x="2496781" y="154556"/>
                    <a:pt x="2496781" y="154556"/>
                  </a:cubicBezTo>
                  <a:close/>
                </a:path>
              </a:pathLst>
            </a:custGeom>
            <a:solidFill>
              <a:srgbClr val="010101">
                <a:alpha val="15000"/>
              </a:srgbClr>
            </a:solidFill>
            <a:ln w="12700">
              <a:miter lim="400000"/>
            </a:ln>
          </p:spPr>
          <p:txBody>
            <a:bodyPr wrap="square" lIns="0" tIns="0" rIns="0" bIns="0" anchor="ctr">
              <a:noAutofit/>
            </a:bodyPr>
            <a:lstStyle/>
            <a:p>
              <a:pPr>
                <a:defRPr sz="3000">
                  <a:solidFill>
                    <a:srgbClr val="FFFFFF"/>
                  </a:solidFill>
                  <a:effectLst>
                    <a:outerShdw blurRad="38100" dist="12700" dir="5400000" rotWithShape="0">
                      <a:srgbClr val="000000">
                        <a:alpha val="50000"/>
                      </a:srgbClr>
                    </a:outerShdw>
                  </a:effectLst>
                </a:defRPr>
              </a:pPr>
              <a:endParaRPr sz="3000">
                <a:solidFill>
                  <a:srgbClr val="FFFFFF"/>
                </a:solidFill>
                <a:effectLst>
                  <a:outerShdw blurRad="38100" dist="12700" dir="5400000" rotWithShape="0">
                    <a:srgbClr val="000000">
                      <a:alpha val="50000"/>
                    </a:srgbClr>
                  </a:outerShdw>
                </a:effectLst>
                <a:latin typeface="Marianne" panose="020B0604020202020204"/>
              </a:endParaRPr>
            </a:p>
          </p:txBody>
        </p:sp>
        <p:grpSp>
          <p:nvGrpSpPr>
            <p:cNvPr id="171" name="Group 170">
              <a:extLst>
                <a:ext uri="{FF2B5EF4-FFF2-40B4-BE49-F238E27FC236}">
                  <a16:creationId xmlns:a16="http://schemas.microsoft.com/office/drawing/2014/main" id="{8497574C-3EEF-44B2-BA6D-AA5AED836F12}"/>
                </a:ext>
              </a:extLst>
            </p:cNvPr>
            <p:cNvGrpSpPr/>
            <p:nvPr/>
          </p:nvGrpSpPr>
          <p:grpSpPr>
            <a:xfrm>
              <a:off x="16348313" y="6693427"/>
              <a:ext cx="2929343" cy="786849"/>
              <a:chOff x="4612843" y="5316904"/>
              <a:chExt cx="2929343" cy="786849"/>
            </a:xfrm>
          </p:grpSpPr>
          <p:sp>
            <p:nvSpPr>
              <p:cNvPr id="251" name="Shape 6">
                <a:extLst>
                  <a:ext uri="{FF2B5EF4-FFF2-40B4-BE49-F238E27FC236}">
                    <a16:creationId xmlns:a16="http://schemas.microsoft.com/office/drawing/2014/main" id="{6093D465-2C9E-42DF-953A-16E085C094A4}"/>
                  </a:ext>
                </a:extLst>
              </p:cNvPr>
              <p:cNvSpPr/>
              <p:nvPr/>
            </p:nvSpPr>
            <p:spPr>
              <a:xfrm rot="21084094">
                <a:off x="5039352" y="5441631"/>
                <a:ext cx="2128705" cy="662122"/>
              </a:xfrm>
              <a:custGeom>
                <a:avLst/>
                <a:gdLst/>
                <a:ahLst/>
                <a:cxnLst>
                  <a:cxn ang="0">
                    <a:pos x="wd2" y="hd2"/>
                  </a:cxn>
                  <a:cxn ang="5400000">
                    <a:pos x="wd2" y="hd2"/>
                  </a:cxn>
                  <a:cxn ang="10800000">
                    <a:pos x="wd2" y="hd2"/>
                  </a:cxn>
                  <a:cxn ang="16200000">
                    <a:pos x="wd2" y="hd2"/>
                  </a:cxn>
                </a:cxnLst>
                <a:rect l="0" t="0" r="r" b="b"/>
                <a:pathLst>
                  <a:path w="21600" h="21600" extrusionOk="0">
                    <a:moveTo>
                      <a:pt x="0" y="3686"/>
                    </a:moveTo>
                    <a:lnTo>
                      <a:pt x="11209" y="0"/>
                    </a:lnTo>
                    <a:lnTo>
                      <a:pt x="21600" y="14000"/>
                    </a:lnTo>
                    <a:lnTo>
                      <a:pt x="10255" y="21600"/>
                    </a:lnTo>
                    <a:cubicBezTo>
                      <a:pt x="10255" y="21600"/>
                      <a:pt x="0" y="3686"/>
                      <a:pt x="0" y="368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52" name="Shape 7">
                <a:extLst>
                  <a:ext uri="{FF2B5EF4-FFF2-40B4-BE49-F238E27FC236}">
                    <a16:creationId xmlns:a16="http://schemas.microsoft.com/office/drawing/2014/main" id="{C996312F-D744-4590-8B81-AB156C94988B}"/>
                  </a:ext>
                </a:extLst>
              </p:cNvPr>
              <p:cNvSpPr/>
              <p:nvPr/>
            </p:nvSpPr>
            <p:spPr>
              <a:xfrm rot="21084094">
                <a:off x="6034496" y="5366731"/>
                <a:ext cx="1129093" cy="662122"/>
              </a:xfrm>
              <a:custGeom>
                <a:avLst/>
                <a:gdLst/>
                <a:ahLst/>
                <a:cxnLst>
                  <a:cxn ang="0">
                    <a:pos x="wd2" y="hd2"/>
                  </a:cxn>
                  <a:cxn ang="5400000">
                    <a:pos x="wd2" y="hd2"/>
                  </a:cxn>
                  <a:cxn ang="10800000">
                    <a:pos x="wd2" y="hd2"/>
                  </a:cxn>
                  <a:cxn ang="16200000">
                    <a:pos x="wd2" y="hd2"/>
                  </a:cxn>
                </a:cxnLst>
                <a:rect l="0" t="0" r="r" b="b"/>
                <a:pathLst>
                  <a:path w="21600" h="21600" extrusionOk="0">
                    <a:moveTo>
                      <a:pt x="2009" y="0"/>
                    </a:moveTo>
                    <a:lnTo>
                      <a:pt x="1862" y="26"/>
                    </a:lnTo>
                    <a:lnTo>
                      <a:pt x="0" y="21405"/>
                    </a:lnTo>
                    <a:lnTo>
                      <a:pt x="210" y="21600"/>
                    </a:lnTo>
                    <a:lnTo>
                      <a:pt x="21600" y="14000"/>
                    </a:lnTo>
                    <a:cubicBezTo>
                      <a:pt x="21600" y="14000"/>
                      <a:pt x="2009" y="0"/>
                      <a:pt x="2009" y="0"/>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53" name="Shape 8">
                <a:extLst>
                  <a:ext uri="{FF2B5EF4-FFF2-40B4-BE49-F238E27FC236}">
                    <a16:creationId xmlns:a16="http://schemas.microsoft.com/office/drawing/2014/main" id="{DE1C1730-71DC-457F-A070-1C35F357E653}"/>
                  </a:ext>
                </a:extLst>
              </p:cNvPr>
              <p:cNvSpPr/>
              <p:nvPr/>
            </p:nvSpPr>
            <p:spPr>
              <a:xfrm rot="21084094">
                <a:off x="4612843" y="5407168"/>
                <a:ext cx="1487925" cy="255270"/>
              </a:xfrm>
              <a:custGeom>
                <a:avLst/>
                <a:gdLst/>
                <a:ahLst/>
                <a:cxnLst>
                  <a:cxn ang="0">
                    <a:pos x="wd2" y="hd2"/>
                  </a:cxn>
                  <a:cxn ang="5400000">
                    <a:pos x="wd2" y="hd2"/>
                  </a:cxn>
                  <a:cxn ang="10800000">
                    <a:pos x="wd2" y="hd2"/>
                  </a:cxn>
                  <a:cxn ang="16200000">
                    <a:pos x="wd2" y="hd2"/>
                  </a:cxn>
                </a:cxnLst>
                <a:rect l="0" t="0" r="r" b="b"/>
                <a:pathLst>
                  <a:path w="21600" h="21600" extrusionOk="0">
                    <a:moveTo>
                      <a:pt x="15394" y="0"/>
                    </a:moveTo>
                    <a:lnTo>
                      <a:pt x="0" y="11191"/>
                    </a:lnTo>
                    <a:lnTo>
                      <a:pt x="5564" y="21600"/>
                    </a:lnTo>
                    <a:lnTo>
                      <a:pt x="21600" y="12040"/>
                    </a:lnTo>
                    <a:cubicBezTo>
                      <a:pt x="21600" y="12040"/>
                      <a:pt x="15394" y="0"/>
                      <a:pt x="15394"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54" name="Shape 9">
                <a:extLst>
                  <a:ext uri="{FF2B5EF4-FFF2-40B4-BE49-F238E27FC236}">
                    <a16:creationId xmlns:a16="http://schemas.microsoft.com/office/drawing/2014/main" id="{8B6BDBAB-99C2-41C1-B373-21922F187080}"/>
                  </a:ext>
                </a:extLst>
              </p:cNvPr>
              <p:cNvSpPr/>
              <p:nvPr/>
            </p:nvSpPr>
            <p:spPr>
              <a:xfrm rot="21084094">
                <a:off x="6115571" y="5316904"/>
                <a:ext cx="1426615" cy="441033"/>
              </a:xfrm>
              <a:custGeom>
                <a:avLst/>
                <a:gdLst/>
                <a:ahLst/>
                <a:cxnLst>
                  <a:cxn ang="0">
                    <a:pos x="wd2" y="hd2"/>
                  </a:cxn>
                  <a:cxn ang="5400000">
                    <a:pos x="wd2" y="hd2"/>
                  </a:cxn>
                  <a:cxn ang="10800000">
                    <a:pos x="wd2" y="hd2"/>
                  </a:cxn>
                  <a:cxn ang="16200000">
                    <a:pos x="wd2" y="hd2"/>
                  </a:cxn>
                </a:cxnLst>
                <a:rect l="0" t="0" r="r" b="b"/>
                <a:pathLst>
                  <a:path w="21600" h="21600" extrusionOk="0">
                    <a:moveTo>
                      <a:pt x="6820" y="0"/>
                    </a:moveTo>
                    <a:lnTo>
                      <a:pt x="21600" y="21291"/>
                    </a:lnTo>
                    <a:lnTo>
                      <a:pt x="15506" y="21600"/>
                    </a:lnTo>
                    <a:lnTo>
                      <a:pt x="0" y="583"/>
                    </a:lnTo>
                    <a:cubicBezTo>
                      <a:pt x="0" y="583"/>
                      <a:pt x="6820" y="0"/>
                      <a:pt x="6820"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72" name="Group 171">
              <a:extLst>
                <a:ext uri="{FF2B5EF4-FFF2-40B4-BE49-F238E27FC236}">
                  <a16:creationId xmlns:a16="http://schemas.microsoft.com/office/drawing/2014/main" id="{5D4BFA7D-23C1-4BD8-A851-F40B2DDF5E1C}"/>
                </a:ext>
              </a:extLst>
            </p:cNvPr>
            <p:cNvGrpSpPr/>
            <p:nvPr/>
          </p:nvGrpSpPr>
          <p:grpSpPr>
            <a:xfrm rot="973300">
              <a:off x="18126222" y="6384184"/>
              <a:ext cx="752103" cy="1060253"/>
              <a:chOff x="8069236" y="642892"/>
              <a:chExt cx="1998329" cy="2817084"/>
            </a:xfrm>
          </p:grpSpPr>
          <p:sp>
            <p:nvSpPr>
              <p:cNvPr id="217" name="Shape 22">
                <a:extLst>
                  <a:ext uri="{FF2B5EF4-FFF2-40B4-BE49-F238E27FC236}">
                    <a16:creationId xmlns:a16="http://schemas.microsoft.com/office/drawing/2014/main" id="{2B41F5B8-A13C-4EBD-B932-93E8DA9AD0ED}"/>
                  </a:ext>
                </a:extLst>
              </p:cNvPr>
              <p:cNvSpPr/>
              <p:nvPr/>
            </p:nvSpPr>
            <p:spPr>
              <a:xfrm>
                <a:off x="8069236" y="642892"/>
                <a:ext cx="1998329" cy="2817084"/>
              </a:xfrm>
              <a:custGeom>
                <a:avLst/>
                <a:gdLst/>
                <a:ahLst/>
                <a:cxnLst>
                  <a:cxn ang="0">
                    <a:pos x="wd2" y="hd2"/>
                  </a:cxn>
                  <a:cxn ang="5400000">
                    <a:pos x="wd2" y="hd2"/>
                  </a:cxn>
                  <a:cxn ang="10800000">
                    <a:pos x="wd2" y="hd2"/>
                  </a:cxn>
                  <a:cxn ang="16200000">
                    <a:pos x="wd2" y="hd2"/>
                  </a:cxn>
                </a:cxnLst>
                <a:rect l="0" t="0" r="r" b="b"/>
                <a:pathLst>
                  <a:path w="21600" h="21600" extrusionOk="0">
                    <a:moveTo>
                      <a:pt x="4463" y="0"/>
                    </a:moveTo>
                    <a:lnTo>
                      <a:pt x="17137" y="0"/>
                    </a:lnTo>
                    <a:cubicBezTo>
                      <a:pt x="19592" y="0"/>
                      <a:pt x="21600" y="1018"/>
                      <a:pt x="21600" y="2264"/>
                    </a:cubicBezTo>
                    <a:lnTo>
                      <a:pt x="21600" y="19336"/>
                    </a:lnTo>
                    <a:cubicBezTo>
                      <a:pt x="21600" y="20581"/>
                      <a:pt x="19592" y="21600"/>
                      <a:pt x="17137" y="21600"/>
                    </a:cubicBezTo>
                    <a:lnTo>
                      <a:pt x="4463" y="21600"/>
                    </a:lnTo>
                    <a:cubicBezTo>
                      <a:pt x="2008" y="21600"/>
                      <a:pt x="0" y="20581"/>
                      <a:pt x="0" y="19336"/>
                    </a:cubicBezTo>
                    <a:lnTo>
                      <a:pt x="0" y="2264"/>
                    </a:lnTo>
                    <a:cubicBezTo>
                      <a:pt x="0" y="1018"/>
                      <a:pt x="2008" y="0"/>
                      <a:pt x="4463"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8" name="Shape 23">
                <a:extLst>
                  <a:ext uri="{FF2B5EF4-FFF2-40B4-BE49-F238E27FC236}">
                    <a16:creationId xmlns:a16="http://schemas.microsoft.com/office/drawing/2014/main" id="{1987B7BF-55A3-418A-8B3C-156409352646}"/>
                  </a:ext>
                </a:extLst>
              </p:cNvPr>
              <p:cNvSpPr/>
              <p:nvPr/>
            </p:nvSpPr>
            <p:spPr>
              <a:xfrm>
                <a:off x="8193958" y="937653"/>
                <a:ext cx="1754183" cy="2264610"/>
              </a:xfrm>
              <a:custGeom>
                <a:avLst/>
                <a:gdLst/>
                <a:ahLst/>
                <a:cxnLst>
                  <a:cxn ang="0">
                    <a:pos x="wd2" y="hd2"/>
                  </a:cxn>
                  <a:cxn ang="5400000">
                    <a:pos x="wd2" y="hd2"/>
                  </a:cxn>
                  <a:cxn ang="10800000">
                    <a:pos x="wd2" y="hd2"/>
                  </a:cxn>
                  <a:cxn ang="16200000">
                    <a:pos x="wd2" y="hd2"/>
                  </a:cxn>
                </a:cxnLst>
                <a:rect l="0" t="0" r="r" b="b"/>
                <a:pathLst>
                  <a:path w="21600" h="21600" extrusionOk="0">
                    <a:moveTo>
                      <a:pt x="76" y="0"/>
                    </a:moveTo>
                    <a:lnTo>
                      <a:pt x="21524" y="0"/>
                    </a:lnTo>
                    <a:cubicBezTo>
                      <a:pt x="21566" y="0"/>
                      <a:pt x="21600" y="18"/>
                      <a:pt x="21600" y="38"/>
                    </a:cubicBezTo>
                    <a:lnTo>
                      <a:pt x="21600" y="21562"/>
                    </a:lnTo>
                    <a:cubicBezTo>
                      <a:pt x="21600" y="21583"/>
                      <a:pt x="21566" y="21600"/>
                      <a:pt x="21524" y="21600"/>
                    </a:cubicBezTo>
                    <a:lnTo>
                      <a:pt x="76" y="21600"/>
                    </a:lnTo>
                    <a:cubicBezTo>
                      <a:pt x="34" y="21600"/>
                      <a:pt x="0" y="21583"/>
                      <a:pt x="0" y="21562"/>
                    </a:cubicBezTo>
                    <a:lnTo>
                      <a:pt x="0" y="38"/>
                    </a:lnTo>
                    <a:cubicBezTo>
                      <a:pt x="0" y="18"/>
                      <a:pt x="34" y="0"/>
                      <a:pt x="76"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9" name="Shape 24">
                <a:extLst>
                  <a:ext uri="{FF2B5EF4-FFF2-40B4-BE49-F238E27FC236}">
                    <a16:creationId xmlns:a16="http://schemas.microsoft.com/office/drawing/2014/main" id="{D454C81D-F08B-4AC8-A367-AE21C4030454}"/>
                  </a:ext>
                </a:extLst>
              </p:cNvPr>
              <p:cNvSpPr/>
              <p:nvPr/>
            </p:nvSpPr>
            <p:spPr>
              <a:xfrm>
                <a:off x="8851659" y="744842"/>
                <a:ext cx="476056" cy="42724"/>
              </a:xfrm>
              <a:custGeom>
                <a:avLst/>
                <a:gdLst/>
                <a:ahLst/>
                <a:cxnLst>
                  <a:cxn ang="0">
                    <a:pos x="wd2" y="hd2"/>
                  </a:cxn>
                  <a:cxn ang="5400000">
                    <a:pos x="wd2" y="hd2"/>
                  </a:cxn>
                  <a:cxn ang="10800000">
                    <a:pos x="wd2" y="hd2"/>
                  </a:cxn>
                  <a:cxn ang="16200000">
                    <a:pos x="wd2" y="hd2"/>
                  </a:cxn>
                </a:cxnLst>
                <a:rect l="0" t="0" r="r" b="b"/>
                <a:pathLst>
                  <a:path w="21600" h="21600" extrusionOk="0">
                    <a:moveTo>
                      <a:pt x="971" y="0"/>
                    </a:moveTo>
                    <a:lnTo>
                      <a:pt x="20629" y="0"/>
                    </a:lnTo>
                    <a:cubicBezTo>
                      <a:pt x="21164" y="0"/>
                      <a:pt x="21600" y="4826"/>
                      <a:pt x="21600" y="10785"/>
                    </a:cubicBezTo>
                    <a:lnTo>
                      <a:pt x="21600" y="10785"/>
                    </a:lnTo>
                    <a:cubicBezTo>
                      <a:pt x="21600" y="16745"/>
                      <a:pt x="21164" y="21600"/>
                      <a:pt x="20629" y="21600"/>
                    </a:cubicBezTo>
                    <a:lnTo>
                      <a:pt x="971" y="21600"/>
                    </a:lnTo>
                    <a:cubicBezTo>
                      <a:pt x="436" y="21600"/>
                      <a:pt x="0" y="16745"/>
                      <a:pt x="0" y="10785"/>
                    </a:cubicBezTo>
                    <a:lnTo>
                      <a:pt x="0" y="10785"/>
                    </a:lnTo>
                    <a:cubicBezTo>
                      <a:pt x="0" y="4826"/>
                      <a:pt x="436" y="0"/>
                      <a:pt x="971"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0" name="Shape 25">
                <a:extLst>
                  <a:ext uri="{FF2B5EF4-FFF2-40B4-BE49-F238E27FC236}">
                    <a16:creationId xmlns:a16="http://schemas.microsoft.com/office/drawing/2014/main" id="{FB273492-C5F5-4006-8598-2046ECF0A542}"/>
                  </a:ext>
                </a:extLst>
              </p:cNvPr>
              <p:cNvSpPr/>
              <p:nvPr/>
            </p:nvSpPr>
            <p:spPr>
              <a:xfrm>
                <a:off x="8999080" y="3250980"/>
                <a:ext cx="144391" cy="144448"/>
              </a:xfrm>
              <a:custGeom>
                <a:avLst/>
                <a:gdLst/>
                <a:ahLst/>
                <a:cxnLst>
                  <a:cxn ang="0">
                    <a:pos x="wd2" y="hd2"/>
                  </a:cxn>
                  <a:cxn ang="5400000">
                    <a:pos x="wd2" y="hd2"/>
                  </a:cxn>
                  <a:cxn ang="10800000">
                    <a:pos x="wd2" y="hd2"/>
                  </a:cxn>
                  <a:cxn ang="16200000">
                    <a:pos x="wd2" y="hd2"/>
                  </a:cxn>
                </a:cxnLst>
                <a:rect l="0" t="0" r="r" b="b"/>
                <a:pathLst>
                  <a:path w="21600" h="21600" extrusionOk="0">
                    <a:moveTo>
                      <a:pt x="10795" y="0"/>
                    </a:moveTo>
                    <a:cubicBezTo>
                      <a:pt x="16765" y="0"/>
                      <a:pt x="21600" y="4833"/>
                      <a:pt x="21600" y="10800"/>
                    </a:cubicBezTo>
                    <a:cubicBezTo>
                      <a:pt x="21600" y="16759"/>
                      <a:pt x="16765" y="21600"/>
                      <a:pt x="10795" y="21600"/>
                    </a:cubicBezTo>
                    <a:cubicBezTo>
                      <a:pt x="4826" y="21600"/>
                      <a:pt x="0" y="16759"/>
                      <a:pt x="0" y="10800"/>
                    </a:cubicBezTo>
                    <a:cubicBezTo>
                      <a:pt x="0" y="4833"/>
                      <a:pt x="4826" y="0"/>
                      <a:pt x="10795"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3" name="Shape 26">
                <a:extLst>
                  <a:ext uri="{FF2B5EF4-FFF2-40B4-BE49-F238E27FC236}">
                    <a16:creationId xmlns:a16="http://schemas.microsoft.com/office/drawing/2014/main" id="{660BF50B-4A0A-4982-8A12-3F34C7D1F0A7}"/>
                  </a:ext>
                </a:extLst>
              </p:cNvPr>
              <p:cNvSpPr/>
              <p:nvPr/>
            </p:nvSpPr>
            <p:spPr>
              <a:xfrm>
                <a:off x="8386721" y="1969563"/>
                <a:ext cx="314328" cy="9582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4" name="Shape 27">
                <a:extLst>
                  <a:ext uri="{FF2B5EF4-FFF2-40B4-BE49-F238E27FC236}">
                    <a16:creationId xmlns:a16="http://schemas.microsoft.com/office/drawing/2014/main" id="{27263C29-81FC-4821-9429-366CD6F2B9C4}"/>
                  </a:ext>
                </a:extLst>
              </p:cNvPr>
              <p:cNvSpPr/>
              <p:nvPr/>
            </p:nvSpPr>
            <p:spPr>
              <a:xfrm>
                <a:off x="8749600" y="2196364"/>
                <a:ext cx="314250" cy="73695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96C83C"/>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5" name="Shape 28">
                <a:extLst>
                  <a:ext uri="{FF2B5EF4-FFF2-40B4-BE49-F238E27FC236}">
                    <a16:creationId xmlns:a16="http://schemas.microsoft.com/office/drawing/2014/main" id="{5FE614F1-86E3-48E3-BA26-3B1486208AE8}"/>
                  </a:ext>
                </a:extLst>
              </p:cNvPr>
              <p:cNvSpPr/>
              <p:nvPr/>
            </p:nvSpPr>
            <p:spPr>
              <a:xfrm>
                <a:off x="9112479" y="2445840"/>
                <a:ext cx="314328" cy="4873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6" name="Shape 29">
                <a:extLst>
                  <a:ext uri="{FF2B5EF4-FFF2-40B4-BE49-F238E27FC236}">
                    <a16:creationId xmlns:a16="http://schemas.microsoft.com/office/drawing/2014/main" id="{402ADF5A-F77D-4B2E-9279-757CE87CA9FC}"/>
                  </a:ext>
                </a:extLst>
              </p:cNvPr>
              <p:cNvSpPr/>
              <p:nvPr/>
            </p:nvSpPr>
            <p:spPr>
              <a:xfrm>
                <a:off x="9475361" y="2207703"/>
                <a:ext cx="314328" cy="7158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7" name="Shape 30">
                <a:extLst>
                  <a:ext uri="{FF2B5EF4-FFF2-40B4-BE49-F238E27FC236}">
                    <a16:creationId xmlns:a16="http://schemas.microsoft.com/office/drawing/2014/main" id="{ED89F7EE-D814-4DAE-B50E-18E4A605D0C0}"/>
                  </a:ext>
                </a:extLst>
              </p:cNvPr>
              <p:cNvSpPr/>
              <p:nvPr/>
            </p:nvSpPr>
            <p:spPr>
              <a:xfrm>
                <a:off x="8386721"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8" name="Shape 31">
                <a:extLst>
                  <a:ext uri="{FF2B5EF4-FFF2-40B4-BE49-F238E27FC236}">
                    <a16:creationId xmlns:a16="http://schemas.microsoft.com/office/drawing/2014/main" id="{5EA9E420-18DB-4CBA-8BDD-61447760A013}"/>
                  </a:ext>
                </a:extLst>
              </p:cNvPr>
              <p:cNvSpPr/>
              <p:nvPr/>
            </p:nvSpPr>
            <p:spPr>
              <a:xfrm>
                <a:off x="8386721"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9" name="Shape 32">
                <a:extLst>
                  <a:ext uri="{FF2B5EF4-FFF2-40B4-BE49-F238E27FC236}">
                    <a16:creationId xmlns:a16="http://schemas.microsoft.com/office/drawing/2014/main" id="{3E606380-E02A-4783-A1DE-E86DEB5CE65B}"/>
                  </a:ext>
                </a:extLst>
              </p:cNvPr>
              <p:cNvSpPr/>
              <p:nvPr/>
            </p:nvSpPr>
            <p:spPr>
              <a:xfrm>
                <a:off x="9157842"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50" name="Shape 33">
                <a:extLst>
                  <a:ext uri="{FF2B5EF4-FFF2-40B4-BE49-F238E27FC236}">
                    <a16:creationId xmlns:a16="http://schemas.microsoft.com/office/drawing/2014/main" id="{2AB7ADE2-18AA-4756-BACC-56AA4FF5D8B6}"/>
                  </a:ext>
                </a:extLst>
              </p:cNvPr>
              <p:cNvSpPr/>
              <p:nvPr/>
            </p:nvSpPr>
            <p:spPr>
              <a:xfrm>
                <a:off x="9157842"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75" name="Group 174">
              <a:extLst>
                <a:ext uri="{FF2B5EF4-FFF2-40B4-BE49-F238E27FC236}">
                  <a16:creationId xmlns:a16="http://schemas.microsoft.com/office/drawing/2014/main" id="{9159FAD1-A249-465D-BE3D-956E7E5C4413}"/>
                </a:ext>
              </a:extLst>
            </p:cNvPr>
            <p:cNvGrpSpPr/>
            <p:nvPr/>
          </p:nvGrpSpPr>
          <p:grpSpPr>
            <a:xfrm rot="733196">
              <a:off x="17436324" y="6162283"/>
              <a:ext cx="841256" cy="952478"/>
              <a:chOff x="2197689" y="5658698"/>
              <a:chExt cx="654706" cy="741278"/>
            </a:xfrm>
          </p:grpSpPr>
          <p:sp>
            <p:nvSpPr>
              <p:cNvPr id="211" name="Shape 15">
                <a:extLst>
                  <a:ext uri="{FF2B5EF4-FFF2-40B4-BE49-F238E27FC236}">
                    <a16:creationId xmlns:a16="http://schemas.microsoft.com/office/drawing/2014/main" id="{A232CBE4-907E-4DCF-B4F3-E91A1248DC68}"/>
                  </a:ext>
                </a:extLst>
              </p:cNvPr>
              <p:cNvSpPr/>
              <p:nvPr/>
            </p:nvSpPr>
            <p:spPr>
              <a:xfrm>
                <a:off x="2235340" y="5917554"/>
                <a:ext cx="41739" cy="2121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D6D6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2" name="Shape 29">
                <a:extLst>
                  <a:ext uri="{FF2B5EF4-FFF2-40B4-BE49-F238E27FC236}">
                    <a16:creationId xmlns:a16="http://schemas.microsoft.com/office/drawing/2014/main" id="{2C7B5167-804F-4D47-A677-66B1F2F92285}"/>
                  </a:ext>
                </a:extLst>
              </p:cNvPr>
              <p:cNvSpPr/>
              <p:nvPr/>
            </p:nvSpPr>
            <p:spPr>
              <a:xfrm>
                <a:off x="2197689" y="5658698"/>
                <a:ext cx="654706" cy="741278"/>
              </a:xfrm>
              <a:custGeom>
                <a:avLst/>
                <a:gdLst/>
                <a:ahLst/>
                <a:cxnLst>
                  <a:cxn ang="0">
                    <a:pos x="wd2" y="hd2"/>
                  </a:cxn>
                  <a:cxn ang="5400000">
                    <a:pos x="wd2" y="hd2"/>
                  </a:cxn>
                  <a:cxn ang="10800000">
                    <a:pos x="wd2" y="hd2"/>
                  </a:cxn>
                  <a:cxn ang="16200000">
                    <a:pos x="wd2" y="hd2"/>
                  </a:cxn>
                </a:cxnLst>
                <a:rect l="0" t="0" r="r" b="b"/>
                <a:pathLst>
                  <a:path w="21294" h="21329" extrusionOk="0">
                    <a:moveTo>
                      <a:pt x="1121" y="3116"/>
                    </a:moveTo>
                    <a:lnTo>
                      <a:pt x="15042" y="39"/>
                    </a:lnTo>
                    <a:cubicBezTo>
                      <a:pt x="15831" y="-135"/>
                      <a:pt x="16638" y="294"/>
                      <a:pt x="16835" y="992"/>
                    </a:cubicBezTo>
                    <a:lnTo>
                      <a:pt x="21250" y="16628"/>
                    </a:lnTo>
                    <a:cubicBezTo>
                      <a:pt x="21447" y="17326"/>
                      <a:pt x="20963" y="18040"/>
                      <a:pt x="20173" y="18214"/>
                    </a:cubicBezTo>
                    <a:lnTo>
                      <a:pt x="6253" y="21290"/>
                    </a:lnTo>
                    <a:cubicBezTo>
                      <a:pt x="5463" y="21465"/>
                      <a:pt x="4656" y="21036"/>
                      <a:pt x="4459" y="20338"/>
                    </a:cubicBezTo>
                    <a:lnTo>
                      <a:pt x="44" y="4702"/>
                    </a:lnTo>
                    <a:cubicBezTo>
                      <a:pt x="-153" y="4004"/>
                      <a:pt x="331" y="3290"/>
                      <a:pt x="1121" y="3116"/>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3" name="Shape 31">
                <a:extLst>
                  <a:ext uri="{FF2B5EF4-FFF2-40B4-BE49-F238E27FC236}">
                    <a16:creationId xmlns:a16="http://schemas.microsoft.com/office/drawing/2014/main" id="{18A5C2ED-310F-417E-AD07-D3CDBC385D9E}"/>
                  </a:ext>
                </a:extLst>
              </p:cNvPr>
              <p:cNvSpPr/>
              <p:nvPr/>
            </p:nvSpPr>
            <p:spPr>
              <a:xfrm>
                <a:off x="2677749" y="6049335"/>
                <a:ext cx="114998" cy="116584"/>
              </a:xfrm>
              <a:custGeom>
                <a:avLst/>
                <a:gdLst/>
                <a:ahLst/>
                <a:cxnLst>
                  <a:cxn ang="0">
                    <a:pos x="wd2" y="hd2"/>
                  </a:cxn>
                  <a:cxn ang="5400000">
                    <a:pos x="wd2" y="hd2"/>
                  </a:cxn>
                  <a:cxn ang="10800000">
                    <a:pos x="wd2" y="hd2"/>
                  </a:cxn>
                  <a:cxn ang="16200000">
                    <a:pos x="wd2" y="hd2"/>
                  </a:cxn>
                </a:cxnLst>
                <a:rect l="0" t="0" r="r" b="b"/>
                <a:pathLst>
                  <a:path w="20808" h="20818" extrusionOk="0">
                    <a:moveTo>
                      <a:pt x="2900" y="2688"/>
                    </a:moveTo>
                    <a:lnTo>
                      <a:pt x="13346" y="112"/>
                    </a:lnTo>
                    <a:cubicBezTo>
                      <a:pt x="15391" y="-391"/>
                      <a:pt x="17479" y="846"/>
                      <a:pt x="17989" y="2864"/>
                    </a:cubicBezTo>
                    <a:lnTo>
                      <a:pt x="20694" y="13548"/>
                    </a:lnTo>
                    <a:cubicBezTo>
                      <a:pt x="21204" y="15564"/>
                      <a:pt x="19951" y="17627"/>
                      <a:pt x="17908" y="18130"/>
                    </a:cubicBezTo>
                    <a:lnTo>
                      <a:pt x="7462" y="20706"/>
                    </a:lnTo>
                    <a:cubicBezTo>
                      <a:pt x="5417" y="21209"/>
                      <a:pt x="3329" y="19972"/>
                      <a:pt x="2819" y="17954"/>
                    </a:cubicBezTo>
                    <a:lnTo>
                      <a:pt x="114" y="7270"/>
                    </a:lnTo>
                    <a:cubicBezTo>
                      <a:pt x="-396" y="5254"/>
                      <a:pt x="857" y="3191"/>
                      <a:pt x="2900" y="2688"/>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4" name="Freeform 58">
                <a:extLst>
                  <a:ext uri="{FF2B5EF4-FFF2-40B4-BE49-F238E27FC236}">
                    <a16:creationId xmlns:a16="http://schemas.microsoft.com/office/drawing/2014/main" id="{4E403652-E39A-43CD-B218-C31E4A08ED26}"/>
                  </a:ext>
                </a:extLst>
              </p:cNvPr>
              <p:cNvSpPr/>
              <p:nvPr/>
            </p:nvSpPr>
            <p:spPr>
              <a:xfrm>
                <a:off x="2232987" y="5696358"/>
                <a:ext cx="531536" cy="671942"/>
              </a:xfrm>
              <a:custGeom>
                <a:avLst/>
                <a:gdLst>
                  <a:gd name="connsiteX0" fmla="*/ 191432 w 531535"/>
                  <a:gd name="connsiteY0" fmla="*/ 555990 h 671941"/>
                  <a:gd name="connsiteX1" fmla="*/ 217089 w 531535"/>
                  <a:gd name="connsiteY1" fmla="*/ 571402 h 671941"/>
                  <a:gd name="connsiteX2" fmla="*/ 232030 w 531535"/>
                  <a:gd name="connsiteY2" fmla="*/ 631235 h 671941"/>
                  <a:gd name="connsiteX3" fmla="*/ 216631 w 531535"/>
                  <a:gd name="connsiteY3" fmla="*/ 656895 h 671941"/>
                  <a:gd name="connsiteX4" fmla="*/ 158898 w 531535"/>
                  <a:gd name="connsiteY4" fmla="*/ 671309 h 671941"/>
                  <a:gd name="connsiteX5" fmla="*/ 133251 w 531535"/>
                  <a:gd name="connsiteY5" fmla="*/ 655909 h 671941"/>
                  <a:gd name="connsiteX6" fmla="*/ 118300 w 531535"/>
                  <a:gd name="connsiteY6" fmla="*/ 596077 h 671941"/>
                  <a:gd name="connsiteX7" fmla="*/ 133699 w 531535"/>
                  <a:gd name="connsiteY7" fmla="*/ 570417 h 671941"/>
                  <a:gd name="connsiteX8" fmla="*/ 309085 w 531535"/>
                  <a:gd name="connsiteY8" fmla="*/ 527758 h 671941"/>
                  <a:gd name="connsiteX9" fmla="*/ 334746 w 531535"/>
                  <a:gd name="connsiteY9" fmla="*/ 543158 h 671941"/>
                  <a:gd name="connsiteX10" fmla="*/ 349696 w 531535"/>
                  <a:gd name="connsiteY10" fmla="*/ 602990 h 671941"/>
                  <a:gd name="connsiteX11" fmla="*/ 334298 w 531535"/>
                  <a:gd name="connsiteY11" fmla="*/ 628650 h 671941"/>
                  <a:gd name="connsiteX12" fmla="*/ 276555 w 531535"/>
                  <a:gd name="connsiteY12" fmla="*/ 643076 h 671941"/>
                  <a:gd name="connsiteX13" fmla="*/ 250900 w 531535"/>
                  <a:gd name="connsiteY13" fmla="*/ 627664 h 671941"/>
                  <a:gd name="connsiteX14" fmla="*/ 235956 w 531535"/>
                  <a:gd name="connsiteY14" fmla="*/ 567833 h 671941"/>
                  <a:gd name="connsiteX15" fmla="*/ 251353 w 531535"/>
                  <a:gd name="connsiteY15" fmla="*/ 542173 h 671941"/>
                  <a:gd name="connsiteX16" fmla="*/ 429100 w 531535"/>
                  <a:gd name="connsiteY16" fmla="*/ 497165 h 671941"/>
                  <a:gd name="connsiteX17" fmla="*/ 454760 w 531535"/>
                  <a:gd name="connsiteY17" fmla="*/ 512566 h 671941"/>
                  <a:gd name="connsiteX18" fmla="*/ 469710 w 531535"/>
                  <a:gd name="connsiteY18" fmla="*/ 572398 h 671941"/>
                  <a:gd name="connsiteX19" fmla="*/ 454313 w 531535"/>
                  <a:gd name="connsiteY19" fmla="*/ 598064 h 671941"/>
                  <a:gd name="connsiteX20" fmla="*/ 396581 w 531535"/>
                  <a:gd name="connsiteY20" fmla="*/ 612484 h 671941"/>
                  <a:gd name="connsiteX21" fmla="*/ 370921 w 531535"/>
                  <a:gd name="connsiteY21" fmla="*/ 597084 h 671941"/>
                  <a:gd name="connsiteX22" fmla="*/ 355971 w 531535"/>
                  <a:gd name="connsiteY22" fmla="*/ 537240 h 671941"/>
                  <a:gd name="connsiteX23" fmla="*/ 371368 w 531535"/>
                  <a:gd name="connsiteY23" fmla="*/ 511591 h 671941"/>
                  <a:gd name="connsiteX24" fmla="*/ 163192 w 531535"/>
                  <a:gd name="connsiteY24" fmla="*/ 443041 h 671941"/>
                  <a:gd name="connsiteX25" fmla="*/ 188856 w 531535"/>
                  <a:gd name="connsiteY25" fmla="*/ 458441 h 671941"/>
                  <a:gd name="connsiteX26" fmla="*/ 203796 w 531535"/>
                  <a:gd name="connsiteY26" fmla="*/ 518273 h 671941"/>
                  <a:gd name="connsiteX27" fmla="*/ 188397 w 531535"/>
                  <a:gd name="connsiteY27" fmla="*/ 543933 h 671941"/>
                  <a:gd name="connsiteX28" fmla="*/ 130664 w 531535"/>
                  <a:gd name="connsiteY28" fmla="*/ 558359 h 671941"/>
                  <a:gd name="connsiteX29" fmla="*/ 105006 w 531535"/>
                  <a:gd name="connsiteY29" fmla="*/ 542947 h 671941"/>
                  <a:gd name="connsiteX30" fmla="*/ 90055 w 531535"/>
                  <a:gd name="connsiteY30" fmla="*/ 483115 h 671941"/>
                  <a:gd name="connsiteX31" fmla="*/ 105454 w 531535"/>
                  <a:gd name="connsiteY31" fmla="*/ 457455 h 671941"/>
                  <a:gd name="connsiteX32" fmla="*/ 280860 w 531535"/>
                  <a:gd name="connsiteY32" fmla="*/ 412449 h 671941"/>
                  <a:gd name="connsiteX33" fmla="*/ 306518 w 531535"/>
                  <a:gd name="connsiteY33" fmla="*/ 427849 h 671941"/>
                  <a:gd name="connsiteX34" fmla="*/ 321469 w 531535"/>
                  <a:gd name="connsiteY34" fmla="*/ 487692 h 671941"/>
                  <a:gd name="connsiteX35" fmla="*/ 306059 w 531535"/>
                  <a:gd name="connsiteY35" fmla="*/ 513347 h 671941"/>
                  <a:gd name="connsiteX36" fmla="*/ 248326 w 531535"/>
                  <a:gd name="connsiteY36" fmla="*/ 527767 h 671941"/>
                  <a:gd name="connsiteX37" fmla="*/ 222668 w 531535"/>
                  <a:gd name="connsiteY37" fmla="*/ 512367 h 671941"/>
                  <a:gd name="connsiteX38" fmla="*/ 207717 w 531535"/>
                  <a:gd name="connsiteY38" fmla="*/ 452523 h 671941"/>
                  <a:gd name="connsiteX39" fmla="*/ 223127 w 531535"/>
                  <a:gd name="connsiteY39" fmla="*/ 426875 h 671941"/>
                  <a:gd name="connsiteX40" fmla="*/ 398514 w 531535"/>
                  <a:gd name="connsiteY40" fmla="*/ 381851 h 671941"/>
                  <a:gd name="connsiteX41" fmla="*/ 424170 w 531535"/>
                  <a:gd name="connsiteY41" fmla="*/ 397250 h 671941"/>
                  <a:gd name="connsiteX42" fmla="*/ 439121 w 531535"/>
                  <a:gd name="connsiteY42" fmla="*/ 457094 h 671941"/>
                  <a:gd name="connsiteX43" fmla="*/ 423712 w 531535"/>
                  <a:gd name="connsiteY43" fmla="*/ 482752 h 671941"/>
                  <a:gd name="connsiteX44" fmla="*/ 365981 w 531535"/>
                  <a:gd name="connsiteY44" fmla="*/ 497172 h 671941"/>
                  <a:gd name="connsiteX45" fmla="*/ 340324 w 531535"/>
                  <a:gd name="connsiteY45" fmla="*/ 481772 h 671941"/>
                  <a:gd name="connsiteX46" fmla="*/ 325384 w 531535"/>
                  <a:gd name="connsiteY46" fmla="*/ 421939 h 671941"/>
                  <a:gd name="connsiteX47" fmla="*/ 340783 w 531535"/>
                  <a:gd name="connsiteY47" fmla="*/ 396276 h 671941"/>
                  <a:gd name="connsiteX48" fmla="*/ 398514 w 531535"/>
                  <a:gd name="connsiteY48" fmla="*/ 381851 h 671941"/>
                  <a:gd name="connsiteX49" fmla="*/ 132600 w 531535"/>
                  <a:gd name="connsiteY49" fmla="*/ 327726 h 671941"/>
                  <a:gd name="connsiteX50" fmla="*/ 158258 w 531535"/>
                  <a:gd name="connsiteY50" fmla="*/ 343125 h 671941"/>
                  <a:gd name="connsiteX51" fmla="*/ 173209 w 531535"/>
                  <a:gd name="connsiteY51" fmla="*/ 402970 h 671941"/>
                  <a:gd name="connsiteX52" fmla="*/ 157799 w 531535"/>
                  <a:gd name="connsiteY52" fmla="*/ 428628 h 671941"/>
                  <a:gd name="connsiteX53" fmla="*/ 100067 w 531535"/>
                  <a:gd name="connsiteY53" fmla="*/ 443053 h 671941"/>
                  <a:gd name="connsiteX54" fmla="*/ 74409 w 531535"/>
                  <a:gd name="connsiteY54" fmla="*/ 427648 h 671941"/>
                  <a:gd name="connsiteX55" fmla="*/ 59469 w 531535"/>
                  <a:gd name="connsiteY55" fmla="*/ 367814 h 671941"/>
                  <a:gd name="connsiteX56" fmla="*/ 74868 w 531535"/>
                  <a:gd name="connsiteY56" fmla="*/ 342151 h 671941"/>
                  <a:gd name="connsiteX57" fmla="*/ 252606 w 531535"/>
                  <a:gd name="connsiteY57" fmla="*/ 297134 h 671941"/>
                  <a:gd name="connsiteX58" fmla="*/ 278266 w 531535"/>
                  <a:gd name="connsiteY58" fmla="*/ 312535 h 671941"/>
                  <a:gd name="connsiteX59" fmla="*/ 293216 w 531535"/>
                  <a:gd name="connsiteY59" fmla="*/ 372378 h 671941"/>
                  <a:gd name="connsiteX60" fmla="*/ 277819 w 531535"/>
                  <a:gd name="connsiteY60" fmla="*/ 398038 h 671941"/>
                  <a:gd name="connsiteX61" fmla="*/ 220077 w 531535"/>
                  <a:gd name="connsiteY61" fmla="*/ 412465 h 671941"/>
                  <a:gd name="connsiteX62" fmla="*/ 194427 w 531535"/>
                  <a:gd name="connsiteY62" fmla="*/ 397053 h 671941"/>
                  <a:gd name="connsiteX63" fmla="*/ 179478 w 531535"/>
                  <a:gd name="connsiteY63" fmla="*/ 337220 h 671941"/>
                  <a:gd name="connsiteX64" fmla="*/ 194875 w 531535"/>
                  <a:gd name="connsiteY64" fmla="*/ 311560 h 671941"/>
                  <a:gd name="connsiteX65" fmla="*/ 370280 w 531535"/>
                  <a:gd name="connsiteY65" fmla="*/ 266542 h 671941"/>
                  <a:gd name="connsiteX66" fmla="*/ 395937 w 531535"/>
                  <a:gd name="connsiteY66" fmla="*/ 281942 h 671941"/>
                  <a:gd name="connsiteX67" fmla="*/ 410877 w 531535"/>
                  <a:gd name="connsiteY67" fmla="*/ 341786 h 671941"/>
                  <a:gd name="connsiteX68" fmla="*/ 395478 w 531535"/>
                  <a:gd name="connsiteY68" fmla="*/ 367446 h 671941"/>
                  <a:gd name="connsiteX69" fmla="*/ 337742 w 531535"/>
                  <a:gd name="connsiteY69" fmla="*/ 381872 h 671941"/>
                  <a:gd name="connsiteX70" fmla="*/ 312091 w 531535"/>
                  <a:gd name="connsiteY70" fmla="*/ 366471 h 671941"/>
                  <a:gd name="connsiteX71" fmla="*/ 297140 w 531535"/>
                  <a:gd name="connsiteY71" fmla="*/ 306628 h 671941"/>
                  <a:gd name="connsiteX72" fmla="*/ 312538 w 531535"/>
                  <a:gd name="connsiteY72" fmla="*/ 280968 h 671941"/>
                  <a:gd name="connsiteX73" fmla="*/ 490298 w 531535"/>
                  <a:gd name="connsiteY73" fmla="*/ 238303 h 671941"/>
                  <a:gd name="connsiteX74" fmla="*/ 515956 w 531535"/>
                  <a:gd name="connsiteY74" fmla="*/ 253708 h 671941"/>
                  <a:gd name="connsiteX75" fmla="*/ 530908 w 531535"/>
                  <a:gd name="connsiteY75" fmla="*/ 313542 h 671941"/>
                  <a:gd name="connsiteX76" fmla="*/ 515497 w 531535"/>
                  <a:gd name="connsiteY76" fmla="*/ 339206 h 671941"/>
                  <a:gd name="connsiteX77" fmla="*/ 457770 w 531535"/>
                  <a:gd name="connsiteY77" fmla="*/ 353631 h 671941"/>
                  <a:gd name="connsiteX78" fmla="*/ 432107 w 531535"/>
                  <a:gd name="connsiteY78" fmla="*/ 338226 h 671941"/>
                  <a:gd name="connsiteX79" fmla="*/ 417155 w 531535"/>
                  <a:gd name="connsiteY79" fmla="*/ 278386 h 671941"/>
                  <a:gd name="connsiteX80" fmla="*/ 432565 w 531535"/>
                  <a:gd name="connsiteY80" fmla="*/ 252728 h 671941"/>
                  <a:gd name="connsiteX81" fmla="*/ 104367 w 531535"/>
                  <a:gd name="connsiteY81" fmla="*/ 212418 h 671941"/>
                  <a:gd name="connsiteX82" fmla="*/ 130025 w 531535"/>
                  <a:gd name="connsiteY82" fmla="*/ 227819 h 671941"/>
                  <a:gd name="connsiteX83" fmla="*/ 144965 w 531535"/>
                  <a:gd name="connsiteY83" fmla="*/ 287662 h 671941"/>
                  <a:gd name="connsiteX84" fmla="*/ 129566 w 531535"/>
                  <a:gd name="connsiteY84" fmla="*/ 313322 h 671941"/>
                  <a:gd name="connsiteX85" fmla="*/ 71833 w 531535"/>
                  <a:gd name="connsiteY85" fmla="*/ 327749 h 671941"/>
                  <a:gd name="connsiteX86" fmla="*/ 46175 w 531535"/>
                  <a:gd name="connsiteY86" fmla="*/ 312348 h 671941"/>
                  <a:gd name="connsiteX87" fmla="*/ 31224 w 531535"/>
                  <a:gd name="connsiteY87" fmla="*/ 252504 h 671941"/>
                  <a:gd name="connsiteX88" fmla="*/ 46623 w 531535"/>
                  <a:gd name="connsiteY88" fmla="*/ 226844 h 671941"/>
                  <a:gd name="connsiteX89" fmla="*/ 222023 w 531535"/>
                  <a:gd name="connsiteY89" fmla="*/ 181826 h 671941"/>
                  <a:gd name="connsiteX90" fmla="*/ 247681 w 531535"/>
                  <a:gd name="connsiteY90" fmla="*/ 197226 h 671941"/>
                  <a:gd name="connsiteX91" fmla="*/ 262632 w 531535"/>
                  <a:gd name="connsiteY91" fmla="*/ 257069 h 671941"/>
                  <a:gd name="connsiteX92" fmla="*/ 247222 w 531535"/>
                  <a:gd name="connsiteY92" fmla="*/ 282729 h 671941"/>
                  <a:gd name="connsiteX93" fmla="*/ 189490 w 531535"/>
                  <a:gd name="connsiteY93" fmla="*/ 297155 h 671941"/>
                  <a:gd name="connsiteX94" fmla="*/ 163832 w 531535"/>
                  <a:gd name="connsiteY94" fmla="*/ 281754 h 671941"/>
                  <a:gd name="connsiteX95" fmla="*/ 148892 w 531535"/>
                  <a:gd name="connsiteY95" fmla="*/ 221912 h 671941"/>
                  <a:gd name="connsiteX96" fmla="*/ 164280 w 531535"/>
                  <a:gd name="connsiteY96" fmla="*/ 196252 h 671941"/>
                  <a:gd name="connsiteX97" fmla="*/ 342030 w 531535"/>
                  <a:gd name="connsiteY97" fmla="*/ 153587 h 671941"/>
                  <a:gd name="connsiteX98" fmla="*/ 367691 w 531535"/>
                  <a:gd name="connsiteY98" fmla="*/ 168986 h 671941"/>
                  <a:gd name="connsiteX99" fmla="*/ 382641 w 531535"/>
                  <a:gd name="connsiteY99" fmla="*/ 228820 h 671941"/>
                  <a:gd name="connsiteX100" fmla="*/ 367244 w 531535"/>
                  <a:gd name="connsiteY100" fmla="*/ 254484 h 671941"/>
                  <a:gd name="connsiteX101" fmla="*/ 309500 w 531535"/>
                  <a:gd name="connsiteY101" fmla="*/ 268909 h 671941"/>
                  <a:gd name="connsiteX102" fmla="*/ 283840 w 531535"/>
                  <a:gd name="connsiteY102" fmla="*/ 253504 h 671941"/>
                  <a:gd name="connsiteX103" fmla="*/ 268901 w 531535"/>
                  <a:gd name="connsiteY103" fmla="*/ 193664 h 671941"/>
                  <a:gd name="connsiteX104" fmla="*/ 284298 w 531535"/>
                  <a:gd name="connsiteY104" fmla="*/ 168001 h 671941"/>
                  <a:gd name="connsiteX105" fmla="*/ 459703 w 531535"/>
                  <a:gd name="connsiteY105" fmla="*/ 122995 h 671941"/>
                  <a:gd name="connsiteX106" fmla="*/ 485352 w 531535"/>
                  <a:gd name="connsiteY106" fmla="*/ 138401 h 671941"/>
                  <a:gd name="connsiteX107" fmla="*/ 500302 w 531535"/>
                  <a:gd name="connsiteY107" fmla="*/ 198245 h 671941"/>
                  <a:gd name="connsiteX108" fmla="*/ 484905 w 531535"/>
                  <a:gd name="connsiteY108" fmla="*/ 223905 h 671941"/>
                  <a:gd name="connsiteX109" fmla="*/ 427173 w 531535"/>
                  <a:gd name="connsiteY109" fmla="*/ 238320 h 671941"/>
                  <a:gd name="connsiteX110" fmla="*/ 401513 w 531535"/>
                  <a:gd name="connsiteY110" fmla="*/ 222919 h 671941"/>
                  <a:gd name="connsiteX111" fmla="*/ 386563 w 531535"/>
                  <a:gd name="connsiteY111" fmla="*/ 163081 h 671941"/>
                  <a:gd name="connsiteX112" fmla="*/ 401960 w 531535"/>
                  <a:gd name="connsiteY112" fmla="*/ 137415 h 671941"/>
                  <a:gd name="connsiteX113" fmla="*/ 427557 w 531535"/>
                  <a:gd name="connsiteY113" fmla="*/ 677 h 671941"/>
                  <a:gd name="connsiteX114" fmla="*/ 455346 w 531535"/>
                  <a:gd name="connsiteY114" fmla="*/ 17360 h 671941"/>
                  <a:gd name="connsiteX115" fmla="*/ 470960 w 531535"/>
                  <a:gd name="connsiteY115" fmla="*/ 79861 h 671941"/>
                  <a:gd name="connsiteX116" fmla="*/ 454287 w 531535"/>
                  <a:gd name="connsiteY116" fmla="*/ 107629 h 671941"/>
                  <a:gd name="connsiteX117" fmla="*/ 44068 w 531535"/>
                  <a:gd name="connsiteY117" fmla="*/ 210101 h 671941"/>
                  <a:gd name="connsiteX118" fmla="*/ 16278 w 531535"/>
                  <a:gd name="connsiteY118" fmla="*/ 193428 h 671941"/>
                  <a:gd name="connsiteX119" fmla="*/ 686 w 531535"/>
                  <a:gd name="connsiteY119" fmla="*/ 130927 h 671941"/>
                  <a:gd name="connsiteX120" fmla="*/ 17359 w 531535"/>
                  <a:gd name="connsiteY120" fmla="*/ 103159 h 671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531535" h="671941">
                    <a:moveTo>
                      <a:pt x="191432" y="555990"/>
                    </a:moveTo>
                    <a:cubicBezTo>
                      <a:pt x="202718" y="553174"/>
                      <a:pt x="214271" y="560101"/>
                      <a:pt x="217089" y="571402"/>
                    </a:cubicBezTo>
                    <a:cubicBezTo>
                      <a:pt x="217089" y="571402"/>
                      <a:pt x="232030" y="631235"/>
                      <a:pt x="232030" y="631235"/>
                    </a:cubicBezTo>
                    <a:cubicBezTo>
                      <a:pt x="234860" y="642524"/>
                      <a:pt x="227934" y="654078"/>
                      <a:pt x="216631" y="656895"/>
                    </a:cubicBezTo>
                    <a:lnTo>
                      <a:pt x="158898" y="671309"/>
                    </a:lnTo>
                    <a:cubicBezTo>
                      <a:pt x="147605" y="674138"/>
                      <a:pt x="136064" y="667199"/>
                      <a:pt x="133251" y="655909"/>
                    </a:cubicBezTo>
                    <a:lnTo>
                      <a:pt x="118300" y="596077"/>
                    </a:lnTo>
                    <a:cubicBezTo>
                      <a:pt x="115470" y="584787"/>
                      <a:pt x="122406" y="573233"/>
                      <a:pt x="133699" y="570417"/>
                    </a:cubicBezTo>
                    <a:close/>
                    <a:moveTo>
                      <a:pt x="309085" y="527758"/>
                    </a:moveTo>
                    <a:cubicBezTo>
                      <a:pt x="320377" y="524930"/>
                      <a:pt x="331927" y="531869"/>
                      <a:pt x="334746" y="543158"/>
                    </a:cubicBezTo>
                    <a:cubicBezTo>
                      <a:pt x="334746" y="543158"/>
                      <a:pt x="349696" y="602990"/>
                      <a:pt x="349696" y="602990"/>
                    </a:cubicBezTo>
                    <a:cubicBezTo>
                      <a:pt x="352514" y="614280"/>
                      <a:pt x="345589" y="625833"/>
                      <a:pt x="334298" y="628650"/>
                    </a:cubicBezTo>
                    <a:lnTo>
                      <a:pt x="276555" y="643076"/>
                    </a:lnTo>
                    <a:cubicBezTo>
                      <a:pt x="265264" y="645893"/>
                      <a:pt x="253724" y="638966"/>
                      <a:pt x="250900" y="627664"/>
                    </a:cubicBezTo>
                    <a:lnTo>
                      <a:pt x="235956" y="567833"/>
                    </a:lnTo>
                    <a:cubicBezTo>
                      <a:pt x="233137" y="556543"/>
                      <a:pt x="240062" y="544990"/>
                      <a:pt x="251353" y="542173"/>
                    </a:cubicBezTo>
                    <a:close/>
                    <a:moveTo>
                      <a:pt x="429100" y="497165"/>
                    </a:moveTo>
                    <a:cubicBezTo>
                      <a:pt x="440391" y="494336"/>
                      <a:pt x="451953" y="501270"/>
                      <a:pt x="454760" y="512566"/>
                    </a:cubicBezTo>
                    <a:cubicBezTo>
                      <a:pt x="454760" y="512566"/>
                      <a:pt x="469710" y="572398"/>
                      <a:pt x="469710" y="572398"/>
                    </a:cubicBezTo>
                    <a:cubicBezTo>
                      <a:pt x="472529" y="583699"/>
                      <a:pt x="465604" y="595241"/>
                      <a:pt x="454313" y="598064"/>
                    </a:cubicBezTo>
                    <a:lnTo>
                      <a:pt x="396581" y="612484"/>
                    </a:lnTo>
                    <a:cubicBezTo>
                      <a:pt x="385279" y="615301"/>
                      <a:pt x="373739" y="608373"/>
                      <a:pt x="370921" y="597084"/>
                    </a:cubicBezTo>
                    <a:lnTo>
                      <a:pt x="355971" y="537240"/>
                    </a:lnTo>
                    <a:cubicBezTo>
                      <a:pt x="353152" y="525950"/>
                      <a:pt x="360077" y="514397"/>
                      <a:pt x="371368" y="511591"/>
                    </a:cubicBezTo>
                    <a:close/>
                    <a:moveTo>
                      <a:pt x="163192" y="443041"/>
                    </a:moveTo>
                    <a:cubicBezTo>
                      <a:pt x="174490" y="440212"/>
                      <a:pt x="186026" y="447151"/>
                      <a:pt x="188856" y="458441"/>
                    </a:cubicBezTo>
                    <a:lnTo>
                      <a:pt x="203796" y="518273"/>
                    </a:lnTo>
                    <a:cubicBezTo>
                      <a:pt x="206626" y="529563"/>
                      <a:pt x="199689" y="541116"/>
                      <a:pt x="188397" y="543933"/>
                    </a:cubicBezTo>
                    <a:lnTo>
                      <a:pt x="130664" y="558359"/>
                    </a:lnTo>
                    <a:cubicBezTo>
                      <a:pt x="119372" y="561176"/>
                      <a:pt x="107825" y="554249"/>
                      <a:pt x="105006" y="542947"/>
                    </a:cubicBezTo>
                    <a:lnTo>
                      <a:pt x="90055" y="483115"/>
                    </a:lnTo>
                    <a:cubicBezTo>
                      <a:pt x="87236" y="471825"/>
                      <a:pt x="94162" y="460272"/>
                      <a:pt x="105454" y="457455"/>
                    </a:cubicBezTo>
                    <a:close/>
                    <a:moveTo>
                      <a:pt x="280860" y="412449"/>
                    </a:moveTo>
                    <a:cubicBezTo>
                      <a:pt x="292147" y="409620"/>
                      <a:pt x="303699" y="416559"/>
                      <a:pt x="306518" y="427849"/>
                    </a:cubicBezTo>
                    <a:lnTo>
                      <a:pt x="321469" y="487692"/>
                    </a:lnTo>
                    <a:cubicBezTo>
                      <a:pt x="324288" y="498982"/>
                      <a:pt x="317351" y="510524"/>
                      <a:pt x="306059" y="513347"/>
                    </a:cubicBezTo>
                    <a:lnTo>
                      <a:pt x="248326" y="527767"/>
                    </a:lnTo>
                    <a:cubicBezTo>
                      <a:pt x="237034" y="530584"/>
                      <a:pt x="225487" y="523657"/>
                      <a:pt x="222668" y="512367"/>
                    </a:cubicBezTo>
                    <a:cubicBezTo>
                      <a:pt x="222668" y="512367"/>
                      <a:pt x="207717" y="452523"/>
                      <a:pt x="207717" y="452523"/>
                    </a:cubicBezTo>
                    <a:cubicBezTo>
                      <a:pt x="204898" y="441233"/>
                      <a:pt x="211835" y="429691"/>
                      <a:pt x="223127" y="426875"/>
                    </a:cubicBezTo>
                    <a:close/>
                    <a:moveTo>
                      <a:pt x="398514" y="381851"/>
                    </a:moveTo>
                    <a:cubicBezTo>
                      <a:pt x="409805" y="379034"/>
                      <a:pt x="421351" y="385961"/>
                      <a:pt x="424170" y="397250"/>
                    </a:cubicBezTo>
                    <a:lnTo>
                      <a:pt x="439121" y="457094"/>
                    </a:lnTo>
                    <a:cubicBezTo>
                      <a:pt x="441940" y="468389"/>
                      <a:pt x="435003" y="479924"/>
                      <a:pt x="423712" y="482752"/>
                    </a:cubicBezTo>
                    <a:lnTo>
                      <a:pt x="365981" y="497172"/>
                    </a:lnTo>
                    <a:cubicBezTo>
                      <a:pt x="354695" y="499989"/>
                      <a:pt x="343143" y="493061"/>
                      <a:pt x="340324" y="481772"/>
                    </a:cubicBezTo>
                    <a:lnTo>
                      <a:pt x="325384" y="421939"/>
                    </a:lnTo>
                    <a:cubicBezTo>
                      <a:pt x="322555" y="410645"/>
                      <a:pt x="329491" y="399098"/>
                      <a:pt x="340783" y="396276"/>
                    </a:cubicBezTo>
                    <a:cubicBezTo>
                      <a:pt x="340783" y="396276"/>
                      <a:pt x="398514" y="381851"/>
                      <a:pt x="398514" y="381851"/>
                    </a:cubicBezTo>
                    <a:close/>
                    <a:moveTo>
                      <a:pt x="132600" y="327726"/>
                    </a:moveTo>
                    <a:cubicBezTo>
                      <a:pt x="143893" y="324909"/>
                      <a:pt x="155439" y="331836"/>
                      <a:pt x="158258" y="343125"/>
                    </a:cubicBezTo>
                    <a:lnTo>
                      <a:pt x="173209" y="402970"/>
                    </a:lnTo>
                    <a:cubicBezTo>
                      <a:pt x="176028" y="414259"/>
                      <a:pt x="169092" y="425800"/>
                      <a:pt x="157799" y="428628"/>
                    </a:cubicBezTo>
                    <a:lnTo>
                      <a:pt x="100067" y="443053"/>
                    </a:lnTo>
                    <a:cubicBezTo>
                      <a:pt x="88780" y="445864"/>
                      <a:pt x="77233" y="438937"/>
                      <a:pt x="74409" y="427648"/>
                    </a:cubicBezTo>
                    <a:lnTo>
                      <a:pt x="59469" y="367814"/>
                    </a:lnTo>
                    <a:cubicBezTo>
                      <a:pt x="56639" y="356509"/>
                      <a:pt x="63575" y="344973"/>
                      <a:pt x="74868" y="342151"/>
                    </a:cubicBezTo>
                    <a:close/>
                    <a:moveTo>
                      <a:pt x="252606" y="297134"/>
                    </a:moveTo>
                    <a:cubicBezTo>
                      <a:pt x="263897" y="294317"/>
                      <a:pt x="275448" y="301245"/>
                      <a:pt x="278266" y="312535"/>
                    </a:cubicBezTo>
                    <a:lnTo>
                      <a:pt x="293216" y="372378"/>
                    </a:lnTo>
                    <a:cubicBezTo>
                      <a:pt x="296034" y="383668"/>
                      <a:pt x="289110" y="395222"/>
                      <a:pt x="277819" y="398038"/>
                    </a:cubicBezTo>
                    <a:cubicBezTo>
                      <a:pt x="277819" y="398038"/>
                      <a:pt x="220077" y="412465"/>
                      <a:pt x="220077" y="412465"/>
                    </a:cubicBezTo>
                    <a:cubicBezTo>
                      <a:pt x="208786" y="415281"/>
                      <a:pt x="197246" y="408354"/>
                      <a:pt x="194427" y="397053"/>
                    </a:cubicBezTo>
                    <a:lnTo>
                      <a:pt x="179478" y="337220"/>
                    </a:lnTo>
                    <a:cubicBezTo>
                      <a:pt x="176659" y="325930"/>
                      <a:pt x="183584" y="314377"/>
                      <a:pt x="194875" y="311560"/>
                    </a:cubicBezTo>
                    <a:close/>
                    <a:moveTo>
                      <a:pt x="370280" y="266542"/>
                    </a:moveTo>
                    <a:cubicBezTo>
                      <a:pt x="381572" y="263725"/>
                      <a:pt x="393118" y="270658"/>
                      <a:pt x="395937" y="281942"/>
                    </a:cubicBezTo>
                    <a:cubicBezTo>
                      <a:pt x="395937" y="281942"/>
                      <a:pt x="410877" y="341786"/>
                      <a:pt x="410877" y="341786"/>
                    </a:cubicBezTo>
                    <a:cubicBezTo>
                      <a:pt x="413706" y="353076"/>
                      <a:pt x="406770" y="364629"/>
                      <a:pt x="395478" y="367446"/>
                    </a:cubicBezTo>
                    <a:lnTo>
                      <a:pt x="337742" y="381872"/>
                    </a:lnTo>
                    <a:cubicBezTo>
                      <a:pt x="326450" y="384688"/>
                      <a:pt x="314910" y="377761"/>
                      <a:pt x="312091" y="366471"/>
                    </a:cubicBezTo>
                    <a:lnTo>
                      <a:pt x="297140" y="306628"/>
                    </a:lnTo>
                    <a:cubicBezTo>
                      <a:pt x="294321" y="295338"/>
                      <a:pt x="301247" y="283785"/>
                      <a:pt x="312538" y="280968"/>
                    </a:cubicBezTo>
                    <a:close/>
                    <a:moveTo>
                      <a:pt x="490298" y="238303"/>
                    </a:moveTo>
                    <a:cubicBezTo>
                      <a:pt x="501591" y="235492"/>
                      <a:pt x="513137" y="242408"/>
                      <a:pt x="515956" y="253708"/>
                    </a:cubicBezTo>
                    <a:lnTo>
                      <a:pt x="530908" y="313542"/>
                    </a:lnTo>
                    <a:cubicBezTo>
                      <a:pt x="533726" y="324836"/>
                      <a:pt x="526790" y="336383"/>
                      <a:pt x="515497" y="339206"/>
                    </a:cubicBezTo>
                    <a:lnTo>
                      <a:pt x="457770" y="353631"/>
                    </a:lnTo>
                    <a:cubicBezTo>
                      <a:pt x="446478" y="356447"/>
                      <a:pt x="434926" y="349520"/>
                      <a:pt x="432107" y="338226"/>
                    </a:cubicBezTo>
                    <a:lnTo>
                      <a:pt x="417155" y="278386"/>
                    </a:lnTo>
                    <a:cubicBezTo>
                      <a:pt x="414336" y="267097"/>
                      <a:pt x="421273" y="255556"/>
                      <a:pt x="432565" y="252728"/>
                    </a:cubicBezTo>
                    <a:close/>
                    <a:moveTo>
                      <a:pt x="104367" y="212418"/>
                    </a:moveTo>
                    <a:cubicBezTo>
                      <a:pt x="115659" y="209601"/>
                      <a:pt x="127206" y="216529"/>
                      <a:pt x="130025" y="227819"/>
                    </a:cubicBezTo>
                    <a:lnTo>
                      <a:pt x="144965" y="287662"/>
                    </a:lnTo>
                    <a:cubicBezTo>
                      <a:pt x="147795" y="298952"/>
                      <a:pt x="140858" y="310506"/>
                      <a:pt x="129566" y="313322"/>
                    </a:cubicBezTo>
                    <a:lnTo>
                      <a:pt x="71833" y="327749"/>
                    </a:lnTo>
                    <a:cubicBezTo>
                      <a:pt x="60541" y="330565"/>
                      <a:pt x="48994" y="323638"/>
                      <a:pt x="46175" y="312348"/>
                    </a:cubicBezTo>
                    <a:lnTo>
                      <a:pt x="31224" y="252504"/>
                    </a:lnTo>
                    <a:cubicBezTo>
                      <a:pt x="28405" y="241214"/>
                      <a:pt x="35342" y="229661"/>
                      <a:pt x="46623" y="226844"/>
                    </a:cubicBezTo>
                    <a:close/>
                    <a:moveTo>
                      <a:pt x="222023" y="181826"/>
                    </a:moveTo>
                    <a:cubicBezTo>
                      <a:pt x="233310" y="179009"/>
                      <a:pt x="244857" y="185942"/>
                      <a:pt x="247681" y="197226"/>
                    </a:cubicBezTo>
                    <a:lnTo>
                      <a:pt x="262632" y="257069"/>
                    </a:lnTo>
                    <a:cubicBezTo>
                      <a:pt x="265451" y="268359"/>
                      <a:pt x="258514" y="279912"/>
                      <a:pt x="247222" y="282729"/>
                    </a:cubicBezTo>
                    <a:lnTo>
                      <a:pt x="189490" y="297155"/>
                    </a:lnTo>
                    <a:cubicBezTo>
                      <a:pt x="178197" y="299971"/>
                      <a:pt x="166651" y="293044"/>
                      <a:pt x="163832" y="281754"/>
                    </a:cubicBezTo>
                    <a:cubicBezTo>
                      <a:pt x="163832" y="281754"/>
                      <a:pt x="148892" y="221912"/>
                      <a:pt x="148892" y="221912"/>
                    </a:cubicBezTo>
                    <a:cubicBezTo>
                      <a:pt x="146062" y="210622"/>
                      <a:pt x="152987" y="199080"/>
                      <a:pt x="164280" y="196252"/>
                    </a:cubicBezTo>
                    <a:close/>
                    <a:moveTo>
                      <a:pt x="342030" y="153587"/>
                    </a:moveTo>
                    <a:cubicBezTo>
                      <a:pt x="353322" y="150770"/>
                      <a:pt x="364873" y="157697"/>
                      <a:pt x="367691" y="168986"/>
                    </a:cubicBezTo>
                    <a:lnTo>
                      <a:pt x="382641" y="228820"/>
                    </a:lnTo>
                    <a:cubicBezTo>
                      <a:pt x="385460" y="240115"/>
                      <a:pt x="378535" y="251661"/>
                      <a:pt x="367244" y="254484"/>
                    </a:cubicBezTo>
                    <a:lnTo>
                      <a:pt x="309500" y="268909"/>
                    </a:lnTo>
                    <a:cubicBezTo>
                      <a:pt x="298209" y="271725"/>
                      <a:pt x="286669" y="264798"/>
                      <a:pt x="283840" y="253504"/>
                    </a:cubicBezTo>
                    <a:cubicBezTo>
                      <a:pt x="283840" y="253504"/>
                      <a:pt x="268901" y="193664"/>
                      <a:pt x="268901" y="193664"/>
                    </a:cubicBezTo>
                    <a:cubicBezTo>
                      <a:pt x="266082" y="182375"/>
                      <a:pt x="273007" y="170834"/>
                      <a:pt x="284298" y="168001"/>
                    </a:cubicBezTo>
                    <a:close/>
                    <a:moveTo>
                      <a:pt x="459703" y="122995"/>
                    </a:moveTo>
                    <a:cubicBezTo>
                      <a:pt x="470983" y="120184"/>
                      <a:pt x="482534" y="127111"/>
                      <a:pt x="485352" y="138401"/>
                    </a:cubicBezTo>
                    <a:lnTo>
                      <a:pt x="500302" y="198245"/>
                    </a:lnTo>
                    <a:cubicBezTo>
                      <a:pt x="503121" y="209535"/>
                      <a:pt x="496196" y="221077"/>
                      <a:pt x="484905" y="223905"/>
                    </a:cubicBezTo>
                    <a:lnTo>
                      <a:pt x="427173" y="238320"/>
                    </a:lnTo>
                    <a:cubicBezTo>
                      <a:pt x="415871" y="241148"/>
                      <a:pt x="404331" y="234209"/>
                      <a:pt x="401513" y="222919"/>
                    </a:cubicBezTo>
                    <a:cubicBezTo>
                      <a:pt x="401513" y="222919"/>
                      <a:pt x="386563" y="163081"/>
                      <a:pt x="386563" y="163081"/>
                    </a:cubicBezTo>
                    <a:cubicBezTo>
                      <a:pt x="383745" y="151786"/>
                      <a:pt x="390669" y="140244"/>
                      <a:pt x="401960" y="137415"/>
                    </a:cubicBezTo>
                    <a:close/>
                    <a:moveTo>
                      <a:pt x="427557" y="677"/>
                    </a:moveTo>
                    <a:cubicBezTo>
                      <a:pt x="439775" y="-2366"/>
                      <a:pt x="452280" y="5137"/>
                      <a:pt x="455346" y="17360"/>
                    </a:cubicBezTo>
                    <a:lnTo>
                      <a:pt x="470960" y="79861"/>
                    </a:lnTo>
                    <a:cubicBezTo>
                      <a:pt x="474004" y="92073"/>
                      <a:pt x="466505" y="104576"/>
                      <a:pt x="454287" y="107629"/>
                    </a:cubicBezTo>
                    <a:lnTo>
                      <a:pt x="44068" y="210101"/>
                    </a:lnTo>
                    <a:cubicBezTo>
                      <a:pt x="31849" y="213154"/>
                      <a:pt x="19344" y="205651"/>
                      <a:pt x="16278" y="193428"/>
                    </a:cubicBezTo>
                    <a:lnTo>
                      <a:pt x="686" y="130927"/>
                    </a:lnTo>
                    <a:cubicBezTo>
                      <a:pt x="-2380" y="118714"/>
                      <a:pt x="5119" y="106202"/>
                      <a:pt x="17359" y="103159"/>
                    </a:cubicBezTo>
                    <a:close/>
                  </a:path>
                </a:pathLst>
              </a:custGeom>
              <a:solidFill>
                <a:srgbClr val="6491C8">
                  <a:lumMod val="20000"/>
                  <a:lumOff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5" name="Shape 46">
                <a:extLst>
                  <a:ext uri="{FF2B5EF4-FFF2-40B4-BE49-F238E27FC236}">
                    <a16:creationId xmlns:a16="http://schemas.microsoft.com/office/drawing/2014/main" id="{897D949E-0822-4B84-B8B3-7A623EAAE644}"/>
                  </a:ext>
                </a:extLst>
              </p:cNvPr>
              <p:cNvSpPr/>
              <p:nvPr/>
            </p:nvSpPr>
            <p:spPr>
              <a:xfrm>
                <a:off x="2705988" y="6164644"/>
                <a:ext cx="115002" cy="116578"/>
              </a:xfrm>
              <a:custGeom>
                <a:avLst/>
                <a:gdLst/>
                <a:ahLst/>
                <a:cxnLst>
                  <a:cxn ang="0">
                    <a:pos x="wd2" y="hd2"/>
                  </a:cxn>
                  <a:cxn ang="5400000">
                    <a:pos x="wd2" y="hd2"/>
                  </a:cxn>
                  <a:cxn ang="10800000">
                    <a:pos x="wd2" y="hd2"/>
                  </a:cxn>
                  <a:cxn ang="16200000">
                    <a:pos x="wd2" y="hd2"/>
                  </a:cxn>
                </a:cxnLst>
                <a:rect l="0" t="0" r="r" b="b"/>
                <a:pathLst>
                  <a:path w="20806" h="20817" extrusionOk="0">
                    <a:moveTo>
                      <a:pt x="2902" y="2687"/>
                    </a:moveTo>
                    <a:lnTo>
                      <a:pt x="13347" y="113"/>
                    </a:lnTo>
                    <a:cubicBezTo>
                      <a:pt x="15390" y="-392"/>
                      <a:pt x="17477" y="847"/>
                      <a:pt x="17989" y="2863"/>
                    </a:cubicBezTo>
                    <a:lnTo>
                      <a:pt x="20692" y="13549"/>
                    </a:lnTo>
                    <a:cubicBezTo>
                      <a:pt x="21204" y="15565"/>
                      <a:pt x="19949" y="17626"/>
                      <a:pt x="17906" y="18130"/>
                    </a:cubicBezTo>
                    <a:lnTo>
                      <a:pt x="7461" y="20705"/>
                    </a:lnTo>
                    <a:cubicBezTo>
                      <a:pt x="5418" y="21208"/>
                      <a:pt x="3329" y="19971"/>
                      <a:pt x="2819" y="17955"/>
                    </a:cubicBezTo>
                    <a:lnTo>
                      <a:pt x="114" y="7269"/>
                    </a:lnTo>
                    <a:cubicBezTo>
                      <a:pt x="-396" y="5253"/>
                      <a:pt x="857" y="3190"/>
                      <a:pt x="2902" y="268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6" name="Freeform 60">
                <a:extLst>
                  <a:ext uri="{FF2B5EF4-FFF2-40B4-BE49-F238E27FC236}">
                    <a16:creationId xmlns:a16="http://schemas.microsoft.com/office/drawing/2014/main" id="{64D5E8F5-C0D1-465E-BADC-A652B065836A}"/>
                  </a:ext>
                </a:extLst>
              </p:cNvPr>
              <p:cNvSpPr/>
              <p:nvPr/>
            </p:nvSpPr>
            <p:spPr>
              <a:xfrm>
                <a:off x="2300450" y="5858516"/>
                <a:ext cx="480537" cy="477948"/>
              </a:xfrm>
              <a:custGeom>
                <a:avLst/>
                <a:gdLst>
                  <a:gd name="connsiteX0" fmla="*/ 102082 w 480537"/>
                  <a:gd name="connsiteY0" fmla="*/ 440122 h 477948"/>
                  <a:gd name="connsiteX1" fmla="*/ 98261 w 480537"/>
                  <a:gd name="connsiteY1" fmla="*/ 443562 h 477948"/>
                  <a:gd name="connsiteX2" fmla="*/ 98632 w 480537"/>
                  <a:gd name="connsiteY2" fmla="*/ 451385 h 477948"/>
                  <a:gd name="connsiteX3" fmla="*/ 101403 w 480537"/>
                  <a:gd name="connsiteY3" fmla="*/ 462478 h 477948"/>
                  <a:gd name="connsiteX4" fmla="*/ 104795 w 480537"/>
                  <a:gd name="connsiteY4" fmla="*/ 469605 h 477948"/>
                  <a:gd name="connsiteX5" fmla="*/ 105932 w 480537"/>
                  <a:gd name="connsiteY5" fmla="*/ 470444 h 477948"/>
                  <a:gd name="connsiteX6" fmla="*/ 109810 w 480537"/>
                  <a:gd name="connsiteY6" fmla="*/ 470837 h 477948"/>
                  <a:gd name="connsiteX7" fmla="*/ 113593 w 480537"/>
                  <a:gd name="connsiteY7" fmla="*/ 467416 h 477948"/>
                  <a:gd name="connsiteX8" fmla="*/ 113210 w 480537"/>
                  <a:gd name="connsiteY8" fmla="*/ 459524 h 477948"/>
                  <a:gd name="connsiteX9" fmla="*/ 110441 w 480537"/>
                  <a:gd name="connsiteY9" fmla="*/ 448433 h 477948"/>
                  <a:gd name="connsiteX10" fmla="*/ 107059 w 480537"/>
                  <a:gd name="connsiteY10" fmla="*/ 441383 h 477948"/>
                  <a:gd name="connsiteX11" fmla="*/ 105932 w 480537"/>
                  <a:gd name="connsiteY11" fmla="*/ 440553 h 477948"/>
                  <a:gd name="connsiteX12" fmla="*/ 102082 w 480537"/>
                  <a:gd name="connsiteY12" fmla="*/ 440122 h 477948"/>
                  <a:gd name="connsiteX13" fmla="*/ 105932 w 480537"/>
                  <a:gd name="connsiteY13" fmla="*/ 433062 h 477948"/>
                  <a:gd name="connsiteX14" fmla="*/ 112064 w 480537"/>
                  <a:gd name="connsiteY14" fmla="*/ 435316 h 477948"/>
                  <a:gd name="connsiteX15" fmla="*/ 119181 w 480537"/>
                  <a:gd name="connsiteY15" fmla="*/ 447183 h 477948"/>
                  <a:gd name="connsiteX16" fmla="*/ 121522 w 480537"/>
                  <a:gd name="connsiteY16" fmla="*/ 456582 h 477948"/>
                  <a:gd name="connsiteX17" fmla="*/ 120853 w 480537"/>
                  <a:gd name="connsiteY17" fmla="*/ 470396 h 477948"/>
                  <a:gd name="connsiteX18" fmla="*/ 111453 w 480537"/>
                  <a:gd name="connsiteY18" fmla="*/ 477399 h 477948"/>
                  <a:gd name="connsiteX19" fmla="*/ 105932 w 480537"/>
                  <a:gd name="connsiteY19" fmla="*/ 477887 h 477948"/>
                  <a:gd name="connsiteX20" fmla="*/ 99778 w 480537"/>
                  <a:gd name="connsiteY20" fmla="*/ 475660 h 477948"/>
                  <a:gd name="connsiteX21" fmla="*/ 92671 w 480537"/>
                  <a:gd name="connsiteY21" fmla="*/ 463787 h 477948"/>
                  <a:gd name="connsiteX22" fmla="*/ 90321 w 480537"/>
                  <a:gd name="connsiteY22" fmla="*/ 454396 h 477948"/>
                  <a:gd name="connsiteX23" fmla="*/ 91009 w 480537"/>
                  <a:gd name="connsiteY23" fmla="*/ 440572 h 477948"/>
                  <a:gd name="connsiteX24" fmla="*/ 100438 w 480537"/>
                  <a:gd name="connsiteY24" fmla="*/ 433541 h 477948"/>
                  <a:gd name="connsiteX25" fmla="*/ 105932 w 480537"/>
                  <a:gd name="connsiteY25" fmla="*/ 433062 h 477948"/>
                  <a:gd name="connsiteX26" fmla="*/ 224372 w 480537"/>
                  <a:gd name="connsiteY26" fmla="*/ 414465 h 477948"/>
                  <a:gd name="connsiteX27" fmla="*/ 229961 w 480537"/>
                  <a:gd name="connsiteY27" fmla="*/ 415038 h 477948"/>
                  <a:gd name="connsiteX28" fmla="*/ 233066 w 480537"/>
                  <a:gd name="connsiteY28" fmla="*/ 419384 h 477948"/>
                  <a:gd name="connsiteX29" fmla="*/ 233725 w 480537"/>
                  <a:gd name="connsiteY29" fmla="*/ 422022 h 477948"/>
                  <a:gd name="connsiteX30" fmla="*/ 233028 w 480537"/>
                  <a:gd name="connsiteY30" fmla="*/ 427266 h 477948"/>
                  <a:gd name="connsiteX31" fmla="*/ 228404 w 480537"/>
                  <a:gd name="connsiteY31" fmla="*/ 430352 h 477948"/>
                  <a:gd name="connsiteX32" fmla="*/ 222853 w 480537"/>
                  <a:gd name="connsiteY32" fmla="*/ 429798 h 477948"/>
                  <a:gd name="connsiteX33" fmla="*/ 219758 w 480537"/>
                  <a:gd name="connsiteY33" fmla="*/ 425518 h 477948"/>
                  <a:gd name="connsiteX34" fmla="*/ 219098 w 480537"/>
                  <a:gd name="connsiteY34" fmla="*/ 422882 h 477948"/>
                  <a:gd name="connsiteX35" fmla="*/ 219806 w 480537"/>
                  <a:gd name="connsiteY35" fmla="*/ 417608 h 477948"/>
                  <a:gd name="connsiteX36" fmla="*/ 224372 w 480537"/>
                  <a:gd name="connsiteY36" fmla="*/ 414465 h 477948"/>
                  <a:gd name="connsiteX37" fmla="*/ 345255 w 480537"/>
                  <a:gd name="connsiteY37" fmla="*/ 378871 h 477948"/>
                  <a:gd name="connsiteX38" fmla="*/ 348140 w 480537"/>
                  <a:gd name="connsiteY38" fmla="*/ 390411 h 477948"/>
                  <a:gd name="connsiteX39" fmla="*/ 358686 w 480537"/>
                  <a:gd name="connsiteY39" fmla="*/ 387774 h 477948"/>
                  <a:gd name="connsiteX40" fmla="*/ 360530 w 480537"/>
                  <a:gd name="connsiteY40" fmla="*/ 395159 h 477948"/>
                  <a:gd name="connsiteX41" fmla="*/ 349984 w 480537"/>
                  <a:gd name="connsiteY41" fmla="*/ 397795 h 477948"/>
                  <a:gd name="connsiteX42" fmla="*/ 353013 w 480537"/>
                  <a:gd name="connsiteY42" fmla="*/ 409920 h 477948"/>
                  <a:gd name="connsiteX43" fmla="*/ 344930 w 480537"/>
                  <a:gd name="connsiteY43" fmla="*/ 411934 h 477948"/>
                  <a:gd name="connsiteX44" fmla="*/ 341901 w 480537"/>
                  <a:gd name="connsiteY44" fmla="*/ 399811 h 477948"/>
                  <a:gd name="connsiteX45" fmla="*/ 331298 w 480537"/>
                  <a:gd name="connsiteY45" fmla="*/ 402458 h 477948"/>
                  <a:gd name="connsiteX46" fmla="*/ 329453 w 480537"/>
                  <a:gd name="connsiteY46" fmla="*/ 395083 h 477948"/>
                  <a:gd name="connsiteX47" fmla="*/ 340057 w 480537"/>
                  <a:gd name="connsiteY47" fmla="*/ 392436 h 477948"/>
                  <a:gd name="connsiteX48" fmla="*/ 337172 w 480537"/>
                  <a:gd name="connsiteY48" fmla="*/ 380896 h 477948"/>
                  <a:gd name="connsiteX49" fmla="*/ 478866 w 480537"/>
                  <a:gd name="connsiteY49" fmla="*/ 367958 h 477948"/>
                  <a:gd name="connsiteX50" fmla="*/ 480537 w 480537"/>
                  <a:gd name="connsiteY50" fmla="*/ 374665 h 477948"/>
                  <a:gd name="connsiteX51" fmla="*/ 465003 w 480537"/>
                  <a:gd name="connsiteY51" fmla="*/ 378553 h 477948"/>
                  <a:gd name="connsiteX52" fmla="*/ 454295 w 480537"/>
                  <a:gd name="connsiteY52" fmla="*/ 381228 h 477948"/>
                  <a:gd name="connsiteX53" fmla="*/ 452622 w 480537"/>
                  <a:gd name="connsiteY53" fmla="*/ 374512 h 477948"/>
                  <a:gd name="connsiteX54" fmla="*/ 465003 w 480537"/>
                  <a:gd name="connsiteY54" fmla="*/ 371426 h 477948"/>
                  <a:gd name="connsiteX55" fmla="*/ 475712 w 480537"/>
                  <a:gd name="connsiteY55" fmla="*/ 355338 h 477948"/>
                  <a:gd name="connsiteX56" fmla="*/ 477384 w 480537"/>
                  <a:gd name="connsiteY56" fmla="*/ 362044 h 477948"/>
                  <a:gd name="connsiteX57" fmla="*/ 465003 w 480537"/>
                  <a:gd name="connsiteY57" fmla="*/ 365131 h 477948"/>
                  <a:gd name="connsiteX58" fmla="*/ 451140 w 480537"/>
                  <a:gd name="connsiteY58" fmla="*/ 368598 h 477948"/>
                  <a:gd name="connsiteX59" fmla="*/ 449469 w 480537"/>
                  <a:gd name="connsiteY59" fmla="*/ 361891 h 477948"/>
                  <a:gd name="connsiteX60" fmla="*/ 465003 w 480537"/>
                  <a:gd name="connsiteY60" fmla="*/ 358012 h 477948"/>
                  <a:gd name="connsiteX61" fmla="*/ 78027 w 480537"/>
                  <a:gd name="connsiteY61" fmla="*/ 317687 h 477948"/>
                  <a:gd name="connsiteX62" fmla="*/ 88679 w 480537"/>
                  <a:gd name="connsiteY62" fmla="*/ 360334 h 477948"/>
                  <a:gd name="connsiteX63" fmla="*/ 80120 w 480537"/>
                  <a:gd name="connsiteY63" fmla="*/ 362474 h 477948"/>
                  <a:gd name="connsiteX64" fmla="*/ 71358 w 480537"/>
                  <a:gd name="connsiteY64" fmla="*/ 327383 h 477948"/>
                  <a:gd name="connsiteX65" fmla="*/ 62694 w 480537"/>
                  <a:gd name="connsiteY65" fmla="*/ 329543 h 477948"/>
                  <a:gd name="connsiteX66" fmla="*/ 61184 w 480537"/>
                  <a:gd name="connsiteY66" fmla="*/ 323514 h 477948"/>
                  <a:gd name="connsiteX67" fmla="*/ 190365 w 480537"/>
                  <a:gd name="connsiteY67" fmla="*/ 287756 h 477948"/>
                  <a:gd name="connsiteX68" fmla="*/ 201580 w 480537"/>
                  <a:gd name="connsiteY68" fmla="*/ 288594 h 477948"/>
                  <a:gd name="connsiteX69" fmla="*/ 207627 w 480537"/>
                  <a:gd name="connsiteY69" fmla="*/ 296793 h 477948"/>
                  <a:gd name="connsiteX70" fmla="*/ 207284 w 480537"/>
                  <a:gd name="connsiteY70" fmla="*/ 304445 h 477948"/>
                  <a:gd name="connsiteX71" fmla="*/ 202412 w 480537"/>
                  <a:gd name="connsiteY71" fmla="*/ 314770 h 477948"/>
                  <a:gd name="connsiteX72" fmla="*/ 196890 w 480537"/>
                  <a:gd name="connsiteY72" fmla="*/ 324956 h 477948"/>
                  <a:gd name="connsiteX73" fmla="*/ 196985 w 480537"/>
                  <a:gd name="connsiteY73" fmla="*/ 325089 h 477948"/>
                  <a:gd name="connsiteX74" fmla="*/ 214916 w 480537"/>
                  <a:gd name="connsiteY74" fmla="*/ 320609 h 477948"/>
                  <a:gd name="connsiteX75" fmla="*/ 216550 w 480537"/>
                  <a:gd name="connsiteY75" fmla="*/ 327162 h 477948"/>
                  <a:gd name="connsiteX76" fmla="*/ 187442 w 480537"/>
                  <a:gd name="connsiteY76" fmla="*/ 334442 h 477948"/>
                  <a:gd name="connsiteX77" fmla="*/ 186037 w 480537"/>
                  <a:gd name="connsiteY77" fmla="*/ 328843 h 477948"/>
                  <a:gd name="connsiteX78" fmla="*/ 196145 w 480537"/>
                  <a:gd name="connsiteY78" fmla="*/ 310616 h 477948"/>
                  <a:gd name="connsiteX79" fmla="*/ 198943 w 480537"/>
                  <a:gd name="connsiteY79" fmla="*/ 303755 h 477948"/>
                  <a:gd name="connsiteX80" fmla="*/ 199117 w 480537"/>
                  <a:gd name="connsiteY80" fmla="*/ 299067 h 477948"/>
                  <a:gd name="connsiteX81" fmla="*/ 196556 w 480537"/>
                  <a:gd name="connsiteY81" fmla="*/ 295014 h 477948"/>
                  <a:gd name="connsiteX82" fmla="*/ 192017 w 480537"/>
                  <a:gd name="connsiteY82" fmla="*/ 294337 h 477948"/>
                  <a:gd name="connsiteX83" fmla="*/ 188025 w 480537"/>
                  <a:gd name="connsiteY83" fmla="*/ 297470 h 477948"/>
                  <a:gd name="connsiteX84" fmla="*/ 187824 w 480537"/>
                  <a:gd name="connsiteY84" fmla="*/ 303193 h 477948"/>
                  <a:gd name="connsiteX85" fmla="*/ 179504 w 480537"/>
                  <a:gd name="connsiteY85" fmla="*/ 305275 h 477948"/>
                  <a:gd name="connsiteX86" fmla="*/ 179408 w 480537"/>
                  <a:gd name="connsiteY86" fmla="*/ 305114 h 477948"/>
                  <a:gd name="connsiteX87" fmla="*/ 180754 w 480537"/>
                  <a:gd name="connsiteY87" fmla="*/ 294404 h 477948"/>
                  <a:gd name="connsiteX88" fmla="*/ 190365 w 480537"/>
                  <a:gd name="connsiteY88" fmla="*/ 287756 h 477948"/>
                  <a:gd name="connsiteX89" fmla="*/ 310218 w 480537"/>
                  <a:gd name="connsiteY89" fmla="*/ 257222 h 477948"/>
                  <a:gd name="connsiteX90" fmla="*/ 321577 w 480537"/>
                  <a:gd name="connsiteY90" fmla="*/ 257739 h 477948"/>
                  <a:gd name="connsiteX91" fmla="*/ 327768 w 480537"/>
                  <a:gd name="connsiteY91" fmla="*/ 265781 h 477948"/>
                  <a:gd name="connsiteX92" fmla="*/ 327329 w 480537"/>
                  <a:gd name="connsiteY92" fmla="*/ 271515 h 477948"/>
                  <a:gd name="connsiteX93" fmla="*/ 323468 w 480537"/>
                  <a:gd name="connsiteY93" fmla="*/ 276625 h 477948"/>
                  <a:gd name="connsiteX94" fmla="*/ 329841 w 480537"/>
                  <a:gd name="connsiteY94" fmla="*/ 279149 h 477948"/>
                  <a:gd name="connsiteX95" fmla="*/ 333213 w 480537"/>
                  <a:gd name="connsiteY95" fmla="*/ 284735 h 477948"/>
                  <a:gd name="connsiteX96" fmla="*/ 331254 w 480537"/>
                  <a:gd name="connsiteY96" fmla="*/ 295025 h 477948"/>
                  <a:gd name="connsiteX97" fmla="*/ 321186 w 480537"/>
                  <a:gd name="connsiteY97" fmla="*/ 301091 h 477948"/>
                  <a:gd name="connsiteX98" fmla="*/ 310190 w 480537"/>
                  <a:gd name="connsiteY98" fmla="*/ 300499 h 477948"/>
                  <a:gd name="connsiteX99" fmla="*/ 303856 w 480537"/>
                  <a:gd name="connsiteY99" fmla="*/ 292646 h 477948"/>
                  <a:gd name="connsiteX100" fmla="*/ 303865 w 480537"/>
                  <a:gd name="connsiteY100" fmla="*/ 292446 h 477948"/>
                  <a:gd name="connsiteX101" fmla="*/ 312148 w 480537"/>
                  <a:gd name="connsiteY101" fmla="*/ 290373 h 477948"/>
                  <a:gd name="connsiteX102" fmla="*/ 314928 w 480537"/>
                  <a:gd name="connsiteY102" fmla="*/ 293993 h 477948"/>
                  <a:gd name="connsiteX103" fmla="*/ 319771 w 480537"/>
                  <a:gd name="connsiteY103" fmla="*/ 294480 h 477948"/>
                  <a:gd name="connsiteX104" fmla="*/ 324042 w 480537"/>
                  <a:gd name="connsiteY104" fmla="*/ 291671 h 477948"/>
                  <a:gd name="connsiteX105" fmla="*/ 324645 w 480537"/>
                  <a:gd name="connsiteY105" fmla="*/ 286800 h 477948"/>
                  <a:gd name="connsiteX106" fmla="*/ 321720 w 480537"/>
                  <a:gd name="connsiteY106" fmla="*/ 282281 h 477948"/>
                  <a:gd name="connsiteX107" fmla="*/ 316371 w 480537"/>
                  <a:gd name="connsiteY107" fmla="*/ 281947 h 477948"/>
                  <a:gd name="connsiteX108" fmla="*/ 311565 w 480537"/>
                  <a:gd name="connsiteY108" fmla="*/ 283150 h 477948"/>
                  <a:gd name="connsiteX109" fmla="*/ 309961 w 480537"/>
                  <a:gd name="connsiteY109" fmla="*/ 276731 h 477948"/>
                  <a:gd name="connsiteX110" fmla="*/ 314766 w 480537"/>
                  <a:gd name="connsiteY110" fmla="*/ 275526 h 477948"/>
                  <a:gd name="connsiteX111" fmla="*/ 318873 w 480537"/>
                  <a:gd name="connsiteY111" fmla="*/ 272804 h 477948"/>
                  <a:gd name="connsiteX112" fmla="*/ 319226 w 480537"/>
                  <a:gd name="connsiteY112" fmla="*/ 267999 h 477948"/>
                  <a:gd name="connsiteX113" fmla="*/ 316735 w 480537"/>
                  <a:gd name="connsiteY113" fmla="*/ 264234 h 477948"/>
                  <a:gd name="connsiteX114" fmla="*/ 312100 w 480537"/>
                  <a:gd name="connsiteY114" fmla="*/ 263757 h 477948"/>
                  <a:gd name="connsiteX115" fmla="*/ 308413 w 480537"/>
                  <a:gd name="connsiteY115" fmla="*/ 266164 h 477948"/>
                  <a:gd name="connsiteX116" fmla="*/ 307695 w 480537"/>
                  <a:gd name="connsiteY116" fmla="*/ 270272 h 477948"/>
                  <a:gd name="connsiteX117" fmla="*/ 299404 w 480537"/>
                  <a:gd name="connsiteY117" fmla="*/ 272336 h 477948"/>
                  <a:gd name="connsiteX118" fmla="*/ 299299 w 480537"/>
                  <a:gd name="connsiteY118" fmla="*/ 272174 h 477948"/>
                  <a:gd name="connsiteX119" fmla="*/ 301076 w 480537"/>
                  <a:gd name="connsiteY119" fmla="*/ 262955 h 477948"/>
                  <a:gd name="connsiteX120" fmla="*/ 310218 w 480537"/>
                  <a:gd name="connsiteY120" fmla="*/ 257222 h 477948"/>
                  <a:gd name="connsiteX121" fmla="*/ 442444 w 480537"/>
                  <a:gd name="connsiteY121" fmla="*/ 247090 h 477948"/>
                  <a:gd name="connsiteX122" fmla="*/ 444088 w 480537"/>
                  <a:gd name="connsiteY122" fmla="*/ 253672 h 477948"/>
                  <a:gd name="connsiteX123" fmla="*/ 427580 w 480537"/>
                  <a:gd name="connsiteY123" fmla="*/ 257799 h 477948"/>
                  <a:gd name="connsiteX124" fmla="*/ 425936 w 480537"/>
                  <a:gd name="connsiteY124" fmla="*/ 251208 h 477948"/>
                  <a:gd name="connsiteX125" fmla="*/ 48683 w 480537"/>
                  <a:gd name="connsiteY125" fmla="*/ 213573 h 477948"/>
                  <a:gd name="connsiteX126" fmla="*/ 48301 w 480537"/>
                  <a:gd name="connsiteY126" fmla="*/ 214938 h 477948"/>
                  <a:gd name="connsiteX127" fmla="*/ 47804 w 480537"/>
                  <a:gd name="connsiteY127" fmla="*/ 216476 h 477948"/>
                  <a:gd name="connsiteX128" fmla="*/ 42894 w 480537"/>
                  <a:gd name="connsiteY128" fmla="*/ 231380 h 477948"/>
                  <a:gd name="connsiteX129" fmla="*/ 47804 w 480537"/>
                  <a:gd name="connsiteY129" fmla="*/ 230157 h 477948"/>
                  <a:gd name="connsiteX130" fmla="*/ 52705 w 480537"/>
                  <a:gd name="connsiteY130" fmla="*/ 228934 h 477948"/>
                  <a:gd name="connsiteX131" fmla="*/ 48874 w 480537"/>
                  <a:gd name="connsiteY131" fmla="*/ 213582 h 477948"/>
                  <a:gd name="connsiteX132" fmla="*/ 54540 w 480537"/>
                  <a:gd name="connsiteY132" fmla="*/ 200025 h 477948"/>
                  <a:gd name="connsiteX133" fmla="*/ 61236 w 480537"/>
                  <a:gd name="connsiteY133" fmla="*/ 226804 h 477948"/>
                  <a:gd name="connsiteX134" fmla="*/ 66061 w 480537"/>
                  <a:gd name="connsiteY134" fmla="*/ 225591 h 477948"/>
                  <a:gd name="connsiteX135" fmla="*/ 67713 w 480537"/>
                  <a:gd name="connsiteY135" fmla="*/ 232212 h 477948"/>
                  <a:gd name="connsiteX136" fmla="*/ 62879 w 480537"/>
                  <a:gd name="connsiteY136" fmla="*/ 233425 h 477948"/>
                  <a:gd name="connsiteX137" fmla="*/ 65201 w 480537"/>
                  <a:gd name="connsiteY137" fmla="*/ 242672 h 477948"/>
                  <a:gd name="connsiteX138" fmla="*/ 56670 w 480537"/>
                  <a:gd name="connsiteY138" fmla="*/ 244812 h 477948"/>
                  <a:gd name="connsiteX139" fmla="*/ 54357 w 480537"/>
                  <a:gd name="connsiteY139" fmla="*/ 235546 h 477948"/>
                  <a:gd name="connsiteX140" fmla="*/ 47804 w 480537"/>
                  <a:gd name="connsiteY140" fmla="*/ 237188 h 477948"/>
                  <a:gd name="connsiteX141" fmla="*/ 36962 w 480537"/>
                  <a:gd name="connsiteY141" fmla="*/ 239892 h 477948"/>
                  <a:gd name="connsiteX142" fmla="*/ 35299 w 480537"/>
                  <a:gd name="connsiteY142" fmla="*/ 234858 h 477948"/>
                  <a:gd name="connsiteX143" fmla="*/ 45940 w 480537"/>
                  <a:gd name="connsiteY143" fmla="*/ 202184 h 477948"/>
                  <a:gd name="connsiteX144" fmla="*/ 47804 w 480537"/>
                  <a:gd name="connsiteY144" fmla="*/ 201717 h 477948"/>
                  <a:gd name="connsiteX145" fmla="*/ 176738 w 480537"/>
                  <a:gd name="connsiteY145" fmla="*/ 169433 h 477948"/>
                  <a:gd name="connsiteX146" fmla="*/ 178459 w 480537"/>
                  <a:gd name="connsiteY146" fmla="*/ 176293 h 477948"/>
                  <a:gd name="connsiteX147" fmla="*/ 161683 w 480537"/>
                  <a:gd name="connsiteY147" fmla="*/ 180477 h 477948"/>
                  <a:gd name="connsiteX148" fmla="*/ 162963 w 480537"/>
                  <a:gd name="connsiteY148" fmla="*/ 190605 h 477948"/>
                  <a:gd name="connsiteX149" fmla="*/ 165446 w 480537"/>
                  <a:gd name="connsiteY149" fmla="*/ 188445 h 477948"/>
                  <a:gd name="connsiteX150" fmla="*/ 168982 w 480537"/>
                  <a:gd name="connsiteY150" fmla="*/ 186935 h 477948"/>
                  <a:gd name="connsiteX151" fmla="*/ 179432 w 480537"/>
                  <a:gd name="connsiteY151" fmla="*/ 188273 h 477948"/>
                  <a:gd name="connsiteX152" fmla="*/ 185481 w 480537"/>
                  <a:gd name="connsiteY152" fmla="*/ 198027 h 477948"/>
                  <a:gd name="connsiteX153" fmla="*/ 184324 w 480537"/>
                  <a:gd name="connsiteY153" fmla="*/ 209177 h 477948"/>
                  <a:gd name="connsiteX154" fmla="*/ 174656 w 480537"/>
                  <a:gd name="connsiteY154" fmla="*/ 215922 h 477948"/>
                  <a:gd name="connsiteX155" fmla="*/ 163794 w 480537"/>
                  <a:gd name="connsiteY155" fmla="*/ 215224 h 477948"/>
                  <a:gd name="connsiteX156" fmla="*/ 157536 w 480537"/>
                  <a:gd name="connsiteY156" fmla="*/ 207408 h 477948"/>
                  <a:gd name="connsiteX157" fmla="*/ 157565 w 480537"/>
                  <a:gd name="connsiteY157" fmla="*/ 207236 h 477948"/>
                  <a:gd name="connsiteX158" fmla="*/ 165687 w 480537"/>
                  <a:gd name="connsiteY158" fmla="*/ 204782 h 477948"/>
                  <a:gd name="connsiteX159" fmla="*/ 168418 w 480537"/>
                  <a:gd name="connsiteY159" fmla="*/ 208814 h 477948"/>
                  <a:gd name="connsiteX160" fmla="*/ 173024 w 480537"/>
                  <a:gd name="connsiteY160" fmla="*/ 209359 h 477948"/>
                  <a:gd name="connsiteX161" fmla="*/ 176901 w 480537"/>
                  <a:gd name="connsiteY161" fmla="*/ 206129 h 477948"/>
                  <a:gd name="connsiteX162" fmla="*/ 176931 w 480537"/>
                  <a:gd name="connsiteY162" fmla="*/ 200225 h 477948"/>
                  <a:gd name="connsiteX163" fmla="*/ 173931 w 480537"/>
                  <a:gd name="connsiteY163" fmla="*/ 194683 h 477948"/>
                  <a:gd name="connsiteX164" fmla="*/ 168867 w 480537"/>
                  <a:gd name="connsiteY164" fmla="*/ 193584 h 477948"/>
                  <a:gd name="connsiteX165" fmla="*/ 165333 w 480537"/>
                  <a:gd name="connsiteY165" fmla="*/ 195439 h 477948"/>
                  <a:gd name="connsiteX166" fmla="*/ 164081 w 480537"/>
                  <a:gd name="connsiteY166" fmla="*/ 198361 h 477948"/>
                  <a:gd name="connsiteX167" fmla="*/ 156429 w 480537"/>
                  <a:gd name="connsiteY167" fmla="*/ 199737 h 477948"/>
                  <a:gd name="connsiteX168" fmla="*/ 152961 w 480537"/>
                  <a:gd name="connsiteY168" fmla="*/ 175366 h 477948"/>
                  <a:gd name="connsiteX169" fmla="*/ 288468 w 480537"/>
                  <a:gd name="connsiteY169" fmla="*/ 163280 h 477948"/>
                  <a:gd name="connsiteX170" fmla="*/ 287274 w 480537"/>
                  <a:gd name="connsiteY170" fmla="*/ 163462 h 477948"/>
                  <a:gd name="connsiteX171" fmla="*/ 283414 w 480537"/>
                  <a:gd name="connsiteY171" fmla="*/ 165229 h 477948"/>
                  <a:gd name="connsiteX172" fmla="*/ 281369 w 480537"/>
                  <a:gd name="connsiteY172" fmla="*/ 167952 h 477948"/>
                  <a:gd name="connsiteX173" fmla="*/ 282077 w 480537"/>
                  <a:gd name="connsiteY173" fmla="*/ 170798 h 477948"/>
                  <a:gd name="connsiteX174" fmla="*/ 285849 w 480537"/>
                  <a:gd name="connsiteY174" fmla="*/ 178135 h 477948"/>
                  <a:gd name="connsiteX175" fmla="*/ 288468 w 480537"/>
                  <a:gd name="connsiteY175" fmla="*/ 179634 h 477948"/>
                  <a:gd name="connsiteX176" fmla="*/ 291400 w 480537"/>
                  <a:gd name="connsiteY176" fmla="*/ 179645 h 477948"/>
                  <a:gd name="connsiteX177" fmla="*/ 295041 w 480537"/>
                  <a:gd name="connsiteY177" fmla="*/ 176167 h 477948"/>
                  <a:gd name="connsiteX178" fmla="*/ 295165 w 480537"/>
                  <a:gd name="connsiteY178" fmla="*/ 169920 h 477948"/>
                  <a:gd name="connsiteX179" fmla="*/ 292126 w 480537"/>
                  <a:gd name="connsiteY179" fmla="*/ 164590 h 477948"/>
                  <a:gd name="connsiteX180" fmla="*/ 288468 w 480537"/>
                  <a:gd name="connsiteY180" fmla="*/ 163280 h 477948"/>
                  <a:gd name="connsiteX181" fmla="*/ 288468 w 480537"/>
                  <a:gd name="connsiteY181" fmla="*/ 141203 h 477948"/>
                  <a:gd name="connsiteX182" fmla="*/ 288516 w 480537"/>
                  <a:gd name="connsiteY182" fmla="*/ 141203 h 477948"/>
                  <a:gd name="connsiteX183" fmla="*/ 292929 w 480537"/>
                  <a:gd name="connsiteY183" fmla="*/ 141509 h 477948"/>
                  <a:gd name="connsiteX184" fmla="*/ 292968 w 480537"/>
                  <a:gd name="connsiteY184" fmla="*/ 148168 h 477948"/>
                  <a:gd name="connsiteX185" fmla="*/ 289279 w 480537"/>
                  <a:gd name="connsiteY185" fmla="*/ 148013 h 477948"/>
                  <a:gd name="connsiteX186" fmla="*/ 288468 w 480537"/>
                  <a:gd name="connsiteY186" fmla="*/ 148062 h 477948"/>
                  <a:gd name="connsiteX187" fmla="*/ 285696 w 480537"/>
                  <a:gd name="connsiteY187" fmla="*/ 148548 h 477948"/>
                  <a:gd name="connsiteX188" fmla="*/ 280166 w 480537"/>
                  <a:gd name="connsiteY188" fmla="*/ 153029 h 477948"/>
                  <a:gd name="connsiteX189" fmla="*/ 280004 w 480537"/>
                  <a:gd name="connsiteY189" fmla="*/ 161646 h 477948"/>
                  <a:gd name="connsiteX190" fmla="*/ 280128 w 480537"/>
                  <a:gd name="connsiteY190" fmla="*/ 161760 h 477948"/>
                  <a:gd name="connsiteX191" fmla="*/ 283174 w 480537"/>
                  <a:gd name="connsiteY191" fmla="*/ 158514 h 477948"/>
                  <a:gd name="connsiteX192" fmla="*/ 287905 w 480537"/>
                  <a:gd name="connsiteY192" fmla="*/ 156429 h 477948"/>
                  <a:gd name="connsiteX193" fmla="*/ 288468 w 480537"/>
                  <a:gd name="connsiteY193" fmla="*/ 156296 h 477948"/>
                  <a:gd name="connsiteX194" fmla="*/ 297867 w 480537"/>
                  <a:gd name="connsiteY194" fmla="*/ 158254 h 477948"/>
                  <a:gd name="connsiteX195" fmla="*/ 303695 w 480537"/>
                  <a:gd name="connsiteY195" fmla="*/ 167789 h 477948"/>
                  <a:gd name="connsiteX196" fmla="*/ 302349 w 480537"/>
                  <a:gd name="connsiteY196" fmla="*/ 179425 h 477948"/>
                  <a:gd name="connsiteX197" fmla="*/ 293044 w 480537"/>
                  <a:gd name="connsiteY197" fmla="*/ 186198 h 477948"/>
                  <a:gd name="connsiteX198" fmla="*/ 288468 w 480537"/>
                  <a:gd name="connsiteY198" fmla="*/ 186741 h 477948"/>
                  <a:gd name="connsiteX199" fmla="*/ 280892 w 480537"/>
                  <a:gd name="connsiteY199" fmla="*/ 184363 h 477948"/>
                  <a:gd name="connsiteX200" fmla="*/ 273469 w 480537"/>
                  <a:gd name="connsiteY200" fmla="*/ 172727 h 477948"/>
                  <a:gd name="connsiteX201" fmla="*/ 271387 w 480537"/>
                  <a:gd name="connsiteY201" fmla="*/ 164416 h 477948"/>
                  <a:gd name="connsiteX202" fmla="*/ 272885 w 480537"/>
                  <a:gd name="connsiteY202" fmla="*/ 149876 h 477948"/>
                  <a:gd name="connsiteX203" fmla="*/ 283958 w 480537"/>
                  <a:gd name="connsiteY203" fmla="*/ 141853 h 477948"/>
                  <a:gd name="connsiteX204" fmla="*/ 288468 w 480537"/>
                  <a:gd name="connsiteY204" fmla="*/ 141203 h 477948"/>
                  <a:gd name="connsiteX205" fmla="*/ 417336 w 480537"/>
                  <a:gd name="connsiteY205" fmla="*/ 120015 h 477948"/>
                  <a:gd name="connsiteX206" fmla="*/ 411700 w 480537"/>
                  <a:gd name="connsiteY206" fmla="*/ 138062 h 477948"/>
                  <a:gd name="connsiteX207" fmla="*/ 425570 w 480537"/>
                  <a:gd name="connsiteY207" fmla="*/ 151618 h 477948"/>
                  <a:gd name="connsiteX208" fmla="*/ 415950 w 480537"/>
                  <a:gd name="connsiteY208" fmla="*/ 154026 h 477948"/>
                  <a:gd name="connsiteX209" fmla="*/ 408135 w 480537"/>
                  <a:gd name="connsiteY209" fmla="*/ 144807 h 477948"/>
                  <a:gd name="connsiteX210" fmla="*/ 405565 w 480537"/>
                  <a:gd name="connsiteY210" fmla="*/ 156623 h 477948"/>
                  <a:gd name="connsiteX211" fmla="*/ 395917 w 480537"/>
                  <a:gd name="connsiteY211" fmla="*/ 159031 h 477948"/>
                  <a:gd name="connsiteX212" fmla="*/ 401773 w 480537"/>
                  <a:gd name="connsiteY212" fmla="*/ 140546 h 477948"/>
                  <a:gd name="connsiteX213" fmla="*/ 388284 w 480537"/>
                  <a:gd name="connsiteY213" fmla="*/ 127277 h 477948"/>
                  <a:gd name="connsiteX214" fmla="*/ 397894 w 480537"/>
                  <a:gd name="connsiteY214" fmla="*/ 124869 h 477948"/>
                  <a:gd name="connsiteX215" fmla="*/ 405165 w 480537"/>
                  <a:gd name="connsiteY215" fmla="*/ 133763 h 477948"/>
                  <a:gd name="connsiteX216" fmla="*/ 405337 w 480537"/>
                  <a:gd name="connsiteY216" fmla="*/ 133714 h 477948"/>
                  <a:gd name="connsiteX217" fmla="*/ 407676 w 480537"/>
                  <a:gd name="connsiteY217" fmla="*/ 122423 h 477948"/>
                  <a:gd name="connsiteX218" fmla="*/ 30122 w 480537"/>
                  <a:gd name="connsiteY218" fmla="*/ 84716 h 477948"/>
                  <a:gd name="connsiteX219" fmla="*/ 31774 w 480537"/>
                  <a:gd name="connsiteY219" fmla="*/ 91297 h 477948"/>
                  <a:gd name="connsiteX220" fmla="*/ 26156 w 480537"/>
                  <a:gd name="connsiteY220" fmla="*/ 108609 h 477948"/>
                  <a:gd name="connsiteX221" fmla="*/ 26758 w 480537"/>
                  <a:gd name="connsiteY221" fmla="*/ 126253 h 477948"/>
                  <a:gd name="connsiteX222" fmla="*/ 27436 w 480537"/>
                  <a:gd name="connsiteY222" fmla="*/ 130695 h 477948"/>
                  <a:gd name="connsiteX223" fmla="*/ 18876 w 480537"/>
                  <a:gd name="connsiteY223" fmla="*/ 132836 h 477948"/>
                  <a:gd name="connsiteX224" fmla="*/ 18208 w 480537"/>
                  <a:gd name="connsiteY224" fmla="*/ 128394 h 477948"/>
                  <a:gd name="connsiteX225" fmla="*/ 18170 w 480537"/>
                  <a:gd name="connsiteY225" fmla="*/ 110062 h 477948"/>
                  <a:gd name="connsiteX226" fmla="*/ 23550 w 480537"/>
                  <a:gd name="connsiteY226" fmla="*/ 93362 h 477948"/>
                  <a:gd name="connsiteX227" fmla="*/ 1643 w 480537"/>
                  <a:gd name="connsiteY227" fmla="*/ 98825 h 477948"/>
                  <a:gd name="connsiteX228" fmla="*/ 0 w 480537"/>
                  <a:gd name="connsiteY228" fmla="*/ 92244 h 477948"/>
                  <a:gd name="connsiteX229" fmla="*/ 141166 w 480537"/>
                  <a:gd name="connsiteY229" fmla="*/ 81547 h 477948"/>
                  <a:gd name="connsiteX230" fmla="*/ 139550 w 480537"/>
                  <a:gd name="connsiteY230" fmla="*/ 81777 h 477948"/>
                  <a:gd name="connsiteX231" fmla="*/ 135671 w 480537"/>
                  <a:gd name="connsiteY231" fmla="*/ 84586 h 477948"/>
                  <a:gd name="connsiteX232" fmla="*/ 135184 w 480537"/>
                  <a:gd name="connsiteY232" fmla="*/ 89592 h 477948"/>
                  <a:gd name="connsiteX233" fmla="*/ 137975 w 480537"/>
                  <a:gd name="connsiteY233" fmla="*/ 93795 h 477948"/>
                  <a:gd name="connsiteX234" fmla="*/ 141166 w 480537"/>
                  <a:gd name="connsiteY234" fmla="*/ 94637 h 477948"/>
                  <a:gd name="connsiteX235" fmla="*/ 142770 w 480537"/>
                  <a:gd name="connsiteY235" fmla="*/ 94398 h 477948"/>
                  <a:gd name="connsiteX236" fmla="*/ 146639 w 480537"/>
                  <a:gd name="connsiteY236" fmla="*/ 91617 h 477948"/>
                  <a:gd name="connsiteX237" fmla="*/ 147136 w 480537"/>
                  <a:gd name="connsiteY237" fmla="*/ 86601 h 477948"/>
                  <a:gd name="connsiteX238" fmla="*/ 144318 w 480537"/>
                  <a:gd name="connsiteY238" fmla="*/ 82427 h 477948"/>
                  <a:gd name="connsiteX239" fmla="*/ 141166 w 480537"/>
                  <a:gd name="connsiteY239" fmla="*/ 81547 h 477948"/>
                  <a:gd name="connsiteX240" fmla="*/ 135032 w 480537"/>
                  <a:gd name="connsiteY240" fmla="*/ 63683 h 477948"/>
                  <a:gd name="connsiteX241" fmla="*/ 131765 w 480537"/>
                  <a:gd name="connsiteY241" fmla="*/ 66128 h 477948"/>
                  <a:gd name="connsiteX242" fmla="*/ 131477 w 480537"/>
                  <a:gd name="connsiteY242" fmla="*/ 70638 h 477948"/>
                  <a:gd name="connsiteX243" fmla="*/ 133866 w 480537"/>
                  <a:gd name="connsiteY243" fmla="*/ 74527 h 477948"/>
                  <a:gd name="connsiteX244" fmla="*/ 137965 w 480537"/>
                  <a:gd name="connsiteY244" fmla="*/ 75177 h 477948"/>
                  <a:gd name="connsiteX245" fmla="*/ 141166 w 480537"/>
                  <a:gd name="connsiteY245" fmla="*/ 72796 h 477948"/>
                  <a:gd name="connsiteX246" fmla="*/ 141213 w 480537"/>
                  <a:gd name="connsiteY246" fmla="*/ 72693 h 477948"/>
                  <a:gd name="connsiteX247" fmla="*/ 141499 w 480537"/>
                  <a:gd name="connsiteY247" fmla="*/ 68135 h 477948"/>
                  <a:gd name="connsiteX248" fmla="*/ 141166 w 480537"/>
                  <a:gd name="connsiteY248" fmla="*/ 67065 h 477948"/>
                  <a:gd name="connsiteX249" fmla="*/ 139092 w 480537"/>
                  <a:gd name="connsiteY249" fmla="*/ 64333 h 477948"/>
                  <a:gd name="connsiteX250" fmla="*/ 135032 w 480537"/>
                  <a:gd name="connsiteY250" fmla="*/ 63683 h 477948"/>
                  <a:gd name="connsiteX251" fmla="*/ 141166 w 480537"/>
                  <a:gd name="connsiteY251" fmla="*/ 56795 h 477948"/>
                  <a:gd name="connsiteX252" fmla="*/ 143974 w 480537"/>
                  <a:gd name="connsiteY252" fmla="*/ 57760 h 477948"/>
                  <a:gd name="connsiteX253" fmla="*/ 149926 w 480537"/>
                  <a:gd name="connsiteY253" fmla="*/ 65622 h 477948"/>
                  <a:gd name="connsiteX254" fmla="*/ 149647 w 480537"/>
                  <a:gd name="connsiteY254" fmla="*/ 71689 h 477948"/>
                  <a:gd name="connsiteX255" fmla="*/ 145961 w 480537"/>
                  <a:gd name="connsiteY255" fmla="*/ 76694 h 477948"/>
                  <a:gd name="connsiteX256" fmla="*/ 152342 w 480537"/>
                  <a:gd name="connsiteY256" fmla="*/ 79456 h 477948"/>
                  <a:gd name="connsiteX257" fmla="*/ 155839 w 480537"/>
                  <a:gd name="connsiteY257" fmla="*/ 85063 h 477948"/>
                  <a:gd name="connsiteX258" fmla="*/ 154090 w 480537"/>
                  <a:gd name="connsiteY258" fmla="*/ 95162 h 477948"/>
                  <a:gd name="connsiteX259" fmla="*/ 144404 w 480537"/>
                  <a:gd name="connsiteY259" fmla="*/ 100961 h 477948"/>
                  <a:gd name="connsiteX260" fmla="*/ 141166 w 480537"/>
                  <a:gd name="connsiteY260" fmla="*/ 101543 h 477948"/>
                  <a:gd name="connsiteX261" fmla="*/ 133045 w 480537"/>
                  <a:gd name="connsiteY261" fmla="*/ 100416 h 477948"/>
                  <a:gd name="connsiteX262" fmla="*/ 126759 w 480537"/>
                  <a:gd name="connsiteY262" fmla="*/ 92324 h 477948"/>
                  <a:gd name="connsiteX263" fmla="*/ 127170 w 480537"/>
                  <a:gd name="connsiteY263" fmla="*/ 85732 h 477948"/>
                  <a:gd name="connsiteX264" fmla="*/ 131516 w 480537"/>
                  <a:gd name="connsiteY264" fmla="*/ 80268 h 477948"/>
                  <a:gd name="connsiteX265" fmla="*/ 125909 w 480537"/>
                  <a:gd name="connsiteY265" fmla="*/ 77612 h 477948"/>
                  <a:gd name="connsiteX266" fmla="*/ 122823 w 480537"/>
                  <a:gd name="connsiteY266" fmla="*/ 72396 h 477948"/>
                  <a:gd name="connsiteX267" fmla="*/ 124351 w 480537"/>
                  <a:gd name="connsiteY267" fmla="*/ 62662 h 477948"/>
                  <a:gd name="connsiteX268" fmla="*/ 133388 w 480537"/>
                  <a:gd name="connsiteY268" fmla="*/ 57091 h 477948"/>
                  <a:gd name="connsiteX269" fmla="*/ 141166 w 480537"/>
                  <a:gd name="connsiteY269" fmla="*/ 56795 h 477948"/>
                  <a:gd name="connsiteX270" fmla="*/ 257877 w 480537"/>
                  <a:gd name="connsiteY270" fmla="*/ 35319 h 477948"/>
                  <a:gd name="connsiteX271" fmla="*/ 255231 w 480537"/>
                  <a:gd name="connsiteY271" fmla="*/ 35347 h 477948"/>
                  <a:gd name="connsiteX272" fmla="*/ 251620 w 480537"/>
                  <a:gd name="connsiteY272" fmla="*/ 38797 h 477948"/>
                  <a:gd name="connsiteX273" fmla="*/ 251467 w 480537"/>
                  <a:gd name="connsiteY273" fmla="*/ 45053 h 477948"/>
                  <a:gd name="connsiteX274" fmla="*/ 254410 w 480537"/>
                  <a:gd name="connsiteY274" fmla="*/ 50566 h 477948"/>
                  <a:gd name="connsiteX275" fmla="*/ 257877 w 480537"/>
                  <a:gd name="connsiteY275" fmla="*/ 51932 h 477948"/>
                  <a:gd name="connsiteX276" fmla="*/ 259167 w 480537"/>
                  <a:gd name="connsiteY276" fmla="*/ 51759 h 477948"/>
                  <a:gd name="connsiteX277" fmla="*/ 262653 w 480537"/>
                  <a:gd name="connsiteY277" fmla="*/ 50041 h 477948"/>
                  <a:gd name="connsiteX278" fmla="*/ 264679 w 480537"/>
                  <a:gd name="connsiteY278" fmla="*/ 47299 h 477948"/>
                  <a:gd name="connsiteX279" fmla="*/ 263705 w 480537"/>
                  <a:gd name="connsiteY279" fmla="*/ 43373 h 477948"/>
                  <a:gd name="connsiteX280" fmla="*/ 260283 w 480537"/>
                  <a:gd name="connsiteY280" fmla="*/ 36656 h 477948"/>
                  <a:gd name="connsiteX281" fmla="*/ 257877 w 480537"/>
                  <a:gd name="connsiteY281" fmla="*/ 35319 h 477948"/>
                  <a:gd name="connsiteX282" fmla="*/ 257877 w 480537"/>
                  <a:gd name="connsiteY282" fmla="*/ 28240 h 477948"/>
                  <a:gd name="connsiteX283" fmla="*/ 265272 w 480537"/>
                  <a:gd name="connsiteY283" fmla="*/ 30608 h 477948"/>
                  <a:gd name="connsiteX284" fmla="*/ 272503 w 480537"/>
                  <a:gd name="connsiteY284" fmla="*/ 42226 h 477948"/>
                  <a:gd name="connsiteX285" fmla="*/ 275025 w 480537"/>
                  <a:gd name="connsiteY285" fmla="*/ 52306 h 477948"/>
                  <a:gd name="connsiteX286" fmla="*/ 273516 w 480537"/>
                  <a:gd name="connsiteY286" fmla="*/ 65661 h 477948"/>
                  <a:gd name="connsiteX287" fmla="*/ 263008 w 480537"/>
                  <a:gd name="connsiteY287" fmla="*/ 73016 h 477948"/>
                  <a:gd name="connsiteX288" fmla="*/ 258327 w 480537"/>
                  <a:gd name="connsiteY288" fmla="*/ 73714 h 477948"/>
                  <a:gd name="connsiteX289" fmla="*/ 257877 w 480537"/>
                  <a:gd name="connsiteY289" fmla="*/ 73733 h 477948"/>
                  <a:gd name="connsiteX290" fmla="*/ 253607 w 480537"/>
                  <a:gd name="connsiteY290" fmla="*/ 73465 h 477948"/>
                  <a:gd name="connsiteX291" fmla="*/ 253063 w 480537"/>
                  <a:gd name="connsiteY291" fmla="*/ 67036 h 477948"/>
                  <a:gd name="connsiteX292" fmla="*/ 257094 w 480537"/>
                  <a:gd name="connsiteY292" fmla="*/ 67160 h 477948"/>
                  <a:gd name="connsiteX293" fmla="*/ 257877 w 480537"/>
                  <a:gd name="connsiteY293" fmla="*/ 67103 h 477948"/>
                  <a:gd name="connsiteX294" fmla="*/ 261374 w 480537"/>
                  <a:gd name="connsiteY294" fmla="*/ 66454 h 477948"/>
                  <a:gd name="connsiteX295" fmla="*/ 266245 w 480537"/>
                  <a:gd name="connsiteY295" fmla="*/ 62576 h 477948"/>
                  <a:gd name="connsiteX296" fmla="*/ 266580 w 480537"/>
                  <a:gd name="connsiteY296" fmla="*/ 54885 h 477948"/>
                  <a:gd name="connsiteX297" fmla="*/ 266055 w 480537"/>
                  <a:gd name="connsiteY297" fmla="*/ 52772 h 477948"/>
                  <a:gd name="connsiteX298" fmla="*/ 263333 w 480537"/>
                  <a:gd name="connsiteY298" fmla="*/ 56376 h 477948"/>
                  <a:gd name="connsiteX299" fmla="*/ 259299 w 480537"/>
                  <a:gd name="connsiteY299" fmla="*/ 58381 h 477948"/>
                  <a:gd name="connsiteX300" fmla="*/ 257877 w 480537"/>
                  <a:gd name="connsiteY300" fmla="*/ 58676 h 477948"/>
                  <a:gd name="connsiteX301" fmla="*/ 248984 w 480537"/>
                  <a:gd name="connsiteY301" fmla="*/ 56842 h 477948"/>
                  <a:gd name="connsiteX302" fmla="*/ 242936 w 480537"/>
                  <a:gd name="connsiteY302" fmla="*/ 47183 h 477948"/>
                  <a:gd name="connsiteX303" fmla="*/ 244331 w 480537"/>
                  <a:gd name="connsiteY303" fmla="*/ 35557 h 477948"/>
                  <a:gd name="connsiteX304" fmla="*/ 253550 w 480537"/>
                  <a:gd name="connsiteY304" fmla="*/ 28757 h 477948"/>
                  <a:gd name="connsiteX305" fmla="*/ 257877 w 480537"/>
                  <a:gd name="connsiteY305" fmla="*/ 28240 h 477948"/>
                  <a:gd name="connsiteX306" fmla="*/ 391632 w 480537"/>
                  <a:gd name="connsiteY306" fmla="*/ 23958 h 477948"/>
                  <a:gd name="connsiteX307" fmla="*/ 390315 w 480537"/>
                  <a:gd name="connsiteY307" fmla="*/ 24071 h 477948"/>
                  <a:gd name="connsiteX308" fmla="*/ 387935 w 480537"/>
                  <a:gd name="connsiteY308" fmla="*/ 25936 h 477948"/>
                  <a:gd name="connsiteX309" fmla="*/ 387725 w 480537"/>
                  <a:gd name="connsiteY309" fmla="*/ 29021 h 477948"/>
                  <a:gd name="connsiteX310" fmla="*/ 388291 w 480537"/>
                  <a:gd name="connsiteY310" fmla="*/ 31266 h 477948"/>
                  <a:gd name="connsiteX311" fmla="*/ 390008 w 480537"/>
                  <a:gd name="connsiteY311" fmla="*/ 33864 h 477948"/>
                  <a:gd name="connsiteX312" fmla="*/ 391632 w 480537"/>
                  <a:gd name="connsiteY312" fmla="*/ 34495 h 477948"/>
                  <a:gd name="connsiteX313" fmla="*/ 392951 w 480537"/>
                  <a:gd name="connsiteY313" fmla="*/ 34390 h 477948"/>
                  <a:gd name="connsiteX314" fmla="*/ 395406 w 480537"/>
                  <a:gd name="connsiteY314" fmla="*/ 32614 h 477948"/>
                  <a:gd name="connsiteX315" fmla="*/ 395482 w 480537"/>
                  <a:gd name="connsiteY315" fmla="*/ 29471 h 477948"/>
                  <a:gd name="connsiteX316" fmla="*/ 394919 w 480537"/>
                  <a:gd name="connsiteY316" fmla="*/ 27216 h 477948"/>
                  <a:gd name="connsiteX317" fmla="*/ 393286 w 480537"/>
                  <a:gd name="connsiteY317" fmla="*/ 24607 h 477948"/>
                  <a:gd name="connsiteX318" fmla="*/ 391632 w 480537"/>
                  <a:gd name="connsiteY318" fmla="*/ 23958 h 477948"/>
                  <a:gd name="connsiteX319" fmla="*/ 391632 w 480537"/>
                  <a:gd name="connsiteY319" fmla="*/ 18941 h 477948"/>
                  <a:gd name="connsiteX320" fmla="*/ 396591 w 480537"/>
                  <a:gd name="connsiteY320" fmla="*/ 20117 h 477948"/>
                  <a:gd name="connsiteX321" fmla="*/ 400612 w 480537"/>
                  <a:gd name="connsiteY321" fmla="*/ 25802 h 477948"/>
                  <a:gd name="connsiteX322" fmla="*/ 401177 w 480537"/>
                  <a:gd name="connsiteY322" fmla="*/ 28047 h 477948"/>
                  <a:gd name="connsiteX323" fmla="*/ 400317 w 480537"/>
                  <a:gd name="connsiteY323" fmla="*/ 34952 h 477948"/>
                  <a:gd name="connsiteX324" fmla="*/ 394135 w 480537"/>
                  <a:gd name="connsiteY324" fmla="*/ 39139 h 477948"/>
                  <a:gd name="connsiteX325" fmla="*/ 391632 w 480537"/>
                  <a:gd name="connsiteY325" fmla="*/ 39530 h 477948"/>
                  <a:gd name="connsiteX326" fmla="*/ 386647 w 480537"/>
                  <a:gd name="connsiteY326" fmla="*/ 38354 h 477948"/>
                  <a:gd name="connsiteX327" fmla="*/ 384200 w 480537"/>
                  <a:gd name="connsiteY327" fmla="*/ 36158 h 477948"/>
                  <a:gd name="connsiteX328" fmla="*/ 382604 w 480537"/>
                  <a:gd name="connsiteY328" fmla="*/ 32690 h 477948"/>
                  <a:gd name="connsiteX329" fmla="*/ 382041 w 480537"/>
                  <a:gd name="connsiteY329" fmla="*/ 30435 h 477948"/>
                  <a:gd name="connsiteX330" fmla="*/ 382929 w 480537"/>
                  <a:gd name="connsiteY330" fmla="*/ 23556 h 477948"/>
                  <a:gd name="connsiteX331" fmla="*/ 384200 w 480537"/>
                  <a:gd name="connsiteY331" fmla="*/ 21913 h 477948"/>
                  <a:gd name="connsiteX332" fmla="*/ 389131 w 480537"/>
                  <a:gd name="connsiteY332" fmla="*/ 19334 h 477948"/>
                  <a:gd name="connsiteX333" fmla="*/ 391632 w 480537"/>
                  <a:gd name="connsiteY333" fmla="*/ 18941 h 477948"/>
                  <a:gd name="connsiteX334" fmla="*/ 365209 w 480537"/>
                  <a:gd name="connsiteY334" fmla="*/ 5033 h 477948"/>
                  <a:gd name="connsiteX335" fmla="*/ 363899 w 480537"/>
                  <a:gd name="connsiteY335" fmla="*/ 5158 h 477948"/>
                  <a:gd name="connsiteX336" fmla="*/ 361550 w 480537"/>
                  <a:gd name="connsiteY336" fmla="*/ 7011 h 477948"/>
                  <a:gd name="connsiteX337" fmla="*/ 361348 w 480537"/>
                  <a:gd name="connsiteY337" fmla="*/ 10116 h 477948"/>
                  <a:gd name="connsiteX338" fmla="*/ 361913 w 480537"/>
                  <a:gd name="connsiteY338" fmla="*/ 12360 h 477948"/>
                  <a:gd name="connsiteX339" fmla="*/ 363555 w 480537"/>
                  <a:gd name="connsiteY339" fmla="*/ 14978 h 477948"/>
                  <a:gd name="connsiteX340" fmla="*/ 365209 w 480537"/>
                  <a:gd name="connsiteY340" fmla="*/ 15598 h 477948"/>
                  <a:gd name="connsiteX341" fmla="*/ 366545 w 480537"/>
                  <a:gd name="connsiteY341" fmla="*/ 15464 h 477948"/>
                  <a:gd name="connsiteX342" fmla="*/ 368867 w 480537"/>
                  <a:gd name="connsiteY342" fmla="*/ 13659 h 477948"/>
                  <a:gd name="connsiteX343" fmla="*/ 369077 w 480537"/>
                  <a:gd name="connsiteY343" fmla="*/ 10574 h 477948"/>
                  <a:gd name="connsiteX344" fmla="*/ 368514 w 480537"/>
                  <a:gd name="connsiteY344" fmla="*/ 8328 h 477948"/>
                  <a:gd name="connsiteX345" fmla="*/ 366870 w 480537"/>
                  <a:gd name="connsiteY345" fmla="*/ 5682 h 477948"/>
                  <a:gd name="connsiteX346" fmla="*/ 365209 w 480537"/>
                  <a:gd name="connsiteY346" fmla="*/ 5033 h 477948"/>
                  <a:gd name="connsiteX347" fmla="*/ 381985 w 480537"/>
                  <a:gd name="connsiteY347" fmla="*/ 418 h 477948"/>
                  <a:gd name="connsiteX348" fmla="*/ 384200 w 480537"/>
                  <a:gd name="connsiteY348" fmla="*/ 964 h 477948"/>
                  <a:gd name="connsiteX349" fmla="*/ 386695 w 480537"/>
                  <a:gd name="connsiteY349" fmla="*/ 1574 h 477948"/>
                  <a:gd name="connsiteX350" fmla="*/ 384200 w 480537"/>
                  <a:gd name="connsiteY350" fmla="*/ 9245 h 477948"/>
                  <a:gd name="connsiteX351" fmla="*/ 374198 w 480537"/>
                  <a:gd name="connsiteY351" fmla="*/ 40103 h 477948"/>
                  <a:gd name="connsiteX352" fmla="*/ 372288 w 480537"/>
                  <a:gd name="connsiteY352" fmla="*/ 39643 h 477948"/>
                  <a:gd name="connsiteX353" fmla="*/ 369488 w 480537"/>
                  <a:gd name="connsiteY353" fmla="*/ 38947 h 477948"/>
                  <a:gd name="connsiteX354" fmla="*/ 372288 w 480537"/>
                  <a:gd name="connsiteY354" fmla="*/ 30301 h 477948"/>
                  <a:gd name="connsiteX355" fmla="*/ 365209 w 480537"/>
                  <a:gd name="connsiteY355" fmla="*/ 16 h 477948"/>
                  <a:gd name="connsiteX356" fmla="*/ 370194 w 480537"/>
                  <a:gd name="connsiteY356" fmla="*/ 1192 h 477948"/>
                  <a:gd name="connsiteX357" fmla="*/ 372288 w 480537"/>
                  <a:gd name="connsiteY357" fmla="*/ 2997 h 477948"/>
                  <a:gd name="connsiteX358" fmla="*/ 374209 w 480537"/>
                  <a:gd name="connsiteY358" fmla="*/ 6905 h 477948"/>
                  <a:gd name="connsiteX359" fmla="*/ 374761 w 480537"/>
                  <a:gd name="connsiteY359" fmla="*/ 9151 h 477948"/>
                  <a:gd name="connsiteX360" fmla="*/ 373901 w 480537"/>
                  <a:gd name="connsiteY360" fmla="*/ 16028 h 477948"/>
                  <a:gd name="connsiteX361" fmla="*/ 372288 w 480537"/>
                  <a:gd name="connsiteY361" fmla="*/ 17978 h 477948"/>
                  <a:gd name="connsiteX362" fmla="*/ 367730 w 480537"/>
                  <a:gd name="connsiteY362" fmla="*/ 20212 h 477948"/>
                  <a:gd name="connsiteX363" fmla="*/ 365209 w 480537"/>
                  <a:gd name="connsiteY363" fmla="*/ 20605 h 477948"/>
                  <a:gd name="connsiteX364" fmla="*/ 360250 w 480537"/>
                  <a:gd name="connsiteY364" fmla="*/ 19440 h 477948"/>
                  <a:gd name="connsiteX365" fmla="*/ 356218 w 480537"/>
                  <a:gd name="connsiteY365" fmla="*/ 13784 h 477948"/>
                  <a:gd name="connsiteX366" fmla="*/ 355655 w 480537"/>
                  <a:gd name="connsiteY366" fmla="*/ 11540 h 477948"/>
                  <a:gd name="connsiteX367" fmla="*/ 356534 w 480537"/>
                  <a:gd name="connsiteY367" fmla="*/ 4622 h 477948"/>
                  <a:gd name="connsiteX368" fmla="*/ 362715 w 480537"/>
                  <a:gd name="connsiteY368" fmla="*/ 409 h 477948"/>
                  <a:gd name="connsiteX369" fmla="*/ 365209 w 480537"/>
                  <a:gd name="connsiteY369" fmla="*/ 16 h 477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Lst>
                <a:rect l="l" t="t" r="r" b="b"/>
                <a:pathLst>
                  <a:path w="480537" h="477948">
                    <a:moveTo>
                      <a:pt x="102082" y="440122"/>
                    </a:moveTo>
                    <a:cubicBezTo>
                      <a:pt x="100142" y="440610"/>
                      <a:pt x="98872" y="441755"/>
                      <a:pt x="98261" y="443562"/>
                    </a:cubicBezTo>
                    <a:cubicBezTo>
                      <a:pt x="97667" y="445376"/>
                      <a:pt x="97782" y="447986"/>
                      <a:pt x="98632" y="451385"/>
                    </a:cubicBezTo>
                    <a:lnTo>
                      <a:pt x="101403" y="462478"/>
                    </a:lnTo>
                    <a:cubicBezTo>
                      <a:pt x="102263" y="465915"/>
                      <a:pt x="103390" y="468295"/>
                      <a:pt x="104795" y="469605"/>
                    </a:cubicBezTo>
                    <a:cubicBezTo>
                      <a:pt x="105149" y="469948"/>
                      <a:pt x="105530" y="470226"/>
                      <a:pt x="105932" y="470444"/>
                    </a:cubicBezTo>
                    <a:cubicBezTo>
                      <a:pt x="107068" y="471075"/>
                      <a:pt x="108358" y="471201"/>
                      <a:pt x="109810" y="470837"/>
                    </a:cubicBezTo>
                    <a:cubicBezTo>
                      <a:pt x="111721" y="470358"/>
                      <a:pt x="112992" y="469223"/>
                      <a:pt x="113593" y="467416"/>
                    </a:cubicBezTo>
                    <a:cubicBezTo>
                      <a:pt x="114196" y="465591"/>
                      <a:pt x="114072" y="462965"/>
                      <a:pt x="113210" y="459524"/>
                    </a:cubicBezTo>
                    <a:lnTo>
                      <a:pt x="110441" y="448433"/>
                    </a:lnTo>
                    <a:cubicBezTo>
                      <a:pt x="109600" y="445052"/>
                      <a:pt x="108463" y="442692"/>
                      <a:pt x="107059" y="441383"/>
                    </a:cubicBezTo>
                    <a:cubicBezTo>
                      <a:pt x="106695" y="441049"/>
                      <a:pt x="106324" y="440762"/>
                      <a:pt x="105932" y="440553"/>
                    </a:cubicBezTo>
                    <a:cubicBezTo>
                      <a:pt x="104785" y="439911"/>
                      <a:pt x="103496" y="439769"/>
                      <a:pt x="102082" y="440122"/>
                    </a:cubicBezTo>
                    <a:close/>
                    <a:moveTo>
                      <a:pt x="105932" y="433062"/>
                    </a:moveTo>
                    <a:cubicBezTo>
                      <a:pt x="108137" y="433271"/>
                      <a:pt x="110183" y="434028"/>
                      <a:pt x="112064" y="435316"/>
                    </a:cubicBezTo>
                    <a:cubicBezTo>
                      <a:pt x="115408" y="437601"/>
                      <a:pt x="117778" y="441555"/>
                      <a:pt x="119181" y="447183"/>
                    </a:cubicBezTo>
                    <a:cubicBezTo>
                      <a:pt x="119181" y="447183"/>
                      <a:pt x="121522" y="456582"/>
                      <a:pt x="121522" y="456582"/>
                    </a:cubicBezTo>
                    <a:cubicBezTo>
                      <a:pt x="122936" y="462229"/>
                      <a:pt x="122717" y="466825"/>
                      <a:pt x="120853" y="470396"/>
                    </a:cubicBezTo>
                    <a:cubicBezTo>
                      <a:pt x="119000" y="473971"/>
                      <a:pt x="115867" y="476291"/>
                      <a:pt x="111453" y="477399"/>
                    </a:cubicBezTo>
                    <a:cubicBezTo>
                      <a:pt x="109504" y="477887"/>
                      <a:pt x="107660" y="478050"/>
                      <a:pt x="105932" y="477887"/>
                    </a:cubicBezTo>
                    <a:cubicBezTo>
                      <a:pt x="103696" y="477678"/>
                      <a:pt x="101651" y="476931"/>
                      <a:pt x="99778" y="475660"/>
                    </a:cubicBezTo>
                    <a:cubicBezTo>
                      <a:pt x="96455" y="473387"/>
                      <a:pt x="94085" y="469442"/>
                      <a:pt x="92671" y="463787"/>
                    </a:cubicBezTo>
                    <a:lnTo>
                      <a:pt x="90321" y="454396"/>
                    </a:lnTo>
                    <a:cubicBezTo>
                      <a:pt x="88927" y="448759"/>
                      <a:pt x="89155" y="444153"/>
                      <a:pt x="91009" y="440572"/>
                    </a:cubicBezTo>
                    <a:cubicBezTo>
                      <a:pt x="92852" y="436988"/>
                      <a:pt x="95997" y="434647"/>
                      <a:pt x="100438" y="433541"/>
                    </a:cubicBezTo>
                    <a:cubicBezTo>
                      <a:pt x="102368" y="433054"/>
                      <a:pt x="104203" y="432891"/>
                      <a:pt x="105932" y="433062"/>
                    </a:cubicBezTo>
                    <a:close/>
                    <a:moveTo>
                      <a:pt x="224372" y="414465"/>
                    </a:moveTo>
                    <a:cubicBezTo>
                      <a:pt x="226522" y="413930"/>
                      <a:pt x="228385" y="414121"/>
                      <a:pt x="229961" y="415038"/>
                    </a:cubicBezTo>
                    <a:cubicBezTo>
                      <a:pt x="231537" y="415965"/>
                      <a:pt x="232578" y="417417"/>
                      <a:pt x="233066" y="419384"/>
                    </a:cubicBezTo>
                    <a:lnTo>
                      <a:pt x="233725" y="422022"/>
                    </a:lnTo>
                    <a:cubicBezTo>
                      <a:pt x="234212" y="423990"/>
                      <a:pt x="233983" y="425747"/>
                      <a:pt x="233028" y="427266"/>
                    </a:cubicBezTo>
                    <a:cubicBezTo>
                      <a:pt x="232072" y="428785"/>
                      <a:pt x="230534" y="429826"/>
                      <a:pt x="228404" y="430352"/>
                    </a:cubicBezTo>
                    <a:cubicBezTo>
                      <a:pt x="226273" y="430887"/>
                      <a:pt x="224420" y="430696"/>
                      <a:pt x="222853" y="429798"/>
                    </a:cubicBezTo>
                    <a:cubicBezTo>
                      <a:pt x="221277" y="428900"/>
                      <a:pt x="220245" y="427467"/>
                      <a:pt x="219758" y="425518"/>
                    </a:cubicBezTo>
                    <a:cubicBezTo>
                      <a:pt x="219758" y="425518"/>
                      <a:pt x="219098" y="422882"/>
                      <a:pt x="219098" y="422882"/>
                    </a:cubicBezTo>
                    <a:cubicBezTo>
                      <a:pt x="218611" y="420923"/>
                      <a:pt x="218841" y="419165"/>
                      <a:pt x="219806" y="417608"/>
                    </a:cubicBezTo>
                    <a:cubicBezTo>
                      <a:pt x="220762" y="416032"/>
                      <a:pt x="222280" y="414990"/>
                      <a:pt x="224372" y="414465"/>
                    </a:cubicBezTo>
                    <a:close/>
                    <a:moveTo>
                      <a:pt x="345255" y="378871"/>
                    </a:moveTo>
                    <a:cubicBezTo>
                      <a:pt x="345255" y="378871"/>
                      <a:pt x="348140" y="390411"/>
                      <a:pt x="348140" y="390411"/>
                    </a:cubicBezTo>
                    <a:lnTo>
                      <a:pt x="358686" y="387774"/>
                    </a:lnTo>
                    <a:lnTo>
                      <a:pt x="360530" y="395159"/>
                    </a:lnTo>
                    <a:lnTo>
                      <a:pt x="349984" y="397795"/>
                    </a:lnTo>
                    <a:lnTo>
                      <a:pt x="353013" y="409920"/>
                    </a:lnTo>
                    <a:lnTo>
                      <a:pt x="344930" y="411934"/>
                    </a:lnTo>
                    <a:lnTo>
                      <a:pt x="341901" y="399811"/>
                    </a:lnTo>
                    <a:lnTo>
                      <a:pt x="331298" y="402458"/>
                    </a:lnTo>
                    <a:lnTo>
                      <a:pt x="329453" y="395083"/>
                    </a:lnTo>
                    <a:lnTo>
                      <a:pt x="340057" y="392436"/>
                    </a:lnTo>
                    <a:lnTo>
                      <a:pt x="337172" y="380896"/>
                    </a:lnTo>
                    <a:close/>
                    <a:moveTo>
                      <a:pt x="478866" y="367958"/>
                    </a:moveTo>
                    <a:lnTo>
                      <a:pt x="480537" y="374665"/>
                    </a:lnTo>
                    <a:cubicBezTo>
                      <a:pt x="480537" y="374665"/>
                      <a:pt x="465003" y="378553"/>
                      <a:pt x="465003" y="378553"/>
                    </a:cubicBezTo>
                    <a:lnTo>
                      <a:pt x="454295" y="381228"/>
                    </a:lnTo>
                    <a:lnTo>
                      <a:pt x="452622" y="374512"/>
                    </a:lnTo>
                    <a:cubicBezTo>
                      <a:pt x="452622" y="374512"/>
                      <a:pt x="465003" y="371426"/>
                      <a:pt x="465003" y="371426"/>
                    </a:cubicBezTo>
                    <a:close/>
                    <a:moveTo>
                      <a:pt x="475712" y="355338"/>
                    </a:moveTo>
                    <a:lnTo>
                      <a:pt x="477384" y="362044"/>
                    </a:lnTo>
                    <a:lnTo>
                      <a:pt x="465003" y="365131"/>
                    </a:lnTo>
                    <a:lnTo>
                      <a:pt x="451140" y="368598"/>
                    </a:lnTo>
                    <a:lnTo>
                      <a:pt x="449469" y="361891"/>
                    </a:lnTo>
                    <a:lnTo>
                      <a:pt x="465003" y="358012"/>
                    </a:lnTo>
                    <a:close/>
                    <a:moveTo>
                      <a:pt x="78027" y="317687"/>
                    </a:moveTo>
                    <a:cubicBezTo>
                      <a:pt x="78027" y="317687"/>
                      <a:pt x="88679" y="360334"/>
                      <a:pt x="88679" y="360334"/>
                    </a:cubicBezTo>
                    <a:lnTo>
                      <a:pt x="80120" y="362474"/>
                    </a:lnTo>
                    <a:lnTo>
                      <a:pt x="71358" y="327383"/>
                    </a:lnTo>
                    <a:lnTo>
                      <a:pt x="62694" y="329543"/>
                    </a:lnTo>
                    <a:lnTo>
                      <a:pt x="61184" y="323514"/>
                    </a:lnTo>
                    <a:close/>
                    <a:moveTo>
                      <a:pt x="190365" y="287756"/>
                    </a:moveTo>
                    <a:cubicBezTo>
                      <a:pt x="194769" y="286656"/>
                      <a:pt x="198505" y="286924"/>
                      <a:pt x="201580" y="288594"/>
                    </a:cubicBezTo>
                    <a:cubicBezTo>
                      <a:pt x="204667" y="290249"/>
                      <a:pt x="206672" y="292981"/>
                      <a:pt x="207627" y="296793"/>
                    </a:cubicBezTo>
                    <a:cubicBezTo>
                      <a:pt x="208268" y="299373"/>
                      <a:pt x="208153" y="301921"/>
                      <a:pt x="207284" y="304445"/>
                    </a:cubicBezTo>
                    <a:cubicBezTo>
                      <a:pt x="206414" y="306985"/>
                      <a:pt x="204782" y="310425"/>
                      <a:pt x="202412" y="314770"/>
                    </a:cubicBezTo>
                    <a:lnTo>
                      <a:pt x="196890" y="324956"/>
                    </a:lnTo>
                    <a:lnTo>
                      <a:pt x="196985" y="325089"/>
                    </a:lnTo>
                    <a:lnTo>
                      <a:pt x="214916" y="320609"/>
                    </a:lnTo>
                    <a:cubicBezTo>
                      <a:pt x="214916" y="320609"/>
                      <a:pt x="216550" y="327162"/>
                      <a:pt x="216550" y="327162"/>
                    </a:cubicBezTo>
                    <a:lnTo>
                      <a:pt x="187442" y="334442"/>
                    </a:lnTo>
                    <a:lnTo>
                      <a:pt x="186037" y="328843"/>
                    </a:lnTo>
                    <a:lnTo>
                      <a:pt x="196145" y="310616"/>
                    </a:lnTo>
                    <a:cubicBezTo>
                      <a:pt x="197569" y="307826"/>
                      <a:pt x="198505" y="305552"/>
                      <a:pt x="198943" y="303755"/>
                    </a:cubicBezTo>
                    <a:cubicBezTo>
                      <a:pt x="199392" y="301979"/>
                      <a:pt x="199449" y="300412"/>
                      <a:pt x="199117" y="299067"/>
                    </a:cubicBezTo>
                    <a:cubicBezTo>
                      <a:pt x="198667" y="297280"/>
                      <a:pt x="197808" y="295932"/>
                      <a:pt x="196556" y="295014"/>
                    </a:cubicBezTo>
                    <a:cubicBezTo>
                      <a:pt x="195303" y="294127"/>
                      <a:pt x="193795" y="293897"/>
                      <a:pt x="192017" y="294337"/>
                    </a:cubicBezTo>
                    <a:cubicBezTo>
                      <a:pt x="190040" y="294833"/>
                      <a:pt x="188713" y="295875"/>
                      <a:pt x="188025" y="297470"/>
                    </a:cubicBezTo>
                    <a:cubicBezTo>
                      <a:pt x="187327" y="299056"/>
                      <a:pt x="187270" y="300977"/>
                      <a:pt x="187824" y="303193"/>
                    </a:cubicBezTo>
                    <a:lnTo>
                      <a:pt x="179504" y="305275"/>
                    </a:lnTo>
                    <a:lnTo>
                      <a:pt x="179408" y="305114"/>
                    </a:lnTo>
                    <a:cubicBezTo>
                      <a:pt x="178347" y="301293"/>
                      <a:pt x="178786" y="297720"/>
                      <a:pt x="180754" y="294404"/>
                    </a:cubicBezTo>
                    <a:cubicBezTo>
                      <a:pt x="182712" y="291081"/>
                      <a:pt x="185922" y="288864"/>
                      <a:pt x="190365" y="287756"/>
                    </a:cubicBezTo>
                    <a:close/>
                    <a:moveTo>
                      <a:pt x="310218" y="257222"/>
                    </a:moveTo>
                    <a:cubicBezTo>
                      <a:pt x="314631" y="256115"/>
                      <a:pt x="318415" y="256285"/>
                      <a:pt x="321577" y="257739"/>
                    </a:cubicBezTo>
                    <a:cubicBezTo>
                      <a:pt x="324729" y="259190"/>
                      <a:pt x="326793" y="261874"/>
                      <a:pt x="327768" y="265781"/>
                    </a:cubicBezTo>
                    <a:cubicBezTo>
                      <a:pt x="328226" y="267635"/>
                      <a:pt x="328082" y="269546"/>
                      <a:pt x="327329" y="271515"/>
                    </a:cubicBezTo>
                    <a:cubicBezTo>
                      <a:pt x="326574" y="273473"/>
                      <a:pt x="325293" y="275173"/>
                      <a:pt x="323468" y="276625"/>
                    </a:cubicBezTo>
                    <a:cubicBezTo>
                      <a:pt x="326038" y="276882"/>
                      <a:pt x="328168" y="277723"/>
                      <a:pt x="329841" y="279149"/>
                    </a:cubicBezTo>
                    <a:cubicBezTo>
                      <a:pt x="331513" y="280570"/>
                      <a:pt x="332639" y="282443"/>
                      <a:pt x="333213" y="284735"/>
                    </a:cubicBezTo>
                    <a:cubicBezTo>
                      <a:pt x="334187" y="288651"/>
                      <a:pt x="333537" y="292071"/>
                      <a:pt x="331254" y="295025"/>
                    </a:cubicBezTo>
                    <a:cubicBezTo>
                      <a:pt x="328971" y="297958"/>
                      <a:pt x="325618" y="299993"/>
                      <a:pt x="321186" y="301091"/>
                    </a:cubicBezTo>
                    <a:cubicBezTo>
                      <a:pt x="317211" y="302085"/>
                      <a:pt x="313553" y="301893"/>
                      <a:pt x="310190" y="300499"/>
                    </a:cubicBezTo>
                    <a:cubicBezTo>
                      <a:pt x="306827" y="299103"/>
                      <a:pt x="304706" y="296485"/>
                      <a:pt x="303856" y="292646"/>
                    </a:cubicBezTo>
                    <a:lnTo>
                      <a:pt x="303865" y="292446"/>
                    </a:lnTo>
                    <a:lnTo>
                      <a:pt x="312148" y="290373"/>
                    </a:lnTo>
                    <a:cubicBezTo>
                      <a:pt x="312569" y="292016"/>
                      <a:pt x="313495" y="293218"/>
                      <a:pt x="314928" y="293993"/>
                    </a:cubicBezTo>
                    <a:cubicBezTo>
                      <a:pt x="316371" y="294766"/>
                      <a:pt x="317976" y="294929"/>
                      <a:pt x="319771" y="294480"/>
                    </a:cubicBezTo>
                    <a:cubicBezTo>
                      <a:pt x="321740" y="293985"/>
                      <a:pt x="323173" y="293048"/>
                      <a:pt x="324042" y="291671"/>
                    </a:cubicBezTo>
                    <a:cubicBezTo>
                      <a:pt x="324912" y="290296"/>
                      <a:pt x="325112" y="288672"/>
                      <a:pt x="324645" y="286800"/>
                    </a:cubicBezTo>
                    <a:cubicBezTo>
                      <a:pt x="324079" y="284544"/>
                      <a:pt x="323115" y="283035"/>
                      <a:pt x="321720" y="282281"/>
                    </a:cubicBezTo>
                    <a:cubicBezTo>
                      <a:pt x="320335" y="281507"/>
                      <a:pt x="318558" y="281402"/>
                      <a:pt x="316371" y="281947"/>
                    </a:cubicBezTo>
                    <a:lnTo>
                      <a:pt x="311565" y="283150"/>
                    </a:lnTo>
                    <a:cubicBezTo>
                      <a:pt x="311565" y="283150"/>
                      <a:pt x="309961" y="276731"/>
                      <a:pt x="309961" y="276731"/>
                    </a:cubicBezTo>
                    <a:lnTo>
                      <a:pt x="314766" y="275526"/>
                    </a:lnTo>
                    <a:cubicBezTo>
                      <a:pt x="316801" y="275031"/>
                      <a:pt x="318166" y="274122"/>
                      <a:pt x="318873" y="272804"/>
                    </a:cubicBezTo>
                    <a:cubicBezTo>
                      <a:pt x="319590" y="271504"/>
                      <a:pt x="319704" y="269899"/>
                      <a:pt x="319226" y="267999"/>
                    </a:cubicBezTo>
                    <a:cubicBezTo>
                      <a:pt x="318797" y="266288"/>
                      <a:pt x="317976" y="265028"/>
                      <a:pt x="316735" y="264234"/>
                    </a:cubicBezTo>
                    <a:cubicBezTo>
                      <a:pt x="315502" y="263451"/>
                      <a:pt x="313964" y="263289"/>
                      <a:pt x="312100" y="263757"/>
                    </a:cubicBezTo>
                    <a:cubicBezTo>
                      <a:pt x="310504" y="264149"/>
                      <a:pt x="309263" y="264962"/>
                      <a:pt x="308413" y="266164"/>
                    </a:cubicBezTo>
                    <a:cubicBezTo>
                      <a:pt x="307542" y="267369"/>
                      <a:pt x="307314" y="268744"/>
                      <a:pt x="307695" y="270272"/>
                    </a:cubicBezTo>
                    <a:lnTo>
                      <a:pt x="299404" y="272336"/>
                    </a:lnTo>
                    <a:lnTo>
                      <a:pt x="299299" y="272174"/>
                    </a:lnTo>
                    <a:cubicBezTo>
                      <a:pt x="298353" y="268859"/>
                      <a:pt x="298936" y="265792"/>
                      <a:pt x="301076" y="262955"/>
                    </a:cubicBezTo>
                    <a:cubicBezTo>
                      <a:pt x="303206" y="260116"/>
                      <a:pt x="306253" y="258215"/>
                      <a:pt x="310218" y="257222"/>
                    </a:cubicBezTo>
                    <a:close/>
                    <a:moveTo>
                      <a:pt x="442444" y="247090"/>
                    </a:moveTo>
                    <a:cubicBezTo>
                      <a:pt x="442444" y="247090"/>
                      <a:pt x="444088" y="253672"/>
                      <a:pt x="444088" y="253672"/>
                    </a:cubicBezTo>
                    <a:lnTo>
                      <a:pt x="427580" y="257799"/>
                    </a:lnTo>
                    <a:lnTo>
                      <a:pt x="425936" y="251208"/>
                    </a:lnTo>
                    <a:close/>
                    <a:moveTo>
                      <a:pt x="48683" y="213573"/>
                    </a:moveTo>
                    <a:lnTo>
                      <a:pt x="48301" y="214938"/>
                    </a:lnTo>
                    <a:lnTo>
                      <a:pt x="47804" y="216476"/>
                    </a:lnTo>
                    <a:lnTo>
                      <a:pt x="42894" y="231380"/>
                    </a:lnTo>
                    <a:lnTo>
                      <a:pt x="47804" y="230157"/>
                    </a:lnTo>
                    <a:lnTo>
                      <a:pt x="52705" y="228934"/>
                    </a:lnTo>
                    <a:lnTo>
                      <a:pt x="48874" y="213582"/>
                    </a:lnTo>
                    <a:close/>
                    <a:moveTo>
                      <a:pt x="54540" y="200025"/>
                    </a:moveTo>
                    <a:cubicBezTo>
                      <a:pt x="54540" y="200025"/>
                      <a:pt x="61236" y="226804"/>
                      <a:pt x="61236" y="226804"/>
                    </a:cubicBezTo>
                    <a:lnTo>
                      <a:pt x="66061" y="225591"/>
                    </a:lnTo>
                    <a:lnTo>
                      <a:pt x="67713" y="232212"/>
                    </a:lnTo>
                    <a:lnTo>
                      <a:pt x="62879" y="233425"/>
                    </a:lnTo>
                    <a:lnTo>
                      <a:pt x="65201" y="242672"/>
                    </a:lnTo>
                    <a:lnTo>
                      <a:pt x="56670" y="244812"/>
                    </a:lnTo>
                    <a:lnTo>
                      <a:pt x="54357" y="235546"/>
                    </a:lnTo>
                    <a:lnTo>
                      <a:pt x="47804" y="237188"/>
                    </a:lnTo>
                    <a:lnTo>
                      <a:pt x="36962" y="239892"/>
                    </a:lnTo>
                    <a:lnTo>
                      <a:pt x="35299" y="234858"/>
                    </a:lnTo>
                    <a:lnTo>
                      <a:pt x="45940" y="202184"/>
                    </a:lnTo>
                    <a:lnTo>
                      <a:pt x="47804" y="201717"/>
                    </a:lnTo>
                    <a:close/>
                    <a:moveTo>
                      <a:pt x="176738" y="169433"/>
                    </a:moveTo>
                    <a:lnTo>
                      <a:pt x="178459" y="176293"/>
                    </a:lnTo>
                    <a:lnTo>
                      <a:pt x="161683" y="180477"/>
                    </a:lnTo>
                    <a:lnTo>
                      <a:pt x="162963" y="190605"/>
                    </a:lnTo>
                    <a:cubicBezTo>
                      <a:pt x="163593" y="189820"/>
                      <a:pt x="164415" y="189113"/>
                      <a:pt x="165446" y="188445"/>
                    </a:cubicBezTo>
                    <a:cubicBezTo>
                      <a:pt x="166460" y="187796"/>
                      <a:pt x="167635" y="187280"/>
                      <a:pt x="168982" y="186935"/>
                    </a:cubicBezTo>
                    <a:cubicBezTo>
                      <a:pt x="173070" y="185845"/>
                      <a:pt x="176558" y="186287"/>
                      <a:pt x="179432" y="188273"/>
                    </a:cubicBezTo>
                    <a:cubicBezTo>
                      <a:pt x="182338" y="190242"/>
                      <a:pt x="184344" y="193499"/>
                      <a:pt x="185481" y="198027"/>
                    </a:cubicBezTo>
                    <a:cubicBezTo>
                      <a:pt x="186502" y="202125"/>
                      <a:pt x="186110" y="205852"/>
                      <a:pt x="184324" y="209177"/>
                    </a:cubicBezTo>
                    <a:cubicBezTo>
                      <a:pt x="182527" y="212510"/>
                      <a:pt x="179308" y="214756"/>
                      <a:pt x="174656" y="215922"/>
                    </a:cubicBezTo>
                    <a:cubicBezTo>
                      <a:pt x="170749" y="216896"/>
                      <a:pt x="167118" y="216665"/>
                      <a:pt x="163794" y="215224"/>
                    </a:cubicBezTo>
                    <a:cubicBezTo>
                      <a:pt x="160460" y="213791"/>
                      <a:pt x="158387" y="211183"/>
                      <a:pt x="157536" y="207408"/>
                    </a:cubicBezTo>
                    <a:lnTo>
                      <a:pt x="157565" y="207236"/>
                    </a:lnTo>
                    <a:lnTo>
                      <a:pt x="165687" y="204782"/>
                    </a:lnTo>
                    <a:cubicBezTo>
                      <a:pt x="166163" y="206674"/>
                      <a:pt x="167072" y="208021"/>
                      <a:pt x="168418" y="208814"/>
                    </a:cubicBezTo>
                    <a:cubicBezTo>
                      <a:pt x="169755" y="209616"/>
                      <a:pt x="171294" y="209787"/>
                      <a:pt x="173024" y="209359"/>
                    </a:cubicBezTo>
                    <a:cubicBezTo>
                      <a:pt x="175019" y="208860"/>
                      <a:pt x="176319" y="207781"/>
                      <a:pt x="176901" y="206129"/>
                    </a:cubicBezTo>
                    <a:cubicBezTo>
                      <a:pt x="177494" y="204485"/>
                      <a:pt x="177504" y="202516"/>
                      <a:pt x="176931" y="200225"/>
                    </a:cubicBezTo>
                    <a:cubicBezTo>
                      <a:pt x="176319" y="197770"/>
                      <a:pt x="175325" y="195916"/>
                      <a:pt x="173931" y="194683"/>
                    </a:cubicBezTo>
                    <a:cubicBezTo>
                      <a:pt x="172544" y="193450"/>
                      <a:pt x="170854" y="193088"/>
                      <a:pt x="168867" y="193584"/>
                    </a:cubicBezTo>
                    <a:cubicBezTo>
                      <a:pt x="167233" y="193995"/>
                      <a:pt x="166039" y="194608"/>
                      <a:pt x="165333" y="195439"/>
                    </a:cubicBezTo>
                    <a:cubicBezTo>
                      <a:pt x="164606" y="196250"/>
                      <a:pt x="164196" y="197225"/>
                      <a:pt x="164081" y="198361"/>
                    </a:cubicBezTo>
                    <a:cubicBezTo>
                      <a:pt x="164081" y="198361"/>
                      <a:pt x="156429" y="199737"/>
                      <a:pt x="156429" y="199737"/>
                    </a:cubicBezTo>
                    <a:lnTo>
                      <a:pt x="152961" y="175366"/>
                    </a:lnTo>
                    <a:close/>
                    <a:moveTo>
                      <a:pt x="288468" y="163280"/>
                    </a:moveTo>
                    <a:cubicBezTo>
                      <a:pt x="288077" y="163299"/>
                      <a:pt x="287684" y="163356"/>
                      <a:pt x="287274" y="163462"/>
                    </a:cubicBezTo>
                    <a:cubicBezTo>
                      <a:pt x="285687" y="163852"/>
                      <a:pt x="284407" y="164435"/>
                      <a:pt x="283414" y="165229"/>
                    </a:cubicBezTo>
                    <a:cubicBezTo>
                      <a:pt x="282429" y="166021"/>
                      <a:pt x="281742" y="166919"/>
                      <a:pt x="281369" y="167952"/>
                    </a:cubicBezTo>
                    <a:lnTo>
                      <a:pt x="282077" y="170798"/>
                    </a:lnTo>
                    <a:cubicBezTo>
                      <a:pt x="282917" y="174180"/>
                      <a:pt x="284177" y="176625"/>
                      <a:pt x="285849" y="178135"/>
                    </a:cubicBezTo>
                    <a:cubicBezTo>
                      <a:pt x="286681" y="178881"/>
                      <a:pt x="287550" y="179387"/>
                      <a:pt x="288468" y="179634"/>
                    </a:cubicBezTo>
                    <a:cubicBezTo>
                      <a:pt x="289403" y="179892"/>
                      <a:pt x="290378" y="179892"/>
                      <a:pt x="291400" y="179645"/>
                    </a:cubicBezTo>
                    <a:cubicBezTo>
                      <a:pt x="293158" y="179204"/>
                      <a:pt x="294371" y="178040"/>
                      <a:pt x="295041" y="176167"/>
                    </a:cubicBezTo>
                    <a:cubicBezTo>
                      <a:pt x="295699" y="174296"/>
                      <a:pt x="295738" y="172211"/>
                      <a:pt x="295165" y="169920"/>
                    </a:cubicBezTo>
                    <a:cubicBezTo>
                      <a:pt x="294573" y="167569"/>
                      <a:pt x="293570" y="165774"/>
                      <a:pt x="292126" y="164590"/>
                    </a:cubicBezTo>
                    <a:cubicBezTo>
                      <a:pt x="291017" y="163652"/>
                      <a:pt x="289796" y="163221"/>
                      <a:pt x="288468" y="163280"/>
                    </a:cubicBezTo>
                    <a:close/>
                    <a:moveTo>
                      <a:pt x="288468" y="141203"/>
                    </a:moveTo>
                    <a:lnTo>
                      <a:pt x="288516" y="141203"/>
                    </a:lnTo>
                    <a:cubicBezTo>
                      <a:pt x="289949" y="141165"/>
                      <a:pt x="291420" y="141260"/>
                      <a:pt x="292929" y="141509"/>
                    </a:cubicBezTo>
                    <a:lnTo>
                      <a:pt x="292968" y="148168"/>
                    </a:lnTo>
                    <a:cubicBezTo>
                      <a:pt x="291573" y="148043"/>
                      <a:pt x="290330" y="147984"/>
                      <a:pt x="289279" y="148013"/>
                    </a:cubicBezTo>
                    <a:cubicBezTo>
                      <a:pt x="289012" y="148024"/>
                      <a:pt x="288745" y="148032"/>
                      <a:pt x="288468" y="148062"/>
                    </a:cubicBezTo>
                    <a:cubicBezTo>
                      <a:pt x="287618" y="148138"/>
                      <a:pt x="286699" y="148301"/>
                      <a:pt x="285696" y="148548"/>
                    </a:cubicBezTo>
                    <a:cubicBezTo>
                      <a:pt x="283099" y="149198"/>
                      <a:pt x="281264" y="150689"/>
                      <a:pt x="280166" y="153029"/>
                    </a:cubicBezTo>
                    <a:cubicBezTo>
                      <a:pt x="279086" y="155361"/>
                      <a:pt x="279019" y="158235"/>
                      <a:pt x="280004" y="161646"/>
                    </a:cubicBezTo>
                    <a:lnTo>
                      <a:pt x="280128" y="161760"/>
                    </a:lnTo>
                    <a:cubicBezTo>
                      <a:pt x="280834" y="160528"/>
                      <a:pt x="281856" y="159449"/>
                      <a:pt x="283174" y="158514"/>
                    </a:cubicBezTo>
                    <a:cubicBezTo>
                      <a:pt x="284502" y="157576"/>
                      <a:pt x="286079" y="156890"/>
                      <a:pt x="287905" y="156429"/>
                    </a:cubicBezTo>
                    <a:lnTo>
                      <a:pt x="288468" y="156296"/>
                    </a:lnTo>
                    <a:cubicBezTo>
                      <a:pt x="292039" y="155532"/>
                      <a:pt x="295174" y="156191"/>
                      <a:pt x="297867" y="158254"/>
                    </a:cubicBezTo>
                    <a:cubicBezTo>
                      <a:pt x="300706" y="160414"/>
                      <a:pt x="302644" y="163605"/>
                      <a:pt x="303695" y="167789"/>
                    </a:cubicBezTo>
                    <a:cubicBezTo>
                      <a:pt x="304765" y="172089"/>
                      <a:pt x="304326" y="175977"/>
                      <a:pt x="302349" y="179425"/>
                    </a:cubicBezTo>
                    <a:cubicBezTo>
                      <a:pt x="300381" y="182883"/>
                      <a:pt x="297286" y="185146"/>
                      <a:pt x="293044" y="186198"/>
                    </a:cubicBezTo>
                    <a:cubicBezTo>
                      <a:pt x="291458" y="186599"/>
                      <a:pt x="289939" y="186781"/>
                      <a:pt x="288468" y="186741"/>
                    </a:cubicBezTo>
                    <a:cubicBezTo>
                      <a:pt x="285745" y="186686"/>
                      <a:pt x="283223" y="185892"/>
                      <a:pt x="280892" y="184363"/>
                    </a:cubicBezTo>
                    <a:cubicBezTo>
                      <a:pt x="277300" y="182023"/>
                      <a:pt x="274816" y="178135"/>
                      <a:pt x="273469" y="172727"/>
                    </a:cubicBezTo>
                    <a:lnTo>
                      <a:pt x="271387" y="164416"/>
                    </a:lnTo>
                    <a:cubicBezTo>
                      <a:pt x="270001" y="158837"/>
                      <a:pt x="270498" y="153984"/>
                      <a:pt x="272885" y="149876"/>
                    </a:cubicBezTo>
                    <a:cubicBezTo>
                      <a:pt x="275293" y="145769"/>
                      <a:pt x="278982" y="143103"/>
                      <a:pt x="283958" y="141853"/>
                    </a:cubicBezTo>
                    <a:cubicBezTo>
                      <a:pt x="285545" y="141460"/>
                      <a:pt x="287043" y="141241"/>
                      <a:pt x="288468" y="141203"/>
                    </a:cubicBezTo>
                    <a:close/>
                    <a:moveTo>
                      <a:pt x="417336" y="120015"/>
                    </a:moveTo>
                    <a:lnTo>
                      <a:pt x="411700" y="138062"/>
                    </a:lnTo>
                    <a:lnTo>
                      <a:pt x="425570" y="151618"/>
                    </a:lnTo>
                    <a:lnTo>
                      <a:pt x="415950" y="154026"/>
                    </a:lnTo>
                    <a:lnTo>
                      <a:pt x="408135" y="144807"/>
                    </a:lnTo>
                    <a:lnTo>
                      <a:pt x="405565" y="156623"/>
                    </a:lnTo>
                    <a:lnTo>
                      <a:pt x="395917" y="159031"/>
                    </a:lnTo>
                    <a:lnTo>
                      <a:pt x="401773" y="140546"/>
                    </a:lnTo>
                    <a:lnTo>
                      <a:pt x="388284" y="127277"/>
                    </a:lnTo>
                    <a:lnTo>
                      <a:pt x="397894" y="124869"/>
                    </a:lnTo>
                    <a:cubicBezTo>
                      <a:pt x="397894" y="124869"/>
                      <a:pt x="405165" y="133763"/>
                      <a:pt x="405165" y="133763"/>
                    </a:cubicBezTo>
                    <a:lnTo>
                      <a:pt x="405337" y="133714"/>
                    </a:lnTo>
                    <a:lnTo>
                      <a:pt x="407676" y="122423"/>
                    </a:lnTo>
                    <a:close/>
                    <a:moveTo>
                      <a:pt x="30122" y="84716"/>
                    </a:moveTo>
                    <a:cubicBezTo>
                      <a:pt x="30122" y="84716"/>
                      <a:pt x="31774" y="91297"/>
                      <a:pt x="31774" y="91297"/>
                    </a:cubicBezTo>
                    <a:cubicBezTo>
                      <a:pt x="28536" y="97796"/>
                      <a:pt x="26673" y="103554"/>
                      <a:pt x="26156" y="108609"/>
                    </a:cubicBezTo>
                    <a:cubicBezTo>
                      <a:pt x="25641" y="113653"/>
                      <a:pt x="25850" y="119539"/>
                      <a:pt x="26758" y="126253"/>
                    </a:cubicBezTo>
                    <a:lnTo>
                      <a:pt x="27436" y="130695"/>
                    </a:lnTo>
                    <a:lnTo>
                      <a:pt x="18876" y="132836"/>
                    </a:lnTo>
                    <a:lnTo>
                      <a:pt x="18208" y="128394"/>
                    </a:lnTo>
                    <a:cubicBezTo>
                      <a:pt x="17301" y="121965"/>
                      <a:pt x="17290" y="115852"/>
                      <a:pt x="18170" y="110062"/>
                    </a:cubicBezTo>
                    <a:cubicBezTo>
                      <a:pt x="19059" y="104272"/>
                      <a:pt x="20836" y="98711"/>
                      <a:pt x="23550" y="93362"/>
                    </a:cubicBezTo>
                    <a:lnTo>
                      <a:pt x="1643" y="98825"/>
                    </a:lnTo>
                    <a:lnTo>
                      <a:pt x="0" y="92244"/>
                    </a:lnTo>
                    <a:close/>
                    <a:moveTo>
                      <a:pt x="141166" y="81547"/>
                    </a:moveTo>
                    <a:cubicBezTo>
                      <a:pt x="140650" y="81566"/>
                      <a:pt x="140105" y="81634"/>
                      <a:pt x="139550" y="81777"/>
                    </a:cubicBezTo>
                    <a:cubicBezTo>
                      <a:pt x="137755" y="82227"/>
                      <a:pt x="136465" y="83164"/>
                      <a:pt x="135671" y="84586"/>
                    </a:cubicBezTo>
                    <a:cubicBezTo>
                      <a:pt x="134859" y="86011"/>
                      <a:pt x="134707" y="87682"/>
                      <a:pt x="135184" y="89592"/>
                    </a:cubicBezTo>
                    <a:cubicBezTo>
                      <a:pt x="135681" y="91550"/>
                      <a:pt x="136617" y="92955"/>
                      <a:pt x="137975" y="93795"/>
                    </a:cubicBezTo>
                    <a:cubicBezTo>
                      <a:pt x="138929" y="94388"/>
                      <a:pt x="139990" y="94675"/>
                      <a:pt x="141166" y="94637"/>
                    </a:cubicBezTo>
                    <a:cubicBezTo>
                      <a:pt x="141682" y="94618"/>
                      <a:pt x="142215" y="94542"/>
                      <a:pt x="142770" y="94398"/>
                    </a:cubicBezTo>
                    <a:cubicBezTo>
                      <a:pt x="144538" y="93957"/>
                      <a:pt x="145837" y="93031"/>
                      <a:pt x="146639" y="91617"/>
                    </a:cubicBezTo>
                    <a:cubicBezTo>
                      <a:pt x="147461" y="90222"/>
                      <a:pt x="147622" y="88541"/>
                      <a:pt x="147136" y="86601"/>
                    </a:cubicBezTo>
                    <a:cubicBezTo>
                      <a:pt x="146658" y="84700"/>
                      <a:pt x="145722" y="83297"/>
                      <a:pt x="144318" y="82427"/>
                    </a:cubicBezTo>
                    <a:cubicBezTo>
                      <a:pt x="143352" y="81826"/>
                      <a:pt x="142303" y="81528"/>
                      <a:pt x="141166" y="81547"/>
                    </a:cubicBezTo>
                    <a:close/>
                    <a:moveTo>
                      <a:pt x="135032" y="63683"/>
                    </a:moveTo>
                    <a:cubicBezTo>
                      <a:pt x="133465" y="64075"/>
                      <a:pt x="132375" y="64888"/>
                      <a:pt x="131765" y="66128"/>
                    </a:cubicBezTo>
                    <a:cubicBezTo>
                      <a:pt x="131134" y="67371"/>
                      <a:pt x="131039" y="68880"/>
                      <a:pt x="131477" y="70638"/>
                    </a:cubicBezTo>
                    <a:cubicBezTo>
                      <a:pt x="131927" y="72415"/>
                      <a:pt x="132720" y="73714"/>
                      <a:pt x="133866" y="74527"/>
                    </a:cubicBezTo>
                    <a:cubicBezTo>
                      <a:pt x="135023" y="75356"/>
                      <a:pt x="136378" y="75567"/>
                      <a:pt x="137965" y="75177"/>
                    </a:cubicBezTo>
                    <a:cubicBezTo>
                      <a:pt x="139464" y="74803"/>
                      <a:pt x="140525" y="74020"/>
                      <a:pt x="141166" y="72796"/>
                    </a:cubicBezTo>
                    <a:lnTo>
                      <a:pt x="141213" y="72693"/>
                    </a:lnTo>
                    <a:cubicBezTo>
                      <a:pt x="141843" y="71440"/>
                      <a:pt x="141939" y="69912"/>
                      <a:pt x="141499" y="68135"/>
                    </a:cubicBezTo>
                    <a:cubicBezTo>
                      <a:pt x="141403" y="67753"/>
                      <a:pt x="141289" y="67399"/>
                      <a:pt x="141166" y="67065"/>
                    </a:cubicBezTo>
                    <a:cubicBezTo>
                      <a:pt x="140697" y="65882"/>
                      <a:pt x="140009" y="64964"/>
                      <a:pt x="139092" y="64333"/>
                    </a:cubicBezTo>
                    <a:cubicBezTo>
                      <a:pt x="137936" y="63512"/>
                      <a:pt x="136569" y="63301"/>
                      <a:pt x="135032" y="63683"/>
                    </a:cubicBezTo>
                    <a:close/>
                    <a:moveTo>
                      <a:pt x="141166" y="56795"/>
                    </a:moveTo>
                    <a:cubicBezTo>
                      <a:pt x="142149" y="57004"/>
                      <a:pt x="143084" y="57329"/>
                      <a:pt x="143974" y="57760"/>
                    </a:cubicBezTo>
                    <a:cubicBezTo>
                      <a:pt x="146993" y="59222"/>
                      <a:pt x="148970" y="61830"/>
                      <a:pt x="149926" y="65622"/>
                    </a:cubicBezTo>
                    <a:cubicBezTo>
                      <a:pt x="150451" y="67753"/>
                      <a:pt x="150366" y="69768"/>
                      <a:pt x="149647" y="71689"/>
                    </a:cubicBezTo>
                    <a:cubicBezTo>
                      <a:pt x="148932" y="73609"/>
                      <a:pt x="147718" y="75280"/>
                      <a:pt x="145961" y="76694"/>
                    </a:cubicBezTo>
                    <a:cubicBezTo>
                      <a:pt x="148473" y="77086"/>
                      <a:pt x="150603" y="77994"/>
                      <a:pt x="152342" y="79456"/>
                    </a:cubicBezTo>
                    <a:cubicBezTo>
                      <a:pt x="154100" y="80897"/>
                      <a:pt x="155266" y="82771"/>
                      <a:pt x="155839" y="85063"/>
                    </a:cubicBezTo>
                    <a:cubicBezTo>
                      <a:pt x="156822" y="89009"/>
                      <a:pt x="156240" y="92373"/>
                      <a:pt x="154090" y="95162"/>
                    </a:cubicBezTo>
                    <a:cubicBezTo>
                      <a:pt x="151951" y="97941"/>
                      <a:pt x="148711" y="99881"/>
                      <a:pt x="144404" y="100961"/>
                    </a:cubicBezTo>
                    <a:cubicBezTo>
                      <a:pt x="143284" y="101237"/>
                      <a:pt x="142206" y="101438"/>
                      <a:pt x="141166" y="101543"/>
                    </a:cubicBezTo>
                    <a:cubicBezTo>
                      <a:pt x="138146" y="101868"/>
                      <a:pt x="135443" y="101495"/>
                      <a:pt x="133045" y="100416"/>
                    </a:cubicBezTo>
                    <a:cubicBezTo>
                      <a:pt x="129834" y="98965"/>
                      <a:pt x="127743" y="96279"/>
                      <a:pt x="126759" y="92324"/>
                    </a:cubicBezTo>
                    <a:cubicBezTo>
                      <a:pt x="126185" y="90014"/>
                      <a:pt x="126319" y="87825"/>
                      <a:pt x="127170" y="85732"/>
                    </a:cubicBezTo>
                    <a:cubicBezTo>
                      <a:pt x="128029" y="83630"/>
                      <a:pt x="129481" y="81815"/>
                      <a:pt x="131516" y="80268"/>
                    </a:cubicBezTo>
                    <a:cubicBezTo>
                      <a:pt x="129300" y="79846"/>
                      <a:pt x="127437" y="78958"/>
                      <a:pt x="125909" y="77612"/>
                    </a:cubicBezTo>
                    <a:cubicBezTo>
                      <a:pt x="124390" y="76255"/>
                      <a:pt x="123358" y="74516"/>
                      <a:pt x="122823" y="72396"/>
                    </a:cubicBezTo>
                    <a:cubicBezTo>
                      <a:pt x="121886" y="68604"/>
                      <a:pt x="122392" y="65365"/>
                      <a:pt x="124351" y="62662"/>
                    </a:cubicBezTo>
                    <a:cubicBezTo>
                      <a:pt x="126310" y="59967"/>
                      <a:pt x="129318" y="58114"/>
                      <a:pt x="133388" y="57091"/>
                    </a:cubicBezTo>
                    <a:cubicBezTo>
                      <a:pt x="136236" y="56384"/>
                      <a:pt x="138824" y="56289"/>
                      <a:pt x="141166" y="56795"/>
                    </a:cubicBezTo>
                    <a:close/>
                    <a:moveTo>
                      <a:pt x="257877" y="35319"/>
                    </a:moveTo>
                    <a:cubicBezTo>
                      <a:pt x="257036" y="35100"/>
                      <a:pt x="256158" y="35108"/>
                      <a:pt x="255231" y="35347"/>
                    </a:cubicBezTo>
                    <a:cubicBezTo>
                      <a:pt x="253512" y="35768"/>
                      <a:pt x="252307" y="36913"/>
                      <a:pt x="251620" y="38797"/>
                    </a:cubicBezTo>
                    <a:cubicBezTo>
                      <a:pt x="250942" y="40659"/>
                      <a:pt x="250894" y="42751"/>
                      <a:pt x="251467" y="45053"/>
                    </a:cubicBezTo>
                    <a:cubicBezTo>
                      <a:pt x="252068" y="47481"/>
                      <a:pt x="253043" y="49315"/>
                      <a:pt x="254410" y="50566"/>
                    </a:cubicBezTo>
                    <a:cubicBezTo>
                      <a:pt x="255432" y="51502"/>
                      <a:pt x="256588" y="51960"/>
                      <a:pt x="257877" y="51932"/>
                    </a:cubicBezTo>
                    <a:cubicBezTo>
                      <a:pt x="258288" y="51932"/>
                      <a:pt x="258728" y="51865"/>
                      <a:pt x="259167" y="51759"/>
                    </a:cubicBezTo>
                    <a:cubicBezTo>
                      <a:pt x="260580" y="51407"/>
                      <a:pt x="261746" y="50844"/>
                      <a:pt x="262653" y="50041"/>
                    </a:cubicBezTo>
                    <a:cubicBezTo>
                      <a:pt x="263590" y="49248"/>
                      <a:pt x="264260" y="48341"/>
                      <a:pt x="264679" y="47299"/>
                    </a:cubicBezTo>
                    <a:lnTo>
                      <a:pt x="263705" y="43373"/>
                    </a:lnTo>
                    <a:cubicBezTo>
                      <a:pt x="262921" y="40250"/>
                      <a:pt x="261775" y="38012"/>
                      <a:pt x="260283" y="36656"/>
                    </a:cubicBezTo>
                    <a:cubicBezTo>
                      <a:pt x="259531" y="35977"/>
                      <a:pt x="258728" y="35538"/>
                      <a:pt x="257877" y="35319"/>
                    </a:cubicBezTo>
                    <a:close/>
                    <a:moveTo>
                      <a:pt x="257877" y="28240"/>
                    </a:moveTo>
                    <a:cubicBezTo>
                      <a:pt x="260532" y="28297"/>
                      <a:pt x="262998" y="29090"/>
                      <a:pt x="265272" y="30608"/>
                    </a:cubicBezTo>
                    <a:cubicBezTo>
                      <a:pt x="268740" y="32930"/>
                      <a:pt x="271146" y="36800"/>
                      <a:pt x="272503" y="42226"/>
                    </a:cubicBezTo>
                    <a:lnTo>
                      <a:pt x="275025" y="52306"/>
                    </a:lnTo>
                    <a:cubicBezTo>
                      <a:pt x="276325" y="57493"/>
                      <a:pt x="275808" y="61934"/>
                      <a:pt x="273516" y="65661"/>
                    </a:cubicBezTo>
                    <a:cubicBezTo>
                      <a:pt x="271223" y="69395"/>
                      <a:pt x="267727" y="71842"/>
                      <a:pt x="263008" y="73016"/>
                    </a:cubicBezTo>
                    <a:cubicBezTo>
                      <a:pt x="261537" y="73379"/>
                      <a:pt x="259969" y="73619"/>
                      <a:pt x="258327" y="73714"/>
                    </a:cubicBezTo>
                    <a:lnTo>
                      <a:pt x="257877" y="73733"/>
                    </a:lnTo>
                    <a:cubicBezTo>
                      <a:pt x="256397" y="73771"/>
                      <a:pt x="254963" y="73695"/>
                      <a:pt x="253607" y="73465"/>
                    </a:cubicBezTo>
                    <a:lnTo>
                      <a:pt x="253063" y="67036"/>
                    </a:lnTo>
                    <a:cubicBezTo>
                      <a:pt x="254457" y="67209"/>
                      <a:pt x="255794" y="67255"/>
                      <a:pt x="257094" y="67160"/>
                    </a:cubicBezTo>
                    <a:lnTo>
                      <a:pt x="257877" y="67103"/>
                    </a:lnTo>
                    <a:cubicBezTo>
                      <a:pt x="258957" y="66989"/>
                      <a:pt x="260122" y="66768"/>
                      <a:pt x="261374" y="66454"/>
                    </a:cubicBezTo>
                    <a:cubicBezTo>
                      <a:pt x="263620" y="65891"/>
                      <a:pt x="265244" y="64600"/>
                      <a:pt x="266245" y="62576"/>
                    </a:cubicBezTo>
                    <a:cubicBezTo>
                      <a:pt x="267240" y="60549"/>
                      <a:pt x="267354" y="57989"/>
                      <a:pt x="266580" y="54885"/>
                    </a:cubicBezTo>
                    <a:lnTo>
                      <a:pt x="266055" y="52772"/>
                    </a:lnTo>
                    <a:cubicBezTo>
                      <a:pt x="265395" y="54225"/>
                      <a:pt x="264488" y="55429"/>
                      <a:pt x="263333" y="56376"/>
                    </a:cubicBezTo>
                    <a:cubicBezTo>
                      <a:pt x="262167" y="57339"/>
                      <a:pt x="260819" y="57999"/>
                      <a:pt x="259299" y="58381"/>
                    </a:cubicBezTo>
                    <a:cubicBezTo>
                      <a:pt x="258813" y="58506"/>
                      <a:pt x="258346" y="58600"/>
                      <a:pt x="257877" y="58676"/>
                    </a:cubicBezTo>
                    <a:cubicBezTo>
                      <a:pt x="254505" y="59231"/>
                      <a:pt x="251534" y="58611"/>
                      <a:pt x="248984" y="56842"/>
                    </a:cubicBezTo>
                    <a:cubicBezTo>
                      <a:pt x="246051" y="54817"/>
                      <a:pt x="244035" y="51608"/>
                      <a:pt x="242936" y="47183"/>
                    </a:cubicBezTo>
                    <a:cubicBezTo>
                      <a:pt x="241875" y="42934"/>
                      <a:pt x="242343" y="39064"/>
                      <a:pt x="244331" y="35557"/>
                    </a:cubicBezTo>
                    <a:cubicBezTo>
                      <a:pt x="246317" y="32061"/>
                      <a:pt x="249394" y="29807"/>
                      <a:pt x="253550" y="28757"/>
                    </a:cubicBezTo>
                    <a:cubicBezTo>
                      <a:pt x="255049" y="28383"/>
                      <a:pt x="256483" y="28221"/>
                      <a:pt x="257877" y="28240"/>
                    </a:cubicBezTo>
                    <a:close/>
                    <a:moveTo>
                      <a:pt x="391632" y="23958"/>
                    </a:moveTo>
                    <a:cubicBezTo>
                      <a:pt x="391223" y="23930"/>
                      <a:pt x="390783" y="23967"/>
                      <a:pt x="390315" y="24071"/>
                    </a:cubicBezTo>
                    <a:cubicBezTo>
                      <a:pt x="389148" y="24378"/>
                      <a:pt x="388356" y="24990"/>
                      <a:pt x="387935" y="25936"/>
                    </a:cubicBezTo>
                    <a:cubicBezTo>
                      <a:pt x="387524" y="26881"/>
                      <a:pt x="387448" y="27914"/>
                      <a:pt x="387725" y="29021"/>
                    </a:cubicBezTo>
                    <a:lnTo>
                      <a:pt x="388291" y="31266"/>
                    </a:lnTo>
                    <a:cubicBezTo>
                      <a:pt x="388566" y="32374"/>
                      <a:pt x="389131" y="33242"/>
                      <a:pt x="390008" y="33864"/>
                    </a:cubicBezTo>
                    <a:cubicBezTo>
                      <a:pt x="390515" y="34217"/>
                      <a:pt x="391049" y="34428"/>
                      <a:pt x="391632" y="34495"/>
                    </a:cubicBezTo>
                    <a:cubicBezTo>
                      <a:pt x="392054" y="34543"/>
                      <a:pt x="392492" y="34504"/>
                      <a:pt x="392951" y="34390"/>
                    </a:cubicBezTo>
                    <a:cubicBezTo>
                      <a:pt x="394222" y="34074"/>
                      <a:pt x="395045" y="33473"/>
                      <a:pt x="395406" y="32614"/>
                    </a:cubicBezTo>
                    <a:cubicBezTo>
                      <a:pt x="395770" y="31743"/>
                      <a:pt x="395798" y="30703"/>
                      <a:pt x="395482" y="29471"/>
                    </a:cubicBezTo>
                    <a:lnTo>
                      <a:pt x="394919" y="27216"/>
                    </a:lnTo>
                    <a:cubicBezTo>
                      <a:pt x="394651" y="26116"/>
                      <a:pt x="394098" y="25238"/>
                      <a:pt x="393286" y="24607"/>
                    </a:cubicBezTo>
                    <a:cubicBezTo>
                      <a:pt x="392788" y="24226"/>
                      <a:pt x="392245" y="24015"/>
                      <a:pt x="391632" y="23958"/>
                    </a:cubicBezTo>
                    <a:close/>
                    <a:moveTo>
                      <a:pt x="391632" y="18941"/>
                    </a:moveTo>
                    <a:cubicBezTo>
                      <a:pt x="393505" y="18837"/>
                      <a:pt x="395157" y="19239"/>
                      <a:pt x="396591" y="20117"/>
                    </a:cubicBezTo>
                    <a:cubicBezTo>
                      <a:pt x="398644" y="21379"/>
                      <a:pt x="399982" y="23280"/>
                      <a:pt x="400612" y="25802"/>
                    </a:cubicBezTo>
                    <a:lnTo>
                      <a:pt x="401177" y="28047"/>
                    </a:lnTo>
                    <a:cubicBezTo>
                      <a:pt x="401807" y="30587"/>
                      <a:pt x="401530" y="32891"/>
                      <a:pt x="400317" y="34952"/>
                    </a:cubicBezTo>
                    <a:cubicBezTo>
                      <a:pt x="399113" y="37018"/>
                      <a:pt x="397050" y="38411"/>
                      <a:pt x="394135" y="39139"/>
                    </a:cubicBezTo>
                    <a:cubicBezTo>
                      <a:pt x="393267" y="39357"/>
                      <a:pt x="392427" y="39491"/>
                      <a:pt x="391632" y="39530"/>
                    </a:cubicBezTo>
                    <a:cubicBezTo>
                      <a:pt x="389761" y="39625"/>
                      <a:pt x="388098" y="39234"/>
                      <a:pt x="386647" y="38354"/>
                    </a:cubicBezTo>
                    <a:cubicBezTo>
                      <a:pt x="385681" y="37762"/>
                      <a:pt x="384861" y="37027"/>
                      <a:pt x="384200" y="36158"/>
                    </a:cubicBezTo>
                    <a:cubicBezTo>
                      <a:pt x="383475" y="35174"/>
                      <a:pt x="382940" y="34017"/>
                      <a:pt x="382604" y="32690"/>
                    </a:cubicBezTo>
                    <a:lnTo>
                      <a:pt x="382041" y="30435"/>
                    </a:lnTo>
                    <a:cubicBezTo>
                      <a:pt x="381411" y="27941"/>
                      <a:pt x="381708" y="25640"/>
                      <a:pt x="382929" y="23556"/>
                    </a:cubicBezTo>
                    <a:cubicBezTo>
                      <a:pt x="383282" y="22955"/>
                      <a:pt x="383713" y="22410"/>
                      <a:pt x="384200" y="21913"/>
                    </a:cubicBezTo>
                    <a:cubicBezTo>
                      <a:pt x="385424" y="20709"/>
                      <a:pt x="387067" y="19849"/>
                      <a:pt x="389131" y="19334"/>
                    </a:cubicBezTo>
                    <a:cubicBezTo>
                      <a:pt x="389999" y="19105"/>
                      <a:pt x="390831" y="18980"/>
                      <a:pt x="391632" y="18941"/>
                    </a:cubicBezTo>
                    <a:close/>
                    <a:moveTo>
                      <a:pt x="365209" y="5033"/>
                    </a:moveTo>
                    <a:cubicBezTo>
                      <a:pt x="364798" y="4994"/>
                      <a:pt x="364367" y="5042"/>
                      <a:pt x="363899" y="5158"/>
                    </a:cubicBezTo>
                    <a:cubicBezTo>
                      <a:pt x="362754" y="5444"/>
                      <a:pt x="361959" y="6064"/>
                      <a:pt x="361550" y="7011"/>
                    </a:cubicBezTo>
                    <a:cubicBezTo>
                      <a:pt x="361130" y="7947"/>
                      <a:pt x="361062" y="8987"/>
                      <a:pt x="361348" y="10116"/>
                    </a:cubicBezTo>
                    <a:lnTo>
                      <a:pt x="361913" y="12360"/>
                    </a:lnTo>
                    <a:cubicBezTo>
                      <a:pt x="362191" y="13497"/>
                      <a:pt x="362743" y="14366"/>
                      <a:pt x="363555" y="14978"/>
                    </a:cubicBezTo>
                    <a:cubicBezTo>
                      <a:pt x="364042" y="15341"/>
                      <a:pt x="364596" y="15551"/>
                      <a:pt x="365209" y="15598"/>
                    </a:cubicBezTo>
                    <a:cubicBezTo>
                      <a:pt x="365629" y="15628"/>
                      <a:pt x="366069" y="15588"/>
                      <a:pt x="366545" y="15464"/>
                    </a:cubicBezTo>
                    <a:cubicBezTo>
                      <a:pt x="367673" y="15188"/>
                      <a:pt x="368457" y="14576"/>
                      <a:pt x="368867" y="13659"/>
                    </a:cubicBezTo>
                    <a:cubicBezTo>
                      <a:pt x="369298" y="12723"/>
                      <a:pt x="369354" y="11711"/>
                      <a:pt x="369077" y="10574"/>
                    </a:cubicBezTo>
                    <a:lnTo>
                      <a:pt x="368514" y="8328"/>
                    </a:lnTo>
                    <a:cubicBezTo>
                      <a:pt x="368236" y="7191"/>
                      <a:pt x="367682" y="6313"/>
                      <a:pt x="366870" y="5682"/>
                    </a:cubicBezTo>
                    <a:cubicBezTo>
                      <a:pt x="366374" y="5301"/>
                      <a:pt x="365820" y="5081"/>
                      <a:pt x="365209" y="5033"/>
                    </a:cubicBezTo>
                    <a:close/>
                    <a:moveTo>
                      <a:pt x="381985" y="418"/>
                    </a:moveTo>
                    <a:lnTo>
                      <a:pt x="384200" y="964"/>
                    </a:lnTo>
                    <a:lnTo>
                      <a:pt x="386695" y="1574"/>
                    </a:lnTo>
                    <a:cubicBezTo>
                      <a:pt x="386695" y="1574"/>
                      <a:pt x="384200" y="9245"/>
                      <a:pt x="384200" y="9245"/>
                    </a:cubicBezTo>
                    <a:lnTo>
                      <a:pt x="374198" y="40103"/>
                    </a:lnTo>
                    <a:lnTo>
                      <a:pt x="372288" y="39643"/>
                    </a:lnTo>
                    <a:lnTo>
                      <a:pt x="369488" y="38947"/>
                    </a:lnTo>
                    <a:cubicBezTo>
                      <a:pt x="369488" y="38947"/>
                      <a:pt x="372288" y="30301"/>
                      <a:pt x="372288" y="30301"/>
                    </a:cubicBezTo>
                    <a:close/>
                    <a:moveTo>
                      <a:pt x="365209" y="16"/>
                    </a:moveTo>
                    <a:cubicBezTo>
                      <a:pt x="367100" y="-88"/>
                      <a:pt x="368763" y="303"/>
                      <a:pt x="370194" y="1192"/>
                    </a:cubicBezTo>
                    <a:cubicBezTo>
                      <a:pt x="371008" y="1699"/>
                      <a:pt x="371703" y="2292"/>
                      <a:pt x="372288" y="2997"/>
                    </a:cubicBezTo>
                    <a:cubicBezTo>
                      <a:pt x="373185" y="4067"/>
                      <a:pt x="373825" y="5368"/>
                      <a:pt x="374209" y="6905"/>
                    </a:cubicBezTo>
                    <a:lnTo>
                      <a:pt x="374761" y="9151"/>
                    </a:lnTo>
                    <a:cubicBezTo>
                      <a:pt x="375393" y="11672"/>
                      <a:pt x="375105" y="13964"/>
                      <a:pt x="373901" y="16028"/>
                    </a:cubicBezTo>
                    <a:cubicBezTo>
                      <a:pt x="373473" y="16764"/>
                      <a:pt x="372938" y="17414"/>
                      <a:pt x="372288" y="17978"/>
                    </a:cubicBezTo>
                    <a:cubicBezTo>
                      <a:pt x="371123" y="18999"/>
                      <a:pt x="369603" y="19745"/>
                      <a:pt x="367730" y="20212"/>
                    </a:cubicBezTo>
                    <a:cubicBezTo>
                      <a:pt x="366851" y="20432"/>
                      <a:pt x="366010" y="20556"/>
                      <a:pt x="365209" y="20605"/>
                    </a:cubicBezTo>
                    <a:cubicBezTo>
                      <a:pt x="363345" y="20700"/>
                      <a:pt x="361684" y="20318"/>
                      <a:pt x="360250" y="19440"/>
                    </a:cubicBezTo>
                    <a:cubicBezTo>
                      <a:pt x="358198" y="18188"/>
                      <a:pt x="356848" y="16307"/>
                      <a:pt x="356218" y="13784"/>
                    </a:cubicBezTo>
                    <a:cubicBezTo>
                      <a:pt x="356218" y="13784"/>
                      <a:pt x="355655" y="11540"/>
                      <a:pt x="355655" y="11540"/>
                    </a:cubicBezTo>
                    <a:cubicBezTo>
                      <a:pt x="355034" y="9017"/>
                      <a:pt x="355330" y="6715"/>
                      <a:pt x="356534" y="4622"/>
                    </a:cubicBezTo>
                    <a:cubicBezTo>
                      <a:pt x="357747" y="2540"/>
                      <a:pt x="359811" y="1135"/>
                      <a:pt x="362715" y="409"/>
                    </a:cubicBezTo>
                    <a:cubicBezTo>
                      <a:pt x="363585" y="190"/>
                      <a:pt x="364414" y="56"/>
                      <a:pt x="365209" y="16"/>
                    </a:cubicBezTo>
                    <a:close/>
                  </a:path>
                </a:pathLst>
              </a:custGeom>
              <a:solidFill>
                <a:srgbClr val="010101">
                  <a:alpha val="6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76" name="Group 175">
              <a:extLst>
                <a:ext uri="{FF2B5EF4-FFF2-40B4-BE49-F238E27FC236}">
                  <a16:creationId xmlns:a16="http://schemas.microsoft.com/office/drawing/2014/main" id="{83CD9F43-19B0-4E2F-9576-5EB45417489C}"/>
                </a:ext>
              </a:extLst>
            </p:cNvPr>
            <p:cNvGrpSpPr/>
            <p:nvPr/>
          </p:nvGrpSpPr>
          <p:grpSpPr>
            <a:xfrm>
              <a:off x="16696952" y="6516212"/>
              <a:ext cx="1008113" cy="823389"/>
              <a:chOff x="1429850" y="3766265"/>
              <a:chExt cx="968316" cy="790885"/>
            </a:xfrm>
          </p:grpSpPr>
          <p:sp>
            <p:nvSpPr>
              <p:cNvPr id="207" name="Shape 14">
                <a:extLst>
                  <a:ext uri="{FF2B5EF4-FFF2-40B4-BE49-F238E27FC236}">
                    <a16:creationId xmlns:a16="http://schemas.microsoft.com/office/drawing/2014/main" id="{8DB5770C-831D-4910-BAC9-41756377A7CD}"/>
                  </a:ext>
                </a:extLst>
              </p:cNvPr>
              <p:cNvSpPr/>
              <p:nvPr/>
            </p:nvSpPr>
            <p:spPr>
              <a:xfrm>
                <a:off x="1429850" y="3766265"/>
                <a:ext cx="948729" cy="734278"/>
              </a:xfrm>
              <a:custGeom>
                <a:avLst/>
                <a:gdLst/>
                <a:ahLst/>
                <a:cxnLst>
                  <a:cxn ang="0">
                    <a:pos x="wd2" y="hd2"/>
                  </a:cxn>
                  <a:cxn ang="5400000">
                    <a:pos x="wd2" y="hd2"/>
                  </a:cxn>
                  <a:cxn ang="10800000">
                    <a:pos x="wd2" y="hd2"/>
                  </a:cxn>
                  <a:cxn ang="16200000">
                    <a:pos x="wd2" y="hd2"/>
                  </a:cxn>
                </a:cxnLst>
                <a:rect l="0" t="0" r="r" b="b"/>
                <a:pathLst>
                  <a:path w="21442" h="21397" extrusionOk="0">
                    <a:moveTo>
                      <a:pt x="0" y="5529"/>
                    </a:moveTo>
                    <a:lnTo>
                      <a:pt x="3881" y="20249"/>
                    </a:lnTo>
                    <a:cubicBezTo>
                      <a:pt x="4103" y="21123"/>
                      <a:pt x="4833" y="21600"/>
                      <a:pt x="5511" y="21314"/>
                    </a:cubicBezTo>
                    <a:lnTo>
                      <a:pt x="20552" y="14964"/>
                    </a:lnTo>
                    <a:cubicBezTo>
                      <a:pt x="21230" y="14678"/>
                      <a:pt x="21600" y="13737"/>
                      <a:pt x="21378" y="12863"/>
                    </a:cubicBezTo>
                    <a:lnTo>
                      <a:pt x="18111" y="0"/>
                    </a:lnTo>
                    <a:lnTo>
                      <a:pt x="8588" y="4020"/>
                    </a:lnTo>
                    <a:lnTo>
                      <a:pt x="6579" y="2874"/>
                    </a:lnTo>
                    <a:cubicBezTo>
                      <a:pt x="6579" y="2874"/>
                      <a:pt x="0" y="5529"/>
                      <a:pt x="0" y="5529"/>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8" name="Shape 15">
                <a:extLst>
                  <a:ext uri="{FF2B5EF4-FFF2-40B4-BE49-F238E27FC236}">
                    <a16:creationId xmlns:a16="http://schemas.microsoft.com/office/drawing/2014/main" id="{FF6D0AE1-DC94-44D1-ADA6-962A510BC793}"/>
                  </a:ext>
                </a:extLst>
              </p:cNvPr>
              <p:cNvSpPr/>
              <p:nvPr/>
            </p:nvSpPr>
            <p:spPr>
              <a:xfrm>
                <a:off x="1508615" y="3953332"/>
                <a:ext cx="97738" cy="68290"/>
              </a:xfrm>
              <a:custGeom>
                <a:avLst/>
                <a:gdLst/>
                <a:ahLst/>
                <a:cxnLst>
                  <a:cxn ang="0">
                    <a:pos x="wd2" y="hd2"/>
                  </a:cxn>
                  <a:cxn ang="5400000">
                    <a:pos x="wd2" y="hd2"/>
                  </a:cxn>
                  <a:cxn ang="10800000">
                    <a:pos x="wd2" y="hd2"/>
                  </a:cxn>
                  <a:cxn ang="16200000">
                    <a:pos x="wd2" y="hd2"/>
                  </a:cxn>
                </a:cxnLst>
                <a:rect l="0" t="0" r="r" b="b"/>
                <a:pathLst>
                  <a:path w="21600" h="21600" extrusionOk="0">
                    <a:moveTo>
                      <a:pt x="18658" y="0"/>
                    </a:moveTo>
                    <a:lnTo>
                      <a:pt x="0" y="8744"/>
                    </a:lnTo>
                    <a:lnTo>
                      <a:pt x="2942" y="21600"/>
                    </a:lnTo>
                    <a:lnTo>
                      <a:pt x="21600" y="12857"/>
                    </a:lnTo>
                    <a:cubicBezTo>
                      <a:pt x="21600" y="12857"/>
                      <a:pt x="18658" y="0"/>
                      <a:pt x="18658"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9" name="Shape 16">
                <a:extLst>
                  <a:ext uri="{FF2B5EF4-FFF2-40B4-BE49-F238E27FC236}">
                    <a16:creationId xmlns:a16="http://schemas.microsoft.com/office/drawing/2014/main" id="{00D16AAE-EC95-4C22-91E8-F5C78BFD2480}"/>
                  </a:ext>
                </a:extLst>
              </p:cNvPr>
              <p:cNvSpPr/>
              <p:nvPr/>
            </p:nvSpPr>
            <p:spPr>
              <a:xfrm>
                <a:off x="1486462" y="3793340"/>
                <a:ext cx="744717" cy="276189"/>
              </a:xfrm>
              <a:custGeom>
                <a:avLst/>
                <a:gdLst/>
                <a:ahLst/>
                <a:cxnLst>
                  <a:cxn ang="0">
                    <a:pos x="wd2" y="hd2"/>
                  </a:cxn>
                  <a:cxn ang="5400000">
                    <a:pos x="wd2" y="hd2"/>
                  </a:cxn>
                  <a:cxn ang="10800000">
                    <a:pos x="wd2" y="hd2"/>
                  </a:cxn>
                  <a:cxn ang="16200000">
                    <a:pos x="wd2" y="hd2"/>
                  </a:cxn>
                </a:cxnLst>
                <a:rect l="0" t="0" r="r" b="b"/>
                <a:pathLst>
                  <a:path w="21600" h="21600" extrusionOk="0">
                    <a:moveTo>
                      <a:pt x="21287" y="0"/>
                    </a:moveTo>
                    <a:lnTo>
                      <a:pt x="0" y="18793"/>
                    </a:lnTo>
                    <a:lnTo>
                      <a:pt x="313" y="21600"/>
                    </a:lnTo>
                    <a:lnTo>
                      <a:pt x="21600" y="2807"/>
                    </a:lnTo>
                    <a:cubicBezTo>
                      <a:pt x="21600" y="2807"/>
                      <a:pt x="21287" y="0"/>
                      <a:pt x="21287"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0" name="Shape 17">
                <a:extLst>
                  <a:ext uri="{FF2B5EF4-FFF2-40B4-BE49-F238E27FC236}">
                    <a16:creationId xmlns:a16="http://schemas.microsoft.com/office/drawing/2014/main" id="{3C47A2CD-3220-4A9F-8DC1-DCACBB82B092}"/>
                  </a:ext>
                </a:extLst>
              </p:cNvPr>
              <p:cNvSpPr/>
              <p:nvPr/>
            </p:nvSpPr>
            <p:spPr>
              <a:xfrm>
                <a:off x="1476616" y="3822875"/>
                <a:ext cx="921550" cy="734275"/>
              </a:xfrm>
              <a:custGeom>
                <a:avLst/>
                <a:gdLst/>
                <a:ahLst/>
                <a:cxnLst>
                  <a:cxn ang="0">
                    <a:pos x="wd2" y="hd2"/>
                  </a:cxn>
                  <a:cxn ang="5400000">
                    <a:pos x="wd2" y="hd2"/>
                  </a:cxn>
                  <a:cxn ang="10800000">
                    <a:pos x="wd2" y="hd2"/>
                  </a:cxn>
                  <a:cxn ang="16200000">
                    <a:pos x="wd2" y="hd2"/>
                  </a:cxn>
                </a:cxnLst>
                <a:rect l="0" t="0" r="r" b="b"/>
                <a:pathLst>
                  <a:path w="21438" h="21397" extrusionOk="0">
                    <a:moveTo>
                      <a:pt x="0" y="7386"/>
                    </a:moveTo>
                    <a:lnTo>
                      <a:pt x="3362" y="20249"/>
                    </a:lnTo>
                    <a:cubicBezTo>
                      <a:pt x="3591" y="21123"/>
                      <a:pt x="4342" y="21600"/>
                      <a:pt x="5040" y="21314"/>
                    </a:cubicBezTo>
                    <a:lnTo>
                      <a:pt x="20522" y="14964"/>
                    </a:lnTo>
                    <a:cubicBezTo>
                      <a:pt x="21220" y="14678"/>
                      <a:pt x="21600" y="13737"/>
                      <a:pt x="21371" y="12863"/>
                    </a:cubicBezTo>
                    <a:lnTo>
                      <a:pt x="18009" y="0"/>
                    </a:lnTo>
                    <a:cubicBezTo>
                      <a:pt x="18009" y="0"/>
                      <a:pt x="0" y="7386"/>
                      <a:pt x="0" y="7386"/>
                    </a:cubicBezTo>
                    <a:close/>
                  </a:path>
                </a:pathLst>
              </a:custGeom>
              <a:solidFill>
                <a:srgbClr val="6491C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77" name="Group 176">
              <a:extLst>
                <a:ext uri="{FF2B5EF4-FFF2-40B4-BE49-F238E27FC236}">
                  <a16:creationId xmlns:a16="http://schemas.microsoft.com/office/drawing/2014/main" id="{1FB5B468-B0A7-4184-9F08-21A4F3D370C7}"/>
                </a:ext>
              </a:extLst>
            </p:cNvPr>
            <p:cNvGrpSpPr/>
            <p:nvPr/>
          </p:nvGrpSpPr>
          <p:grpSpPr>
            <a:xfrm>
              <a:off x="17129000" y="6660232"/>
              <a:ext cx="778879" cy="1036742"/>
              <a:chOff x="11021529" y="1378127"/>
              <a:chExt cx="1390506" cy="1850862"/>
            </a:xfrm>
          </p:grpSpPr>
          <p:grpSp>
            <p:nvGrpSpPr>
              <p:cNvPr id="196" name="Group 195">
                <a:extLst>
                  <a:ext uri="{FF2B5EF4-FFF2-40B4-BE49-F238E27FC236}">
                    <a16:creationId xmlns:a16="http://schemas.microsoft.com/office/drawing/2014/main" id="{AA99531B-C631-4422-9990-A2984919F878}"/>
                  </a:ext>
                </a:extLst>
              </p:cNvPr>
              <p:cNvGrpSpPr/>
              <p:nvPr/>
            </p:nvGrpSpPr>
            <p:grpSpPr>
              <a:xfrm rot="20882609">
                <a:off x="11021529" y="1378127"/>
                <a:ext cx="1390506" cy="1389302"/>
                <a:chOff x="1604726" y="1704855"/>
                <a:chExt cx="1860852" cy="1859240"/>
              </a:xfrm>
            </p:grpSpPr>
            <p:sp>
              <p:nvSpPr>
                <p:cNvPr id="201" name="Shape 6">
                  <a:extLst>
                    <a:ext uri="{FF2B5EF4-FFF2-40B4-BE49-F238E27FC236}">
                      <a16:creationId xmlns:a16="http://schemas.microsoft.com/office/drawing/2014/main" id="{C994D94D-EC9A-4298-97AD-9FAB58916DC6}"/>
                    </a:ext>
                  </a:extLst>
                </p:cNvPr>
                <p:cNvSpPr/>
                <p:nvPr/>
              </p:nvSpPr>
              <p:spPr>
                <a:xfrm>
                  <a:off x="1604726" y="1704855"/>
                  <a:ext cx="1860852" cy="1859240"/>
                </a:xfrm>
                <a:custGeom>
                  <a:avLst/>
                  <a:gdLst/>
                  <a:ahLst/>
                  <a:cxnLst>
                    <a:cxn ang="0">
                      <a:pos x="wd2" y="hd2"/>
                    </a:cxn>
                    <a:cxn ang="5400000">
                      <a:pos x="wd2" y="hd2"/>
                    </a:cxn>
                    <a:cxn ang="10800000">
                      <a:pos x="wd2" y="hd2"/>
                    </a:cxn>
                    <a:cxn ang="16200000">
                      <a:pos x="wd2" y="hd2"/>
                    </a:cxn>
                  </a:cxnLst>
                  <a:rect l="0" t="0" r="r" b="b"/>
                  <a:pathLst>
                    <a:path w="21600" h="21600" extrusionOk="0">
                      <a:moveTo>
                        <a:pt x="17554" y="13501"/>
                      </a:moveTo>
                      <a:cubicBezTo>
                        <a:pt x="17291" y="13501"/>
                        <a:pt x="17035" y="13527"/>
                        <a:pt x="16787" y="13575"/>
                      </a:cubicBezTo>
                      <a:cubicBezTo>
                        <a:pt x="16737" y="13511"/>
                        <a:pt x="16683" y="13450"/>
                        <a:pt x="16625" y="13391"/>
                      </a:cubicBezTo>
                      <a:lnTo>
                        <a:pt x="16302" y="13068"/>
                      </a:lnTo>
                      <a:cubicBezTo>
                        <a:pt x="16253" y="13007"/>
                        <a:pt x="16200" y="12948"/>
                        <a:pt x="16144" y="12891"/>
                      </a:cubicBezTo>
                      <a:lnTo>
                        <a:pt x="8220" y="4961"/>
                      </a:lnTo>
                      <a:cubicBezTo>
                        <a:pt x="8157" y="4898"/>
                        <a:pt x="8092" y="4841"/>
                        <a:pt x="8024" y="4789"/>
                      </a:cubicBezTo>
                      <a:cubicBezTo>
                        <a:pt x="8068" y="4548"/>
                        <a:pt x="8092" y="4302"/>
                        <a:pt x="8092" y="4050"/>
                      </a:cubicBezTo>
                      <a:cubicBezTo>
                        <a:pt x="8092" y="1813"/>
                        <a:pt x="6281" y="0"/>
                        <a:pt x="4046" y="0"/>
                      </a:cubicBezTo>
                      <a:cubicBezTo>
                        <a:pt x="3562" y="0"/>
                        <a:pt x="3098" y="86"/>
                        <a:pt x="2667" y="242"/>
                      </a:cubicBezTo>
                      <a:lnTo>
                        <a:pt x="5050" y="2627"/>
                      </a:lnTo>
                      <a:cubicBezTo>
                        <a:pt x="5380" y="2957"/>
                        <a:pt x="5380" y="3492"/>
                        <a:pt x="5050" y="3821"/>
                      </a:cubicBezTo>
                      <a:lnTo>
                        <a:pt x="3818" y="5055"/>
                      </a:lnTo>
                      <a:cubicBezTo>
                        <a:pt x="3489" y="5385"/>
                        <a:pt x="2954" y="5385"/>
                        <a:pt x="2625" y="5055"/>
                      </a:cubicBezTo>
                      <a:lnTo>
                        <a:pt x="241" y="2669"/>
                      </a:lnTo>
                      <a:cubicBezTo>
                        <a:pt x="86" y="3100"/>
                        <a:pt x="0" y="3565"/>
                        <a:pt x="0" y="4050"/>
                      </a:cubicBezTo>
                      <a:cubicBezTo>
                        <a:pt x="0" y="6286"/>
                        <a:pt x="1812" y="8099"/>
                        <a:pt x="4046" y="8099"/>
                      </a:cubicBezTo>
                      <a:cubicBezTo>
                        <a:pt x="4309" y="8099"/>
                        <a:pt x="4565" y="8073"/>
                        <a:pt x="4813" y="8025"/>
                      </a:cubicBezTo>
                      <a:cubicBezTo>
                        <a:pt x="4863" y="8089"/>
                        <a:pt x="4917" y="8150"/>
                        <a:pt x="4975" y="8209"/>
                      </a:cubicBezTo>
                      <a:lnTo>
                        <a:pt x="5298" y="8532"/>
                      </a:lnTo>
                      <a:cubicBezTo>
                        <a:pt x="5347" y="8593"/>
                        <a:pt x="5400" y="8652"/>
                        <a:pt x="5456" y="8709"/>
                      </a:cubicBezTo>
                      <a:lnTo>
                        <a:pt x="13380" y="16639"/>
                      </a:lnTo>
                      <a:cubicBezTo>
                        <a:pt x="13443" y="16702"/>
                        <a:pt x="13508" y="16759"/>
                        <a:pt x="13576" y="16811"/>
                      </a:cubicBezTo>
                      <a:cubicBezTo>
                        <a:pt x="13532" y="17052"/>
                        <a:pt x="13508" y="17298"/>
                        <a:pt x="13508" y="17550"/>
                      </a:cubicBezTo>
                      <a:cubicBezTo>
                        <a:pt x="13508" y="19787"/>
                        <a:pt x="15319" y="21600"/>
                        <a:pt x="17554" y="21600"/>
                      </a:cubicBezTo>
                      <a:cubicBezTo>
                        <a:pt x="18038" y="21600"/>
                        <a:pt x="18502" y="21514"/>
                        <a:pt x="18933" y="21358"/>
                      </a:cubicBezTo>
                      <a:lnTo>
                        <a:pt x="16549" y="18973"/>
                      </a:lnTo>
                      <a:cubicBezTo>
                        <a:pt x="16220" y="18643"/>
                        <a:pt x="16220" y="18108"/>
                        <a:pt x="16549" y="17779"/>
                      </a:cubicBezTo>
                      <a:lnTo>
                        <a:pt x="17782" y="16545"/>
                      </a:lnTo>
                      <a:cubicBezTo>
                        <a:pt x="18111" y="16215"/>
                        <a:pt x="18646" y="16215"/>
                        <a:pt x="18975" y="16545"/>
                      </a:cubicBezTo>
                      <a:lnTo>
                        <a:pt x="21359" y="18931"/>
                      </a:lnTo>
                      <a:cubicBezTo>
                        <a:pt x="21514" y="18500"/>
                        <a:pt x="21600" y="18035"/>
                        <a:pt x="21600" y="17550"/>
                      </a:cubicBezTo>
                      <a:cubicBezTo>
                        <a:pt x="21600" y="15314"/>
                        <a:pt x="19788" y="13501"/>
                        <a:pt x="17554" y="13501"/>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2" name="Shape 7">
                  <a:extLst>
                    <a:ext uri="{FF2B5EF4-FFF2-40B4-BE49-F238E27FC236}">
                      <a16:creationId xmlns:a16="http://schemas.microsoft.com/office/drawing/2014/main" id="{9403BC7E-ED93-46F7-B0F6-6D2AEEBB3AC6}"/>
                    </a:ext>
                  </a:extLst>
                </p:cNvPr>
                <p:cNvSpPr/>
                <p:nvPr/>
              </p:nvSpPr>
              <p:spPr>
                <a:xfrm>
                  <a:off x="1828262" y="1704907"/>
                  <a:ext cx="1631083" cy="1629494"/>
                </a:xfrm>
                <a:custGeom>
                  <a:avLst/>
                  <a:gdLst/>
                  <a:ahLst/>
                  <a:cxnLst>
                    <a:cxn ang="0">
                      <a:pos x="wd2" y="hd2"/>
                    </a:cxn>
                    <a:cxn ang="5400000">
                      <a:pos x="wd2" y="hd2"/>
                    </a:cxn>
                    <a:cxn ang="10800000">
                      <a:pos x="wd2" y="hd2"/>
                    </a:cxn>
                    <a:cxn ang="16200000">
                      <a:pos x="wd2" y="hd2"/>
                    </a:cxn>
                  </a:cxnLst>
                  <a:rect l="0" t="0" r="r" b="b"/>
                  <a:pathLst>
                    <a:path w="21600" h="21600" extrusionOk="0">
                      <a:moveTo>
                        <a:pt x="18605" y="18878"/>
                      </a:moveTo>
                      <a:lnTo>
                        <a:pt x="21325" y="21600"/>
                      </a:lnTo>
                      <a:cubicBezTo>
                        <a:pt x="21502" y="21108"/>
                        <a:pt x="21600" y="20578"/>
                        <a:pt x="21600" y="20025"/>
                      </a:cubicBezTo>
                      <a:cubicBezTo>
                        <a:pt x="21600" y="17473"/>
                        <a:pt x="19533" y="15404"/>
                        <a:pt x="16984" y="15404"/>
                      </a:cubicBezTo>
                      <a:cubicBezTo>
                        <a:pt x="16684" y="15404"/>
                        <a:pt x="16392" y="15434"/>
                        <a:pt x="16109" y="15488"/>
                      </a:cubicBezTo>
                      <a:cubicBezTo>
                        <a:pt x="16051" y="15416"/>
                        <a:pt x="15991" y="15346"/>
                        <a:pt x="15924" y="15280"/>
                      </a:cubicBezTo>
                      <a:lnTo>
                        <a:pt x="15556" y="14911"/>
                      </a:lnTo>
                      <a:cubicBezTo>
                        <a:pt x="15500" y="14841"/>
                        <a:pt x="15440" y="14774"/>
                        <a:pt x="15375" y="14709"/>
                      </a:cubicBezTo>
                      <a:lnTo>
                        <a:pt x="6335" y="5660"/>
                      </a:lnTo>
                      <a:cubicBezTo>
                        <a:pt x="6264" y="5588"/>
                        <a:pt x="6189" y="5524"/>
                        <a:pt x="6111" y="5464"/>
                      </a:cubicBezTo>
                      <a:cubicBezTo>
                        <a:pt x="6162" y="5190"/>
                        <a:pt x="6189" y="4909"/>
                        <a:pt x="6189" y="4621"/>
                      </a:cubicBezTo>
                      <a:cubicBezTo>
                        <a:pt x="6189" y="2069"/>
                        <a:pt x="4123" y="0"/>
                        <a:pt x="1574" y="0"/>
                      </a:cubicBezTo>
                      <a:cubicBezTo>
                        <a:pt x="1021" y="0"/>
                        <a:pt x="491" y="98"/>
                        <a:pt x="0" y="276"/>
                      </a:cubicBezTo>
                      <a:lnTo>
                        <a:pt x="2719" y="2997"/>
                      </a:lnTo>
                      <a:cubicBezTo>
                        <a:pt x="3095" y="3374"/>
                        <a:pt x="3095" y="3984"/>
                        <a:pt x="2719" y="4360"/>
                      </a:cubicBezTo>
                      <a:lnTo>
                        <a:pt x="2050" y="5030"/>
                      </a:lnTo>
                      <a:lnTo>
                        <a:pt x="16662" y="19460"/>
                      </a:lnTo>
                      <a:lnTo>
                        <a:pt x="17244" y="18878"/>
                      </a:lnTo>
                      <a:cubicBezTo>
                        <a:pt x="17620" y="18501"/>
                        <a:pt x="18230" y="18501"/>
                        <a:pt x="18605" y="18878"/>
                      </a:cubicBezTo>
                      <a:close/>
                    </a:path>
                  </a:pathLst>
                </a:custGeom>
                <a:solidFill>
                  <a:srgbClr val="FFAF28">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3" name="Shape 8">
                  <a:extLst>
                    <a:ext uri="{FF2B5EF4-FFF2-40B4-BE49-F238E27FC236}">
                      <a16:creationId xmlns:a16="http://schemas.microsoft.com/office/drawing/2014/main" id="{AA5B6D95-DE2D-459A-90DB-D045BBEA3973}"/>
                    </a:ext>
                  </a:extLst>
                </p:cNvPr>
                <p:cNvSpPr/>
                <p:nvPr/>
              </p:nvSpPr>
              <p:spPr>
                <a:xfrm>
                  <a:off x="1728914" y="2772874"/>
                  <a:ext cx="662311" cy="663922"/>
                </a:xfrm>
                <a:custGeom>
                  <a:avLst/>
                  <a:gdLst/>
                  <a:ahLst/>
                  <a:cxnLst>
                    <a:cxn ang="0">
                      <a:pos x="wd2" y="hd2"/>
                    </a:cxn>
                    <a:cxn ang="5400000">
                      <a:pos x="wd2" y="hd2"/>
                    </a:cxn>
                    <a:cxn ang="10800000">
                      <a:pos x="wd2" y="hd2"/>
                    </a:cxn>
                    <a:cxn ang="16200000">
                      <a:pos x="wd2" y="hd2"/>
                    </a:cxn>
                  </a:cxnLst>
                  <a:rect l="0" t="0" r="r" b="b"/>
                  <a:pathLst>
                    <a:path w="21600" h="21600" extrusionOk="0">
                      <a:moveTo>
                        <a:pt x="10181" y="8517"/>
                      </a:moveTo>
                      <a:lnTo>
                        <a:pt x="2386" y="16488"/>
                      </a:lnTo>
                      <a:lnTo>
                        <a:pt x="0" y="19987"/>
                      </a:lnTo>
                      <a:lnTo>
                        <a:pt x="1503" y="21600"/>
                      </a:lnTo>
                      <a:lnTo>
                        <a:pt x="4985" y="19252"/>
                      </a:lnTo>
                      <a:lnTo>
                        <a:pt x="13063" y="11392"/>
                      </a:lnTo>
                      <a:lnTo>
                        <a:pt x="21600" y="2875"/>
                      </a:lnTo>
                      <a:lnTo>
                        <a:pt x="18717" y="0"/>
                      </a:lnTo>
                      <a:cubicBezTo>
                        <a:pt x="18717" y="0"/>
                        <a:pt x="10181" y="8517"/>
                        <a:pt x="10181" y="8517"/>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4" name="Shape 9">
                  <a:extLst>
                    <a:ext uri="{FF2B5EF4-FFF2-40B4-BE49-F238E27FC236}">
                      <a16:creationId xmlns:a16="http://schemas.microsoft.com/office/drawing/2014/main" id="{D0610295-C3C4-4BE0-855F-9C56C4EE5C33}"/>
                    </a:ext>
                  </a:extLst>
                </p:cNvPr>
                <p:cNvSpPr/>
                <p:nvPr/>
              </p:nvSpPr>
              <p:spPr>
                <a:xfrm>
                  <a:off x="2573394" y="1804205"/>
                  <a:ext cx="800458" cy="800485"/>
                </a:xfrm>
                <a:custGeom>
                  <a:avLst/>
                  <a:gdLst/>
                  <a:ahLst/>
                  <a:cxnLst>
                    <a:cxn ang="0">
                      <a:pos x="wd2" y="hd2"/>
                    </a:cxn>
                    <a:cxn ang="5400000">
                      <a:pos x="wd2" y="hd2"/>
                    </a:cxn>
                    <a:cxn ang="10800000">
                      <a:pos x="wd2" y="hd2"/>
                    </a:cxn>
                    <a:cxn ang="16200000">
                      <a:pos x="wd2" y="hd2"/>
                    </a:cxn>
                  </a:cxnLst>
                  <a:rect l="0" t="0" r="r" b="b"/>
                  <a:pathLst>
                    <a:path w="21102" h="21102" extrusionOk="0">
                      <a:moveTo>
                        <a:pt x="3084" y="16494"/>
                      </a:moveTo>
                      <a:lnTo>
                        <a:pt x="4606" y="18017"/>
                      </a:lnTo>
                      <a:lnTo>
                        <a:pt x="5807" y="19219"/>
                      </a:lnTo>
                      <a:lnTo>
                        <a:pt x="7691" y="21102"/>
                      </a:lnTo>
                      <a:lnTo>
                        <a:pt x="19608" y="9183"/>
                      </a:lnTo>
                      <a:cubicBezTo>
                        <a:pt x="21600" y="7194"/>
                        <a:pt x="21600" y="3966"/>
                        <a:pt x="19608" y="1973"/>
                      </a:cubicBezTo>
                      <a:lnTo>
                        <a:pt x="19128" y="1493"/>
                      </a:lnTo>
                      <a:cubicBezTo>
                        <a:pt x="17137" y="-498"/>
                        <a:pt x="13908" y="-498"/>
                        <a:pt x="11918" y="1493"/>
                      </a:cubicBezTo>
                      <a:lnTo>
                        <a:pt x="0" y="13410"/>
                      </a:lnTo>
                      <a:lnTo>
                        <a:pt x="1883" y="15293"/>
                      </a:lnTo>
                      <a:cubicBezTo>
                        <a:pt x="1883" y="15293"/>
                        <a:pt x="3084" y="16494"/>
                        <a:pt x="3084" y="16494"/>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5" name="Shape 10">
                  <a:extLst>
                    <a:ext uri="{FF2B5EF4-FFF2-40B4-BE49-F238E27FC236}">
                      <a16:creationId xmlns:a16="http://schemas.microsoft.com/office/drawing/2014/main" id="{9F054E70-244B-400A-A446-FDFDDE6710ED}"/>
                    </a:ext>
                  </a:extLst>
                </p:cNvPr>
                <p:cNvSpPr/>
                <p:nvPr/>
              </p:nvSpPr>
              <p:spPr>
                <a:xfrm>
                  <a:off x="1753752" y="2822549"/>
                  <a:ext cx="640698" cy="617352"/>
                </a:xfrm>
                <a:custGeom>
                  <a:avLst/>
                  <a:gdLst/>
                  <a:ahLst/>
                  <a:cxnLst>
                    <a:cxn ang="0">
                      <a:pos x="wd2" y="hd2"/>
                    </a:cxn>
                    <a:cxn ang="5400000">
                      <a:pos x="wd2" y="hd2"/>
                    </a:cxn>
                    <a:cxn ang="10800000">
                      <a:pos x="wd2" y="hd2"/>
                    </a:cxn>
                    <a:cxn ang="16200000">
                      <a:pos x="wd2" y="hd2"/>
                    </a:cxn>
                  </a:cxnLst>
                  <a:rect l="0" t="0" r="r" b="b"/>
                  <a:pathLst>
                    <a:path w="21600" h="21600" extrusionOk="0">
                      <a:moveTo>
                        <a:pt x="20190" y="0"/>
                      </a:moveTo>
                      <a:lnTo>
                        <a:pt x="0" y="20678"/>
                      </a:lnTo>
                      <a:lnTo>
                        <a:pt x="825" y="21600"/>
                      </a:lnTo>
                      <a:lnTo>
                        <a:pt x="4425" y="19074"/>
                      </a:lnTo>
                      <a:lnTo>
                        <a:pt x="12775" y="10622"/>
                      </a:lnTo>
                      <a:lnTo>
                        <a:pt x="21600" y="1463"/>
                      </a:lnTo>
                      <a:cubicBezTo>
                        <a:pt x="21600" y="1463"/>
                        <a:pt x="20190" y="0"/>
                        <a:pt x="20190" y="0"/>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6" name="Shape 11">
                  <a:extLst>
                    <a:ext uri="{FF2B5EF4-FFF2-40B4-BE49-F238E27FC236}">
                      <a16:creationId xmlns:a16="http://schemas.microsoft.com/office/drawing/2014/main" id="{97BE8582-A9B2-451A-B59C-4ADC32B46310}"/>
                    </a:ext>
                  </a:extLst>
                </p:cNvPr>
                <p:cNvSpPr/>
                <p:nvPr/>
              </p:nvSpPr>
              <p:spPr>
                <a:xfrm>
                  <a:off x="2722420" y="1870439"/>
                  <a:ext cx="653797" cy="730035"/>
                </a:xfrm>
                <a:custGeom>
                  <a:avLst/>
                  <a:gdLst/>
                  <a:ahLst/>
                  <a:cxnLst>
                    <a:cxn ang="0">
                      <a:pos x="wd2" y="hd2"/>
                    </a:cxn>
                    <a:cxn ang="5400000">
                      <a:pos x="wd2" y="hd2"/>
                    </a:cxn>
                    <a:cxn ang="10800000">
                      <a:pos x="wd2" y="hd2"/>
                    </a:cxn>
                    <a:cxn ang="16200000">
                      <a:pos x="wd2" y="hd2"/>
                    </a:cxn>
                  </a:cxnLst>
                  <a:rect l="0" t="0" r="r" b="b"/>
                  <a:pathLst>
                    <a:path w="20994" h="21600" extrusionOk="0">
                      <a:moveTo>
                        <a:pt x="901" y="18138"/>
                      </a:moveTo>
                      <a:lnTo>
                        <a:pt x="2364" y="19487"/>
                      </a:lnTo>
                      <a:lnTo>
                        <a:pt x="4659" y="21600"/>
                      </a:lnTo>
                      <a:lnTo>
                        <a:pt x="19174" y="8223"/>
                      </a:lnTo>
                      <a:cubicBezTo>
                        <a:pt x="21600" y="5990"/>
                        <a:pt x="21600" y="2367"/>
                        <a:pt x="19174" y="131"/>
                      </a:cubicBezTo>
                      <a:lnTo>
                        <a:pt x="19033" y="0"/>
                      </a:lnTo>
                      <a:lnTo>
                        <a:pt x="0" y="17307"/>
                      </a:lnTo>
                      <a:cubicBezTo>
                        <a:pt x="0" y="17307"/>
                        <a:pt x="901" y="18138"/>
                        <a:pt x="901" y="18138"/>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97" name="Group 196">
                <a:extLst>
                  <a:ext uri="{FF2B5EF4-FFF2-40B4-BE49-F238E27FC236}">
                    <a16:creationId xmlns:a16="http://schemas.microsoft.com/office/drawing/2014/main" id="{95FEBC25-3EBD-4FF3-9D22-9D38801500F1}"/>
                  </a:ext>
                </a:extLst>
              </p:cNvPr>
              <p:cNvGrpSpPr/>
              <p:nvPr/>
            </p:nvGrpSpPr>
            <p:grpSpPr>
              <a:xfrm>
                <a:off x="11469672" y="2318555"/>
                <a:ext cx="910434" cy="910434"/>
                <a:chOff x="4494173" y="4246574"/>
                <a:chExt cx="1353845" cy="1353845"/>
              </a:xfrm>
            </p:grpSpPr>
            <p:sp>
              <p:nvSpPr>
                <p:cNvPr id="198" name="Shape 13">
                  <a:extLst>
                    <a:ext uri="{FF2B5EF4-FFF2-40B4-BE49-F238E27FC236}">
                      <a16:creationId xmlns:a16="http://schemas.microsoft.com/office/drawing/2014/main" id="{83A4E9BD-9026-4AE9-9E47-30BBA006DB65}"/>
                    </a:ext>
                  </a:extLst>
                </p:cNvPr>
                <p:cNvSpPr/>
                <p:nvPr/>
              </p:nvSpPr>
              <p:spPr>
                <a:xfrm>
                  <a:off x="4494173" y="4246574"/>
                  <a:ext cx="1353845" cy="1353845"/>
                </a:xfrm>
                <a:custGeom>
                  <a:avLst/>
                  <a:gdLst/>
                  <a:ahLst/>
                  <a:cxnLst>
                    <a:cxn ang="0">
                      <a:pos x="wd2" y="hd2"/>
                    </a:cxn>
                    <a:cxn ang="5400000">
                      <a:pos x="wd2" y="hd2"/>
                    </a:cxn>
                    <a:cxn ang="10800000">
                      <a:pos x="wd2" y="hd2"/>
                    </a:cxn>
                    <a:cxn ang="16200000">
                      <a:pos x="wd2" y="hd2"/>
                    </a:cxn>
                  </a:cxnLst>
                  <a:rect l="0" t="0" r="r" b="b"/>
                  <a:pathLst>
                    <a:path w="21600" h="21600" extrusionOk="0">
                      <a:moveTo>
                        <a:pt x="9529" y="17634"/>
                      </a:moveTo>
                      <a:cubicBezTo>
                        <a:pt x="5755" y="16932"/>
                        <a:pt x="3264" y="13303"/>
                        <a:pt x="3966" y="9529"/>
                      </a:cubicBezTo>
                      <a:cubicBezTo>
                        <a:pt x="4668" y="5755"/>
                        <a:pt x="8297" y="3264"/>
                        <a:pt x="12071" y="3966"/>
                      </a:cubicBezTo>
                      <a:cubicBezTo>
                        <a:pt x="15845" y="4668"/>
                        <a:pt x="18336" y="8297"/>
                        <a:pt x="17634" y="12071"/>
                      </a:cubicBezTo>
                      <a:cubicBezTo>
                        <a:pt x="16932" y="15845"/>
                        <a:pt x="13303" y="18336"/>
                        <a:pt x="9529" y="17634"/>
                      </a:cubicBezTo>
                      <a:moveTo>
                        <a:pt x="19571" y="12978"/>
                      </a:moveTo>
                      <a:lnTo>
                        <a:pt x="21443" y="12713"/>
                      </a:lnTo>
                      <a:lnTo>
                        <a:pt x="21600" y="11348"/>
                      </a:lnTo>
                      <a:lnTo>
                        <a:pt x="19837" y="10665"/>
                      </a:lnTo>
                      <a:cubicBezTo>
                        <a:pt x="19831" y="10284"/>
                        <a:pt x="19801" y="9899"/>
                        <a:pt x="19745" y="9513"/>
                      </a:cubicBezTo>
                      <a:lnTo>
                        <a:pt x="21402" y="8557"/>
                      </a:lnTo>
                      <a:lnTo>
                        <a:pt x="21032" y="7233"/>
                      </a:lnTo>
                      <a:lnTo>
                        <a:pt x="19120" y="7272"/>
                      </a:lnTo>
                      <a:cubicBezTo>
                        <a:pt x="18953" y="6876"/>
                        <a:pt x="18759" y="6498"/>
                        <a:pt x="18543" y="6138"/>
                      </a:cubicBezTo>
                      <a:lnTo>
                        <a:pt x="19679" y="4627"/>
                      </a:lnTo>
                      <a:lnTo>
                        <a:pt x="18824" y="3551"/>
                      </a:lnTo>
                      <a:lnTo>
                        <a:pt x="17094" y="4315"/>
                      </a:lnTo>
                      <a:cubicBezTo>
                        <a:pt x="16817" y="4047"/>
                        <a:pt x="16523" y="3797"/>
                        <a:pt x="16215" y="3567"/>
                      </a:cubicBezTo>
                      <a:lnTo>
                        <a:pt x="16699" y="1737"/>
                      </a:lnTo>
                      <a:lnTo>
                        <a:pt x="15502" y="1062"/>
                      </a:lnTo>
                      <a:lnTo>
                        <a:pt x="14187" y="2423"/>
                      </a:lnTo>
                      <a:cubicBezTo>
                        <a:pt x="13795" y="2264"/>
                        <a:pt x="13391" y="2132"/>
                        <a:pt x="12978" y="2029"/>
                      </a:cubicBezTo>
                      <a:lnTo>
                        <a:pt x="12713" y="157"/>
                      </a:lnTo>
                      <a:lnTo>
                        <a:pt x="11348" y="0"/>
                      </a:lnTo>
                      <a:lnTo>
                        <a:pt x="10666" y="1763"/>
                      </a:lnTo>
                      <a:cubicBezTo>
                        <a:pt x="10283" y="1769"/>
                        <a:pt x="9899" y="1799"/>
                        <a:pt x="9513" y="1855"/>
                      </a:cubicBezTo>
                      <a:lnTo>
                        <a:pt x="8557" y="199"/>
                      </a:lnTo>
                      <a:lnTo>
                        <a:pt x="7233" y="568"/>
                      </a:lnTo>
                      <a:lnTo>
                        <a:pt x="7272" y="2480"/>
                      </a:lnTo>
                      <a:cubicBezTo>
                        <a:pt x="6877" y="2648"/>
                        <a:pt x="6498" y="2841"/>
                        <a:pt x="6138" y="3057"/>
                      </a:cubicBezTo>
                      <a:lnTo>
                        <a:pt x="4627" y="1921"/>
                      </a:lnTo>
                      <a:lnTo>
                        <a:pt x="3550" y="2776"/>
                      </a:lnTo>
                      <a:lnTo>
                        <a:pt x="4316" y="4506"/>
                      </a:lnTo>
                      <a:cubicBezTo>
                        <a:pt x="4047" y="4784"/>
                        <a:pt x="3797" y="5077"/>
                        <a:pt x="3567" y="5385"/>
                      </a:cubicBezTo>
                      <a:lnTo>
                        <a:pt x="1737" y="4901"/>
                      </a:lnTo>
                      <a:lnTo>
                        <a:pt x="1062" y="6098"/>
                      </a:lnTo>
                      <a:lnTo>
                        <a:pt x="2423" y="7413"/>
                      </a:lnTo>
                      <a:cubicBezTo>
                        <a:pt x="2264" y="7805"/>
                        <a:pt x="2132" y="8209"/>
                        <a:pt x="2029" y="8622"/>
                      </a:cubicBezTo>
                      <a:lnTo>
                        <a:pt x="157" y="8887"/>
                      </a:lnTo>
                      <a:lnTo>
                        <a:pt x="0" y="10253"/>
                      </a:lnTo>
                      <a:lnTo>
                        <a:pt x="1763" y="10934"/>
                      </a:lnTo>
                      <a:cubicBezTo>
                        <a:pt x="1769" y="11316"/>
                        <a:pt x="1799" y="11701"/>
                        <a:pt x="1855" y="12087"/>
                      </a:cubicBezTo>
                      <a:lnTo>
                        <a:pt x="199" y="13043"/>
                      </a:lnTo>
                      <a:lnTo>
                        <a:pt x="568" y="14367"/>
                      </a:lnTo>
                      <a:lnTo>
                        <a:pt x="2480" y="14328"/>
                      </a:lnTo>
                      <a:cubicBezTo>
                        <a:pt x="2648" y="14723"/>
                        <a:pt x="2841" y="15102"/>
                        <a:pt x="3058" y="15462"/>
                      </a:cubicBezTo>
                      <a:lnTo>
                        <a:pt x="1922" y="16973"/>
                      </a:lnTo>
                      <a:lnTo>
                        <a:pt x="2776" y="18049"/>
                      </a:lnTo>
                      <a:lnTo>
                        <a:pt x="4506" y="17285"/>
                      </a:lnTo>
                      <a:cubicBezTo>
                        <a:pt x="4783" y="17553"/>
                        <a:pt x="5077" y="17803"/>
                        <a:pt x="5385" y="18033"/>
                      </a:cubicBezTo>
                      <a:lnTo>
                        <a:pt x="4901" y="19863"/>
                      </a:lnTo>
                      <a:lnTo>
                        <a:pt x="6098" y="20538"/>
                      </a:lnTo>
                      <a:lnTo>
                        <a:pt x="7413" y="19177"/>
                      </a:lnTo>
                      <a:cubicBezTo>
                        <a:pt x="7805" y="19336"/>
                        <a:pt x="8209" y="19468"/>
                        <a:pt x="8622" y="19571"/>
                      </a:cubicBezTo>
                      <a:lnTo>
                        <a:pt x="8887" y="21443"/>
                      </a:lnTo>
                      <a:lnTo>
                        <a:pt x="10253" y="21600"/>
                      </a:lnTo>
                      <a:lnTo>
                        <a:pt x="10935" y="19837"/>
                      </a:lnTo>
                      <a:cubicBezTo>
                        <a:pt x="11317" y="19831"/>
                        <a:pt x="11701" y="19801"/>
                        <a:pt x="12087" y="19745"/>
                      </a:cubicBezTo>
                      <a:lnTo>
                        <a:pt x="13043" y="21402"/>
                      </a:lnTo>
                      <a:lnTo>
                        <a:pt x="14367" y="21032"/>
                      </a:lnTo>
                      <a:lnTo>
                        <a:pt x="14328" y="19120"/>
                      </a:lnTo>
                      <a:cubicBezTo>
                        <a:pt x="14724" y="18953"/>
                        <a:pt x="15102" y="18759"/>
                        <a:pt x="15462" y="18542"/>
                      </a:cubicBezTo>
                      <a:lnTo>
                        <a:pt x="16973" y="19679"/>
                      </a:lnTo>
                      <a:lnTo>
                        <a:pt x="18049" y="18824"/>
                      </a:lnTo>
                      <a:lnTo>
                        <a:pt x="17285" y="17094"/>
                      </a:lnTo>
                      <a:cubicBezTo>
                        <a:pt x="17553" y="16817"/>
                        <a:pt x="17803" y="16523"/>
                        <a:pt x="18033" y="16215"/>
                      </a:cubicBezTo>
                      <a:lnTo>
                        <a:pt x="19863" y="16699"/>
                      </a:lnTo>
                      <a:lnTo>
                        <a:pt x="20538" y="15502"/>
                      </a:lnTo>
                      <a:lnTo>
                        <a:pt x="19177" y="14187"/>
                      </a:lnTo>
                      <a:cubicBezTo>
                        <a:pt x="19336" y="13794"/>
                        <a:pt x="19468" y="13391"/>
                        <a:pt x="19571" y="12978"/>
                      </a:cubicBezTo>
                    </a:path>
                  </a:pathLst>
                </a:custGeom>
                <a:gradFill>
                  <a:gsLst>
                    <a:gs pos="0">
                      <a:srgbClr val="FFFFFF">
                        <a:lumMod val="95000"/>
                      </a:srgbClr>
                    </a:gs>
                    <a:gs pos="100000">
                      <a:srgbClr val="FFFFFF">
                        <a:lumMod val="65000"/>
                      </a:srgbClr>
                    </a:gs>
                  </a:gsLst>
                  <a:lin ang="2126292"/>
                </a:gradFill>
                <a:ln w="3810">
                  <a:solidFill>
                    <a:srgbClr val="FFFFFF">
                      <a:lumMod val="7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9" name="Shape 14">
                  <a:extLst>
                    <a:ext uri="{FF2B5EF4-FFF2-40B4-BE49-F238E27FC236}">
                      <a16:creationId xmlns:a16="http://schemas.microsoft.com/office/drawing/2014/main" id="{440B0FC1-5014-4944-A453-CA8D62687733}"/>
                    </a:ext>
                  </a:extLst>
                </p:cNvPr>
                <p:cNvSpPr/>
                <p:nvPr/>
              </p:nvSpPr>
              <p:spPr>
                <a:xfrm>
                  <a:off x="4720887" y="4461834"/>
                  <a:ext cx="914443" cy="914452"/>
                </a:xfrm>
                <a:custGeom>
                  <a:avLst/>
                  <a:gdLst/>
                  <a:ahLst/>
                  <a:cxnLst>
                    <a:cxn ang="0">
                      <a:pos x="wd2" y="hd2"/>
                    </a:cxn>
                    <a:cxn ang="5400000">
                      <a:pos x="wd2" y="hd2"/>
                    </a:cxn>
                    <a:cxn ang="10800000">
                      <a:pos x="wd2" y="hd2"/>
                    </a:cxn>
                    <a:cxn ang="16200000">
                      <a:pos x="wd2" y="hd2"/>
                    </a:cxn>
                  </a:cxnLst>
                  <a:rect l="0" t="0" r="r" b="b"/>
                  <a:pathLst>
                    <a:path w="19929" h="19929" extrusionOk="0">
                      <a:moveTo>
                        <a:pt x="8768" y="16401"/>
                      </a:moveTo>
                      <a:cubicBezTo>
                        <a:pt x="5220" y="15741"/>
                        <a:pt x="2869" y="12316"/>
                        <a:pt x="3529" y="8768"/>
                      </a:cubicBezTo>
                      <a:cubicBezTo>
                        <a:pt x="4188" y="5219"/>
                        <a:pt x="7613" y="2869"/>
                        <a:pt x="11161" y="3529"/>
                      </a:cubicBezTo>
                      <a:cubicBezTo>
                        <a:pt x="14710" y="4189"/>
                        <a:pt x="17061" y="7613"/>
                        <a:pt x="16401" y="11161"/>
                      </a:cubicBezTo>
                      <a:cubicBezTo>
                        <a:pt x="15741" y="14709"/>
                        <a:pt x="12317" y="17061"/>
                        <a:pt x="8768" y="16401"/>
                      </a:cubicBezTo>
                      <a:moveTo>
                        <a:pt x="11786" y="169"/>
                      </a:moveTo>
                      <a:cubicBezTo>
                        <a:pt x="6385" y="-835"/>
                        <a:pt x="1174" y="2742"/>
                        <a:pt x="169" y="8143"/>
                      </a:cubicBezTo>
                      <a:cubicBezTo>
                        <a:pt x="-835" y="13544"/>
                        <a:pt x="2742" y="18756"/>
                        <a:pt x="8143" y="19761"/>
                      </a:cubicBezTo>
                      <a:cubicBezTo>
                        <a:pt x="13544" y="20765"/>
                        <a:pt x="18756" y="17187"/>
                        <a:pt x="19761" y="11786"/>
                      </a:cubicBezTo>
                      <a:cubicBezTo>
                        <a:pt x="20765" y="6385"/>
                        <a:pt x="17187" y="1174"/>
                        <a:pt x="11786" y="169"/>
                      </a:cubicBezTo>
                    </a:path>
                  </a:pathLst>
                </a:custGeom>
                <a:gradFill>
                  <a:gsLst>
                    <a:gs pos="0">
                      <a:srgbClr val="FFFFFF"/>
                    </a:gs>
                    <a:gs pos="100000">
                      <a:srgbClr val="FFFFFF">
                        <a:lumMod val="75000"/>
                      </a:srgbClr>
                    </a:gs>
                  </a:gsLst>
                  <a:lin ang="1807757" scaled="0"/>
                </a:gradFill>
                <a:ln w="3810">
                  <a:solidFill>
                    <a:srgbClr val="FFFFFF">
                      <a:lumMod val="8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0" name="Shape 15">
                  <a:extLst>
                    <a:ext uri="{FF2B5EF4-FFF2-40B4-BE49-F238E27FC236}">
                      <a16:creationId xmlns:a16="http://schemas.microsoft.com/office/drawing/2014/main" id="{7B5EF41E-F86D-4BF2-B5D6-CA9EDD2CFACB}"/>
                    </a:ext>
                  </a:extLst>
                </p:cNvPr>
                <p:cNvSpPr/>
                <p:nvPr/>
              </p:nvSpPr>
              <p:spPr>
                <a:xfrm>
                  <a:off x="4861633" y="4610859"/>
                  <a:ext cx="629139" cy="629147"/>
                </a:xfrm>
                <a:custGeom>
                  <a:avLst/>
                  <a:gdLst/>
                  <a:ahLst/>
                  <a:cxnLst>
                    <a:cxn ang="0">
                      <a:pos x="wd2" y="hd2"/>
                    </a:cxn>
                    <a:cxn ang="5400000">
                      <a:pos x="wd2" y="hd2"/>
                    </a:cxn>
                    <a:cxn ang="10800000">
                      <a:pos x="wd2" y="hd2"/>
                    </a:cxn>
                    <a:cxn ang="16200000">
                      <a:pos x="wd2" y="hd2"/>
                    </a:cxn>
                  </a:cxnLst>
                  <a:rect l="0" t="0" r="r" b="b"/>
                  <a:pathLst>
                    <a:path w="19929" h="19929" extrusionOk="0">
                      <a:moveTo>
                        <a:pt x="8522" y="17725"/>
                      </a:moveTo>
                      <a:cubicBezTo>
                        <a:pt x="4244" y="16929"/>
                        <a:pt x="1409" y="12799"/>
                        <a:pt x="2203" y="8521"/>
                      </a:cubicBezTo>
                      <a:cubicBezTo>
                        <a:pt x="2999" y="4243"/>
                        <a:pt x="7130" y="1409"/>
                        <a:pt x="11408" y="2205"/>
                      </a:cubicBezTo>
                      <a:cubicBezTo>
                        <a:pt x="15687" y="3000"/>
                        <a:pt x="18521" y="7129"/>
                        <a:pt x="17725" y="11407"/>
                      </a:cubicBezTo>
                      <a:cubicBezTo>
                        <a:pt x="16930" y="15685"/>
                        <a:pt x="12801" y="18520"/>
                        <a:pt x="8522" y="17725"/>
                      </a:cubicBezTo>
                      <a:moveTo>
                        <a:pt x="11786" y="169"/>
                      </a:moveTo>
                      <a:cubicBezTo>
                        <a:pt x="6385" y="-835"/>
                        <a:pt x="1174" y="2742"/>
                        <a:pt x="169" y="8143"/>
                      </a:cubicBezTo>
                      <a:cubicBezTo>
                        <a:pt x="-835" y="13544"/>
                        <a:pt x="2742" y="18756"/>
                        <a:pt x="8143" y="19761"/>
                      </a:cubicBezTo>
                      <a:cubicBezTo>
                        <a:pt x="13544" y="20765"/>
                        <a:pt x="18756" y="17187"/>
                        <a:pt x="19760" y="11786"/>
                      </a:cubicBezTo>
                      <a:cubicBezTo>
                        <a:pt x="20765" y="6385"/>
                        <a:pt x="17187" y="1173"/>
                        <a:pt x="11786" y="169"/>
                      </a:cubicBezTo>
                    </a:path>
                  </a:pathLst>
                </a:custGeom>
                <a:gradFill>
                  <a:gsLst>
                    <a:gs pos="0">
                      <a:srgbClr val="FFFFFF">
                        <a:lumMod val="85000"/>
                      </a:srgbClr>
                    </a:gs>
                    <a:gs pos="100000">
                      <a:srgbClr val="FFFFFF">
                        <a:lumMod val="50000"/>
                      </a:srgbClr>
                    </a:gs>
                  </a:gsLst>
                  <a:lin ang="1807757" scaled="0"/>
                </a:gradFill>
                <a:ln w="3810">
                  <a:solidFill>
                    <a:srgbClr val="FFFFFF">
                      <a:lumMod val="50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178" name="Group 177">
              <a:extLst>
                <a:ext uri="{FF2B5EF4-FFF2-40B4-BE49-F238E27FC236}">
                  <a16:creationId xmlns:a16="http://schemas.microsoft.com/office/drawing/2014/main" id="{9D68C157-7887-47A7-BC8A-5304C6FE2E32}"/>
                </a:ext>
              </a:extLst>
            </p:cNvPr>
            <p:cNvGrpSpPr/>
            <p:nvPr/>
          </p:nvGrpSpPr>
          <p:grpSpPr>
            <a:xfrm>
              <a:off x="17561048" y="6660231"/>
              <a:ext cx="1223082" cy="1008111"/>
              <a:chOff x="1524000" y="3086100"/>
              <a:chExt cx="4739709" cy="3906659"/>
            </a:xfrm>
          </p:grpSpPr>
          <p:sp>
            <p:nvSpPr>
              <p:cNvPr id="184" name="Shape 6">
                <a:extLst>
                  <a:ext uri="{FF2B5EF4-FFF2-40B4-BE49-F238E27FC236}">
                    <a16:creationId xmlns:a16="http://schemas.microsoft.com/office/drawing/2014/main" id="{3F813A69-F2A1-45A2-94E9-C7066B8B4263}"/>
                  </a:ext>
                </a:extLst>
              </p:cNvPr>
              <p:cNvSpPr/>
              <p:nvPr/>
            </p:nvSpPr>
            <p:spPr>
              <a:xfrm>
                <a:off x="4241799" y="4762499"/>
                <a:ext cx="1425677" cy="1020800"/>
              </a:xfrm>
              <a:custGeom>
                <a:avLst/>
                <a:gdLst/>
                <a:ahLst/>
                <a:cxnLst>
                  <a:cxn ang="0">
                    <a:pos x="wd2" y="hd2"/>
                  </a:cxn>
                  <a:cxn ang="5400000">
                    <a:pos x="wd2" y="hd2"/>
                  </a:cxn>
                  <a:cxn ang="10800000">
                    <a:pos x="wd2" y="hd2"/>
                  </a:cxn>
                  <a:cxn ang="16200000">
                    <a:pos x="wd2" y="hd2"/>
                  </a:cxn>
                </a:cxnLst>
                <a:rect l="0" t="0" r="r" b="b"/>
                <a:pathLst>
                  <a:path w="20914" h="20979" extrusionOk="0">
                    <a:moveTo>
                      <a:pt x="17745" y="357"/>
                    </a:moveTo>
                    <a:cubicBezTo>
                      <a:pt x="16530" y="-207"/>
                      <a:pt x="15215" y="-99"/>
                      <a:pt x="14041" y="661"/>
                    </a:cubicBezTo>
                    <a:lnTo>
                      <a:pt x="6523" y="5522"/>
                    </a:lnTo>
                    <a:cubicBezTo>
                      <a:pt x="6278" y="5681"/>
                      <a:pt x="6170" y="6073"/>
                      <a:pt x="6284" y="6398"/>
                    </a:cubicBezTo>
                    <a:cubicBezTo>
                      <a:pt x="6397" y="6724"/>
                      <a:pt x="6688" y="6861"/>
                      <a:pt x="6933" y="6699"/>
                    </a:cubicBezTo>
                    <a:lnTo>
                      <a:pt x="14451" y="1839"/>
                    </a:lnTo>
                    <a:cubicBezTo>
                      <a:pt x="15388" y="1233"/>
                      <a:pt x="16438" y="1146"/>
                      <a:pt x="17406" y="1596"/>
                    </a:cubicBezTo>
                    <a:cubicBezTo>
                      <a:pt x="18374" y="2046"/>
                      <a:pt x="19145" y="2976"/>
                      <a:pt x="19577" y="4219"/>
                    </a:cubicBezTo>
                    <a:cubicBezTo>
                      <a:pt x="20009" y="5462"/>
                      <a:pt x="20051" y="6865"/>
                      <a:pt x="19694" y="8172"/>
                    </a:cubicBezTo>
                    <a:cubicBezTo>
                      <a:pt x="19337" y="9480"/>
                      <a:pt x="18625" y="10532"/>
                      <a:pt x="17687" y="11137"/>
                    </a:cubicBezTo>
                    <a:lnTo>
                      <a:pt x="5103" y="19276"/>
                    </a:lnTo>
                    <a:cubicBezTo>
                      <a:pt x="3649" y="20216"/>
                      <a:pt x="1917" y="19412"/>
                      <a:pt x="1245" y="17483"/>
                    </a:cubicBezTo>
                    <a:cubicBezTo>
                      <a:pt x="575" y="15552"/>
                      <a:pt x="1213" y="13216"/>
                      <a:pt x="2668" y="12275"/>
                    </a:cubicBezTo>
                    <a:lnTo>
                      <a:pt x="13786" y="5086"/>
                    </a:lnTo>
                    <a:cubicBezTo>
                      <a:pt x="14250" y="4786"/>
                      <a:pt x="14771" y="4742"/>
                      <a:pt x="15251" y="4967"/>
                    </a:cubicBezTo>
                    <a:cubicBezTo>
                      <a:pt x="15732" y="5190"/>
                      <a:pt x="16115" y="5653"/>
                      <a:pt x="16330" y="6269"/>
                    </a:cubicBezTo>
                    <a:cubicBezTo>
                      <a:pt x="16544" y="6884"/>
                      <a:pt x="16564" y="7580"/>
                      <a:pt x="16387" y="8229"/>
                    </a:cubicBezTo>
                    <a:cubicBezTo>
                      <a:pt x="16210" y="8877"/>
                      <a:pt x="15857" y="9399"/>
                      <a:pt x="15391" y="9700"/>
                    </a:cubicBezTo>
                    <a:lnTo>
                      <a:pt x="4916" y="16475"/>
                    </a:lnTo>
                    <a:cubicBezTo>
                      <a:pt x="4671" y="16633"/>
                      <a:pt x="4564" y="17025"/>
                      <a:pt x="4677" y="17350"/>
                    </a:cubicBezTo>
                    <a:cubicBezTo>
                      <a:pt x="4790" y="17676"/>
                      <a:pt x="5081" y="17810"/>
                      <a:pt x="5326" y="17652"/>
                    </a:cubicBezTo>
                    <a:lnTo>
                      <a:pt x="15801" y="10879"/>
                    </a:lnTo>
                    <a:cubicBezTo>
                      <a:pt x="16504" y="10424"/>
                      <a:pt x="17038" y="9635"/>
                      <a:pt x="17306" y="8655"/>
                    </a:cubicBezTo>
                    <a:cubicBezTo>
                      <a:pt x="17573" y="7677"/>
                      <a:pt x="17542" y="6625"/>
                      <a:pt x="17218" y="5694"/>
                    </a:cubicBezTo>
                    <a:cubicBezTo>
                      <a:pt x="16894" y="4762"/>
                      <a:pt x="16316" y="4065"/>
                      <a:pt x="15590" y="3727"/>
                    </a:cubicBezTo>
                    <a:cubicBezTo>
                      <a:pt x="14865" y="3390"/>
                      <a:pt x="14078" y="3454"/>
                      <a:pt x="13376" y="3908"/>
                    </a:cubicBezTo>
                    <a:lnTo>
                      <a:pt x="2259" y="11098"/>
                    </a:lnTo>
                    <a:cubicBezTo>
                      <a:pt x="313" y="12355"/>
                      <a:pt x="-540" y="15476"/>
                      <a:pt x="357" y="18057"/>
                    </a:cubicBezTo>
                    <a:cubicBezTo>
                      <a:pt x="1134" y="20288"/>
                      <a:pt x="2969" y="21393"/>
                      <a:pt x="4709" y="20837"/>
                    </a:cubicBezTo>
                    <a:cubicBezTo>
                      <a:pt x="4981" y="20751"/>
                      <a:pt x="5250" y="20624"/>
                      <a:pt x="5513" y="20453"/>
                    </a:cubicBezTo>
                    <a:lnTo>
                      <a:pt x="18098" y="12316"/>
                    </a:lnTo>
                    <a:cubicBezTo>
                      <a:pt x="19272" y="11556"/>
                      <a:pt x="20165" y="10237"/>
                      <a:pt x="20612" y="8599"/>
                    </a:cubicBezTo>
                    <a:cubicBezTo>
                      <a:pt x="21060" y="6961"/>
                      <a:pt x="21008" y="5201"/>
                      <a:pt x="20466" y="3646"/>
                    </a:cubicBezTo>
                    <a:cubicBezTo>
                      <a:pt x="19924" y="2088"/>
                      <a:pt x="18958" y="920"/>
                      <a:pt x="17745" y="357"/>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5" name="Shape 7">
                <a:extLst>
                  <a:ext uri="{FF2B5EF4-FFF2-40B4-BE49-F238E27FC236}">
                    <a16:creationId xmlns:a16="http://schemas.microsoft.com/office/drawing/2014/main" id="{8F5896DA-8A9F-4251-9AB0-287134868257}"/>
                  </a:ext>
                </a:extLst>
              </p:cNvPr>
              <p:cNvSpPr/>
              <p:nvPr/>
            </p:nvSpPr>
            <p:spPr>
              <a:xfrm>
                <a:off x="1524000" y="3251200"/>
                <a:ext cx="4739709" cy="2751411"/>
              </a:xfrm>
              <a:custGeom>
                <a:avLst/>
                <a:gdLst/>
                <a:ahLst/>
                <a:cxnLst>
                  <a:cxn ang="0">
                    <a:pos x="wd2" y="hd2"/>
                  </a:cxn>
                  <a:cxn ang="5400000">
                    <a:pos x="wd2" y="hd2"/>
                  </a:cxn>
                  <a:cxn ang="10800000">
                    <a:pos x="wd2" y="hd2"/>
                  </a:cxn>
                  <a:cxn ang="16200000">
                    <a:pos x="wd2" y="hd2"/>
                  </a:cxn>
                </a:cxnLst>
                <a:rect l="0" t="0" r="r" b="b"/>
                <a:pathLst>
                  <a:path w="21600" h="21600" extrusionOk="0">
                    <a:moveTo>
                      <a:pt x="20096" y="0"/>
                    </a:moveTo>
                    <a:lnTo>
                      <a:pt x="21600" y="5610"/>
                    </a:lnTo>
                    <a:lnTo>
                      <a:pt x="1504" y="21600"/>
                    </a:lnTo>
                    <a:lnTo>
                      <a:pt x="0" y="15990"/>
                    </a:lnTo>
                    <a:cubicBezTo>
                      <a:pt x="0" y="15990"/>
                      <a:pt x="20096" y="0"/>
                      <a:pt x="20096"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6" name="Freeform 34">
                <a:extLst>
                  <a:ext uri="{FF2B5EF4-FFF2-40B4-BE49-F238E27FC236}">
                    <a16:creationId xmlns:a16="http://schemas.microsoft.com/office/drawing/2014/main" id="{E4AE361A-BCB3-49B9-9BE7-1CAD3E95BF30}"/>
                  </a:ext>
                </a:extLst>
              </p:cNvPr>
              <p:cNvSpPr/>
              <p:nvPr/>
            </p:nvSpPr>
            <p:spPr>
              <a:xfrm>
                <a:off x="1752599" y="3365500"/>
                <a:ext cx="4009916" cy="2110570"/>
              </a:xfrm>
              <a:custGeom>
                <a:avLst/>
                <a:gdLst>
                  <a:gd name="connsiteX0" fmla="*/ 3938629 w 4009916"/>
                  <a:gd name="connsiteY0" fmla="*/ 0 h 2110570"/>
                  <a:gd name="connsiteX1" fmla="*/ 4009916 w 4009916"/>
                  <a:gd name="connsiteY1" fmla="*/ 154225 h 2110570"/>
                  <a:gd name="connsiteX2" fmla="*/ 3875606 w 4009916"/>
                  <a:gd name="connsiteY2" fmla="*/ 216264 h 2110570"/>
                  <a:gd name="connsiteX3" fmla="*/ 3970094 w 4009916"/>
                  <a:gd name="connsiteY3" fmla="*/ 420827 h 2110570"/>
                  <a:gd name="connsiteX4" fmla="*/ 3886151 w 4009916"/>
                  <a:gd name="connsiteY4" fmla="*/ 459573 h 2110570"/>
                  <a:gd name="connsiteX5" fmla="*/ 3791673 w 4009916"/>
                  <a:gd name="connsiteY5" fmla="*/ 255033 h 2110570"/>
                  <a:gd name="connsiteX6" fmla="*/ 3596995 w 4009916"/>
                  <a:gd name="connsiteY6" fmla="*/ 344956 h 2110570"/>
                  <a:gd name="connsiteX7" fmla="*/ 3690697 w 4009916"/>
                  <a:gd name="connsiteY7" fmla="*/ 547797 h 2110570"/>
                  <a:gd name="connsiteX8" fmla="*/ 3606741 w 4009916"/>
                  <a:gd name="connsiteY8" fmla="*/ 586600 h 2110570"/>
                  <a:gd name="connsiteX9" fmla="*/ 3513048 w 4009916"/>
                  <a:gd name="connsiteY9" fmla="*/ 383731 h 2110570"/>
                  <a:gd name="connsiteX10" fmla="*/ 3328860 w 4009916"/>
                  <a:gd name="connsiteY10" fmla="*/ 468809 h 2110570"/>
                  <a:gd name="connsiteX11" fmla="*/ 3423998 w 4009916"/>
                  <a:gd name="connsiteY11" fmla="*/ 674805 h 2110570"/>
                  <a:gd name="connsiteX12" fmla="*/ 3340054 w 4009916"/>
                  <a:gd name="connsiteY12" fmla="*/ 713568 h 2110570"/>
                  <a:gd name="connsiteX13" fmla="*/ 3244904 w 4009916"/>
                  <a:gd name="connsiteY13" fmla="*/ 507589 h 2110570"/>
                  <a:gd name="connsiteX14" fmla="*/ 3050261 w 4009916"/>
                  <a:gd name="connsiteY14" fmla="*/ 597495 h 2110570"/>
                  <a:gd name="connsiteX15" fmla="*/ 3144598 w 4009916"/>
                  <a:gd name="connsiteY15" fmla="*/ 801798 h 2110570"/>
                  <a:gd name="connsiteX16" fmla="*/ 3060584 w 4009916"/>
                  <a:gd name="connsiteY16" fmla="*/ 840561 h 2110570"/>
                  <a:gd name="connsiteX17" fmla="*/ 2966263 w 4009916"/>
                  <a:gd name="connsiteY17" fmla="*/ 636294 h 2110570"/>
                  <a:gd name="connsiteX18" fmla="*/ 2771633 w 4009916"/>
                  <a:gd name="connsiteY18" fmla="*/ 726195 h 2110570"/>
                  <a:gd name="connsiteX19" fmla="*/ 2865234 w 4009916"/>
                  <a:gd name="connsiteY19" fmla="*/ 928772 h 2110570"/>
                  <a:gd name="connsiteX20" fmla="*/ 2781254 w 4009916"/>
                  <a:gd name="connsiteY20" fmla="*/ 967573 h 2110570"/>
                  <a:gd name="connsiteX21" fmla="*/ 2687661 w 4009916"/>
                  <a:gd name="connsiteY21" fmla="*/ 764982 h 2110570"/>
                  <a:gd name="connsiteX22" fmla="*/ 2503461 w 4009916"/>
                  <a:gd name="connsiteY22" fmla="*/ 850065 h 2110570"/>
                  <a:gd name="connsiteX23" fmla="*/ 2598464 w 4009916"/>
                  <a:gd name="connsiteY23" fmla="*/ 1055824 h 2110570"/>
                  <a:gd name="connsiteX24" fmla="*/ 2514520 w 4009916"/>
                  <a:gd name="connsiteY24" fmla="*/ 1094569 h 2110570"/>
                  <a:gd name="connsiteX25" fmla="*/ 2419511 w 4009916"/>
                  <a:gd name="connsiteY25" fmla="*/ 888842 h 2110570"/>
                  <a:gd name="connsiteX26" fmla="*/ 2224816 w 4009916"/>
                  <a:gd name="connsiteY26" fmla="*/ 978773 h 2110570"/>
                  <a:gd name="connsiteX27" fmla="*/ 2319070 w 4009916"/>
                  <a:gd name="connsiteY27" fmla="*/ 1182811 h 2110570"/>
                  <a:gd name="connsiteX28" fmla="*/ 2235146 w 4009916"/>
                  <a:gd name="connsiteY28" fmla="*/ 1221575 h 2110570"/>
                  <a:gd name="connsiteX29" fmla="*/ 2140890 w 4009916"/>
                  <a:gd name="connsiteY29" fmla="*/ 1017538 h 2110570"/>
                  <a:gd name="connsiteX30" fmla="*/ 1946192 w 4009916"/>
                  <a:gd name="connsiteY30" fmla="*/ 1107470 h 2110570"/>
                  <a:gd name="connsiteX31" fmla="*/ 2039640 w 4009916"/>
                  <a:gd name="connsiteY31" fmla="*/ 1309825 h 2110570"/>
                  <a:gd name="connsiteX32" fmla="*/ 1955738 w 4009916"/>
                  <a:gd name="connsiteY32" fmla="*/ 1348570 h 2110570"/>
                  <a:gd name="connsiteX33" fmla="*/ 1862279 w 4009916"/>
                  <a:gd name="connsiteY33" fmla="*/ 1146230 h 2110570"/>
                  <a:gd name="connsiteX34" fmla="*/ 1678061 w 4009916"/>
                  <a:gd name="connsiteY34" fmla="*/ 1231321 h 2110570"/>
                  <a:gd name="connsiteX35" fmla="*/ 1772981 w 4009916"/>
                  <a:gd name="connsiteY35" fmla="*/ 1436832 h 2110570"/>
                  <a:gd name="connsiteX36" fmla="*/ 1689019 w 4009916"/>
                  <a:gd name="connsiteY36" fmla="*/ 1475598 h 2110570"/>
                  <a:gd name="connsiteX37" fmla="*/ 1594117 w 4009916"/>
                  <a:gd name="connsiteY37" fmla="*/ 1270096 h 2110570"/>
                  <a:gd name="connsiteX38" fmla="*/ 1399440 w 4009916"/>
                  <a:gd name="connsiteY38" fmla="*/ 1360018 h 2110570"/>
                  <a:gd name="connsiteX39" fmla="*/ 1493565 w 4009916"/>
                  <a:gd name="connsiteY39" fmla="*/ 1563809 h 2110570"/>
                  <a:gd name="connsiteX40" fmla="*/ 1409643 w 4009916"/>
                  <a:gd name="connsiteY40" fmla="*/ 1602573 h 2110570"/>
                  <a:gd name="connsiteX41" fmla="*/ 1315524 w 4009916"/>
                  <a:gd name="connsiteY41" fmla="*/ 1398779 h 2110570"/>
                  <a:gd name="connsiteX42" fmla="*/ 1120815 w 4009916"/>
                  <a:gd name="connsiteY42" fmla="*/ 1488717 h 2110570"/>
                  <a:gd name="connsiteX43" fmla="*/ 1214167 w 4009916"/>
                  <a:gd name="connsiteY43" fmla="*/ 1690765 h 2110570"/>
                  <a:gd name="connsiteX44" fmla="*/ 1130245 w 4009916"/>
                  <a:gd name="connsiteY44" fmla="*/ 1729545 h 2110570"/>
                  <a:gd name="connsiteX45" fmla="*/ 1036905 w 4009916"/>
                  <a:gd name="connsiteY45" fmla="*/ 1527475 h 2110570"/>
                  <a:gd name="connsiteX46" fmla="*/ 852686 w 4009916"/>
                  <a:gd name="connsiteY46" fmla="*/ 1612567 h 2110570"/>
                  <a:gd name="connsiteX47" fmla="*/ 947478 w 4009916"/>
                  <a:gd name="connsiteY47" fmla="*/ 1817836 h 2110570"/>
                  <a:gd name="connsiteX48" fmla="*/ 863540 w 4009916"/>
                  <a:gd name="connsiteY48" fmla="*/ 1856541 h 2110570"/>
                  <a:gd name="connsiteX49" fmla="*/ 768762 w 4009916"/>
                  <a:gd name="connsiteY49" fmla="*/ 1651332 h 2110570"/>
                  <a:gd name="connsiteX50" fmla="*/ 574054 w 4009916"/>
                  <a:gd name="connsiteY50" fmla="*/ 1741269 h 2110570"/>
                  <a:gd name="connsiteX51" fmla="*/ 668073 w 4009916"/>
                  <a:gd name="connsiteY51" fmla="*/ 1944806 h 2110570"/>
                  <a:gd name="connsiteX52" fmla="*/ 584114 w 4009916"/>
                  <a:gd name="connsiteY52" fmla="*/ 1983630 h 2110570"/>
                  <a:gd name="connsiteX53" fmla="*/ 490095 w 4009916"/>
                  <a:gd name="connsiteY53" fmla="*/ 1780050 h 2110570"/>
                  <a:gd name="connsiteX54" fmla="*/ 295473 w 4009916"/>
                  <a:gd name="connsiteY54" fmla="*/ 1869947 h 2110570"/>
                  <a:gd name="connsiteX55" fmla="*/ 388723 w 4009916"/>
                  <a:gd name="connsiteY55" fmla="*/ 2071807 h 2110570"/>
                  <a:gd name="connsiteX56" fmla="*/ 304770 w 4009916"/>
                  <a:gd name="connsiteY56" fmla="*/ 2110570 h 2110570"/>
                  <a:gd name="connsiteX57" fmla="*/ 211525 w 4009916"/>
                  <a:gd name="connsiteY57" fmla="*/ 1908723 h 2110570"/>
                  <a:gd name="connsiteX58" fmla="*/ 71287 w 4009916"/>
                  <a:gd name="connsiteY58" fmla="*/ 1973499 h 2110570"/>
                  <a:gd name="connsiteX59" fmla="*/ 0 w 4009916"/>
                  <a:gd name="connsiteY59" fmla="*/ 1819183 h 2110570"/>
                  <a:gd name="connsiteX60" fmla="*/ 97360 w 4009916"/>
                  <a:gd name="connsiteY60" fmla="*/ 1774214 h 2110570"/>
                  <a:gd name="connsiteX61" fmla="*/ 140238 w 4009916"/>
                  <a:gd name="connsiteY61" fmla="*/ 1754409 h 2110570"/>
                  <a:gd name="connsiteX62" fmla="*/ 139700 w 4009916"/>
                  <a:gd name="connsiteY62" fmla="*/ 1753245 h 2110570"/>
                  <a:gd name="connsiteX63" fmla="*/ 223665 w 4009916"/>
                  <a:gd name="connsiteY63" fmla="*/ 1714500 h 2110570"/>
                  <a:gd name="connsiteX64" fmla="*/ 224189 w 4009916"/>
                  <a:gd name="connsiteY64" fmla="*/ 1715634 h 2110570"/>
                  <a:gd name="connsiteX65" fmla="*/ 258425 w 4009916"/>
                  <a:gd name="connsiteY65" fmla="*/ 1699821 h 2110570"/>
                  <a:gd name="connsiteX66" fmla="*/ 812355 w 4009916"/>
                  <a:gd name="connsiteY66" fmla="*/ 1443970 h 2110570"/>
                  <a:gd name="connsiteX67" fmla="*/ 965631 w 4009916"/>
                  <a:gd name="connsiteY67" fmla="*/ 1373175 h 2110570"/>
                  <a:gd name="connsiteX68" fmla="*/ 965200 w 4009916"/>
                  <a:gd name="connsiteY68" fmla="*/ 1372242 h 2110570"/>
                  <a:gd name="connsiteX69" fmla="*/ 1049100 w 4009916"/>
                  <a:gd name="connsiteY69" fmla="*/ 1333500 h 2110570"/>
                  <a:gd name="connsiteX70" fmla="*/ 1049527 w 4009916"/>
                  <a:gd name="connsiteY70" fmla="*/ 1334425 h 2110570"/>
                  <a:gd name="connsiteX71" fmla="*/ 1164818 w 4009916"/>
                  <a:gd name="connsiteY71" fmla="*/ 1281174 h 2110570"/>
                  <a:gd name="connsiteX72" fmla="*/ 1547818 w 4009916"/>
                  <a:gd name="connsiteY72" fmla="*/ 1104273 h 2110570"/>
                  <a:gd name="connsiteX73" fmla="*/ 1791015 w 4009916"/>
                  <a:gd name="connsiteY73" fmla="*/ 991945 h 2110570"/>
                  <a:gd name="connsiteX74" fmla="*/ 1790700 w 4009916"/>
                  <a:gd name="connsiteY74" fmla="*/ 991263 h 2110570"/>
                  <a:gd name="connsiteX75" fmla="*/ 1874625 w 4009916"/>
                  <a:gd name="connsiteY75" fmla="*/ 952500 h 2110570"/>
                  <a:gd name="connsiteX76" fmla="*/ 1874940 w 4009916"/>
                  <a:gd name="connsiteY76" fmla="*/ 953181 h 2110570"/>
                  <a:gd name="connsiteX77" fmla="*/ 2502764 w 4009916"/>
                  <a:gd name="connsiteY77" fmla="*/ 663200 h 2110570"/>
                  <a:gd name="connsiteX78" fmla="*/ 2616393 w 4009916"/>
                  <a:gd name="connsiteY78" fmla="*/ 610717 h 2110570"/>
                  <a:gd name="connsiteX79" fmla="*/ 2616200 w 4009916"/>
                  <a:gd name="connsiteY79" fmla="*/ 610300 h 2110570"/>
                  <a:gd name="connsiteX80" fmla="*/ 2700157 w 4009916"/>
                  <a:gd name="connsiteY80" fmla="*/ 571500 h 2110570"/>
                  <a:gd name="connsiteX81" fmla="*/ 2700358 w 4009916"/>
                  <a:gd name="connsiteY81" fmla="*/ 571935 h 2110570"/>
                  <a:gd name="connsiteX82" fmla="*/ 2902513 w 4009916"/>
                  <a:gd name="connsiteY82" fmla="*/ 478563 h 2110570"/>
                  <a:gd name="connsiteX83" fmla="*/ 3261554 w 4009916"/>
                  <a:gd name="connsiteY83" fmla="*/ 312728 h 2110570"/>
                  <a:gd name="connsiteX84" fmla="*/ 3441805 w 4009916"/>
                  <a:gd name="connsiteY84" fmla="*/ 229474 h 2110570"/>
                  <a:gd name="connsiteX85" fmla="*/ 3441700 w 4009916"/>
                  <a:gd name="connsiteY85" fmla="*/ 229248 h 2110570"/>
                  <a:gd name="connsiteX86" fmla="*/ 3525645 w 4009916"/>
                  <a:gd name="connsiteY86" fmla="*/ 190500 h 2110570"/>
                  <a:gd name="connsiteX87" fmla="*/ 3525740 w 4009916"/>
                  <a:gd name="connsiteY87" fmla="*/ 190706 h 2110570"/>
                  <a:gd name="connsiteX88" fmla="*/ 3674088 w 4009916"/>
                  <a:gd name="connsiteY88" fmla="*/ 122186 h 2110570"/>
                  <a:gd name="connsiteX89" fmla="*/ 3938629 w 4009916"/>
                  <a:gd name="connsiteY89" fmla="*/ 0 h 211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4009916" h="2110570">
                    <a:moveTo>
                      <a:pt x="3938629" y="0"/>
                    </a:moveTo>
                    <a:lnTo>
                      <a:pt x="4009916" y="154225"/>
                    </a:lnTo>
                    <a:lnTo>
                      <a:pt x="3875606" y="216264"/>
                    </a:lnTo>
                    <a:lnTo>
                      <a:pt x="3970094" y="420827"/>
                    </a:lnTo>
                    <a:lnTo>
                      <a:pt x="3886151" y="459573"/>
                    </a:lnTo>
                    <a:lnTo>
                      <a:pt x="3791673" y="255033"/>
                    </a:lnTo>
                    <a:lnTo>
                      <a:pt x="3596995" y="344956"/>
                    </a:lnTo>
                    <a:lnTo>
                      <a:pt x="3690697" y="547797"/>
                    </a:lnTo>
                    <a:lnTo>
                      <a:pt x="3606741" y="586600"/>
                    </a:lnTo>
                    <a:lnTo>
                      <a:pt x="3513048" y="383731"/>
                    </a:lnTo>
                    <a:lnTo>
                      <a:pt x="3328860" y="468809"/>
                    </a:lnTo>
                    <a:lnTo>
                      <a:pt x="3423998" y="674805"/>
                    </a:lnTo>
                    <a:lnTo>
                      <a:pt x="3340054" y="713568"/>
                    </a:lnTo>
                    <a:lnTo>
                      <a:pt x="3244904" y="507589"/>
                    </a:lnTo>
                    <a:lnTo>
                      <a:pt x="3050261" y="597495"/>
                    </a:lnTo>
                    <a:lnTo>
                      <a:pt x="3144598" y="801798"/>
                    </a:lnTo>
                    <a:lnTo>
                      <a:pt x="3060584" y="840561"/>
                    </a:lnTo>
                    <a:lnTo>
                      <a:pt x="2966263" y="636294"/>
                    </a:lnTo>
                    <a:lnTo>
                      <a:pt x="2771633" y="726195"/>
                    </a:lnTo>
                    <a:lnTo>
                      <a:pt x="2865234" y="928772"/>
                    </a:lnTo>
                    <a:lnTo>
                      <a:pt x="2781254" y="967573"/>
                    </a:lnTo>
                    <a:lnTo>
                      <a:pt x="2687661" y="764982"/>
                    </a:lnTo>
                    <a:lnTo>
                      <a:pt x="2503461" y="850065"/>
                    </a:lnTo>
                    <a:lnTo>
                      <a:pt x="2598464" y="1055824"/>
                    </a:lnTo>
                    <a:lnTo>
                      <a:pt x="2514520" y="1094569"/>
                    </a:lnTo>
                    <a:lnTo>
                      <a:pt x="2419511" y="888842"/>
                    </a:lnTo>
                    <a:lnTo>
                      <a:pt x="2224816" y="978773"/>
                    </a:lnTo>
                    <a:lnTo>
                      <a:pt x="2319070" y="1182811"/>
                    </a:lnTo>
                    <a:lnTo>
                      <a:pt x="2235146" y="1221575"/>
                    </a:lnTo>
                    <a:lnTo>
                      <a:pt x="2140890" y="1017538"/>
                    </a:lnTo>
                    <a:lnTo>
                      <a:pt x="1946192" y="1107470"/>
                    </a:lnTo>
                    <a:lnTo>
                      <a:pt x="2039640" y="1309825"/>
                    </a:lnTo>
                    <a:lnTo>
                      <a:pt x="1955738" y="1348570"/>
                    </a:lnTo>
                    <a:lnTo>
                      <a:pt x="1862279" y="1146230"/>
                    </a:lnTo>
                    <a:lnTo>
                      <a:pt x="1678061" y="1231321"/>
                    </a:lnTo>
                    <a:lnTo>
                      <a:pt x="1772981" y="1436832"/>
                    </a:lnTo>
                    <a:lnTo>
                      <a:pt x="1689019" y="1475598"/>
                    </a:lnTo>
                    <a:lnTo>
                      <a:pt x="1594117" y="1270096"/>
                    </a:lnTo>
                    <a:lnTo>
                      <a:pt x="1399440" y="1360018"/>
                    </a:lnTo>
                    <a:lnTo>
                      <a:pt x="1493565" y="1563809"/>
                    </a:lnTo>
                    <a:lnTo>
                      <a:pt x="1409643" y="1602573"/>
                    </a:lnTo>
                    <a:lnTo>
                      <a:pt x="1315524" y="1398779"/>
                    </a:lnTo>
                    <a:lnTo>
                      <a:pt x="1120815" y="1488717"/>
                    </a:lnTo>
                    <a:lnTo>
                      <a:pt x="1214167" y="1690765"/>
                    </a:lnTo>
                    <a:lnTo>
                      <a:pt x="1130245" y="1729545"/>
                    </a:lnTo>
                    <a:lnTo>
                      <a:pt x="1036905" y="1527475"/>
                    </a:lnTo>
                    <a:lnTo>
                      <a:pt x="852686" y="1612567"/>
                    </a:lnTo>
                    <a:lnTo>
                      <a:pt x="947478" y="1817836"/>
                    </a:lnTo>
                    <a:lnTo>
                      <a:pt x="863540" y="1856541"/>
                    </a:lnTo>
                    <a:lnTo>
                      <a:pt x="768762" y="1651332"/>
                    </a:lnTo>
                    <a:lnTo>
                      <a:pt x="574054" y="1741269"/>
                    </a:lnTo>
                    <a:lnTo>
                      <a:pt x="668073" y="1944806"/>
                    </a:lnTo>
                    <a:lnTo>
                      <a:pt x="584114" y="1983630"/>
                    </a:lnTo>
                    <a:lnTo>
                      <a:pt x="490095" y="1780050"/>
                    </a:lnTo>
                    <a:lnTo>
                      <a:pt x="295473" y="1869947"/>
                    </a:lnTo>
                    <a:lnTo>
                      <a:pt x="388723" y="2071807"/>
                    </a:lnTo>
                    <a:lnTo>
                      <a:pt x="304770" y="2110570"/>
                    </a:lnTo>
                    <a:lnTo>
                      <a:pt x="211525" y="1908723"/>
                    </a:lnTo>
                    <a:lnTo>
                      <a:pt x="71287" y="1973499"/>
                    </a:lnTo>
                    <a:lnTo>
                      <a:pt x="0" y="1819183"/>
                    </a:lnTo>
                    <a:cubicBezTo>
                      <a:pt x="0" y="1819183"/>
                      <a:pt x="34617" y="1803194"/>
                      <a:pt x="97360" y="1774214"/>
                    </a:cubicBezTo>
                    <a:lnTo>
                      <a:pt x="140238" y="1754409"/>
                    </a:lnTo>
                    <a:lnTo>
                      <a:pt x="139700" y="1753245"/>
                    </a:lnTo>
                    <a:cubicBezTo>
                      <a:pt x="139700" y="1753245"/>
                      <a:pt x="223665" y="1714500"/>
                      <a:pt x="223665" y="1714500"/>
                    </a:cubicBezTo>
                    <a:lnTo>
                      <a:pt x="224189" y="1715634"/>
                    </a:lnTo>
                    <a:lnTo>
                      <a:pt x="258425" y="1699821"/>
                    </a:lnTo>
                    <a:cubicBezTo>
                      <a:pt x="399616" y="1634607"/>
                      <a:pt x="590857" y="1546276"/>
                      <a:pt x="812355" y="1443970"/>
                    </a:cubicBezTo>
                    <a:lnTo>
                      <a:pt x="965631" y="1373175"/>
                    </a:lnTo>
                    <a:lnTo>
                      <a:pt x="965200" y="1372242"/>
                    </a:lnTo>
                    <a:cubicBezTo>
                      <a:pt x="965200" y="1372242"/>
                      <a:pt x="1049100" y="1333500"/>
                      <a:pt x="1049100" y="1333500"/>
                    </a:cubicBezTo>
                    <a:lnTo>
                      <a:pt x="1049527" y="1334425"/>
                    </a:lnTo>
                    <a:lnTo>
                      <a:pt x="1164818" y="1281174"/>
                    </a:lnTo>
                    <a:cubicBezTo>
                      <a:pt x="1288220" y="1224176"/>
                      <a:pt x="1416712" y="1164829"/>
                      <a:pt x="1547818" y="1104273"/>
                    </a:cubicBezTo>
                    <a:lnTo>
                      <a:pt x="1791015" y="991945"/>
                    </a:lnTo>
                    <a:lnTo>
                      <a:pt x="1790700" y="991263"/>
                    </a:lnTo>
                    <a:cubicBezTo>
                      <a:pt x="1790700" y="991263"/>
                      <a:pt x="1874625" y="952500"/>
                      <a:pt x="1874625" y="952500"/>
                    </a:cubicBezTo>
                    <a:lnTo>
                      <a:pt x="1874940" y="953181"/>
                    </a:lnTo>
                    <a:lnTo>
                      <a:pt x="2502764" y="663200"/>
                    </a:lnTo>
                    <a:lnTo>
                      <a:pt x="2616393" y="610717"/>
                    </a:lnTo>
                    <a:lnTo>
                      <a:pt x="2616200" y="610300"/>
                    </a:lnTo>
                    <a:cubicBezTo>
                      <a:pt x="2616200" y="610300"/>
                      <a:pt x="2700157" y="571500"/>
                      <a:pt x="2700157" y="571500"/>
                    </a:cubicBezTo>
                    <a:lnTo>
                      <a:pt x="2700358" y="571935"/>
                    </a:lnTo>
                    <a:lnTo>
                      <a:pt x="2902513" y="478563"/>
                    </a:lnTo>
                    <a:cubicBezTo>
                      <a:pt x="3029979" y="419689"/>
                      <a:pt x="3150661" y="363948"/>
                      <a:pt x="3261554" y="312728"/>
                    </a:cubicBezTo>
                    <a:lnTo>
                      <a:pt x="3441805" y="229474"/>
                    </a:lnTo>
                    <a:lnTo>
                      <a:pt x="3441700" y="229248"/>
                    </a:lnTo>
                    <a:cubicBezTo>
                      <a:pt x="3441700" y="229248"/>
                      <a:pt x="3525645" y="190500"/>
                      <a:pt x="3525645" y="190500"/>
                    </a:cubicBezTo>
                    <a:lnTo>
                      <a:pt x="3525740" y="190706"/>
                    </a:lnTo>
                    <a:lnTo>
                      <a:pt x="3674088" y="122186"/>
                    </a:lnTo>
                    <a:cubicBezTo>
                      <a:pt x="3840052" y="45531"/>
                      <a:pt x="3938629" y="0"/>
                      <a:pt x="3938629" y="0"/>
                    </a:cubicBezTo>
                    <a:close/>
                  </a:path>
                </a:pathLst>
              </a:custGeom>
              <a:solidFill>
                <a:srgbClr val="FFAF28">
                  <a:lumMod val="60000"/>
                  <a:lumOff val="4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7" name="Shape 23">
                <a:extLst>
                  <a:ext uri="{FF2B5EF4-FFF2-40B4-BE49-F238E27FC236}">
                    <a16:creationId xmlns:a16="http://schemas.microsoft.com/office/drawing/2014/main" id="{776C13B2-7D78-48F6-9FF4-01C89DA53269}"/>
                  </a:ext>
                </a:extLst>
              </p:cNvPr>
              <p:cNvSpPr/>
              <p:nvPr/>
            </p:nvSpPr>
            <p:spPr>
              <a:xfrm>
                <a:off x="3238500" y="3086100"/>
                <a:ext cx="816094" cy="3902268"/>
              </a:xfrm>
              <a:custGeom>
                <a:avLst/>
                <a:gdLst/>
                <a:ahLst/>
                <a:cxnLst>
                  <a:cxn ang="0">
                    <a:pos x="wd2" y="hd2"/>
                  </a:cxn>
                  <a:cxn ang="5400000">
                    <a:pos x="wd2" y="hd2"/>
                  </a:cxn>
                  <a:cxn ang="10800000">
                    <a:pos x="wd2" y="hd2"/>
                  </a:cxn>
                  <a:cxn ang="16200000">
                    <a:pos x="wd2" y="hd2"/>
                  </a:cxn>
                </a:cxnLst>
                <a:rect l="0" t="0" r="r" b="b"/>
                <a:pathLst>
                  <a:path w="21432" h="21564" extrusionOk="0">
                    <a:moveTo>
                      <a:pt x="21432" y="19142"/>
                    </a:moveTo>
                    <a:lnTo>
                      <a:pt x="18089" y="21564"/>
                    </a:lnTo>
                    <a:lnTo>
                      <a:pt x="11847" y="19411"/>
                    </a:lnTo>
                    <a:lnTo>
                      <a:pt x="23" y="750"/>
                    </a:lnTo>
                    <a:cubicBezTo>
                      <a:pt x="-168" y="448"/>
                      <a:pt x="851" y="167"/>
                      <a:pt x="2288" y="127"/>
                    </a:cubicBezTo>
                    <a:lnTo>
                      <a:pt x="6645" y="4"/>
                    </a:lnTo>
                    <a:cubicBezTo>
                      <a:pt x="8084" y="-36"/>
                      <a:pt x="9416" y="179"/>
                      <a:pt x="9608" y="481"/>
                    </a:cubicBezTo>
                    <a:cubicBezTo>
                      <a:pt x="9608" y="481"/>
                      <a:pt x="21432" y="19142"/>
                      <a:pt x="21432" y="19142"/>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8" name="Shape 24">
                <a:extLst>
                  <a:ext uri="{FF2B5EF4-FFF2-40B4-BE49-F238E27FC236}">
                    <a16:creationId xmlns:a16="http://schemas.microsoft.com/office/drawing/2014/main" id="{D78C1FE2-8AF4-4517-A4BD-D634C1371EDD}"/>
                  </a:ext>
                </a:extLst>
              </p:cNvPr>
              <p:cNvSpPr/>
              <p:nvPr/>
            </p:nvSpPr>
            <p:spPr>
              <a:xfrm>
                <a:off x="3403600" y="3086100"/>
                <a:ext cx="646024" cy="3902268"/>
              </a:xfrm>
              <a:custGeom>
                <a:avLst/>
                <a:gdLst/>
                <a:ahLst/>
                <a:cxnLst>
                  <a:cxn ang="0">
                    <a:pos x="wd2" y="hd2"/>
                  </a:cxn>
                  <a:cxn ang="5400000">
                    <a:pos x="wd2" y="hd2"/>
                  </a:cxn>
                  <a:cxn ang="10800000">
                    <a:pos x="wd2" y="hd2"/>
                  </a:cxn>
                  <a:cxn ang="16200000">
                    <a:pos x="wd2" y="hd2"/>
                  </a:cxn>
                </a:cxnLst>
                <a:rect l="0" t="0" r="r" b="b"/>
                <a:pathLst>
                  <a:path w="21600" h="21564" extrusionOk="0">
                    <a:moveTo>
                      <a:pt x="21600" y="19142"/>
                    </a:moveTo>
                    <a:lnTo>
                      <a:pt x="17344" y="21564"/>
                    </a:lnTo>
                    <a:lnTo>
                      <a:pt x="15424" y="19185"/>
                    </a:lnTo>
                    <a:lnTo>
                      <a:pt x="0" y="65"/>
                    </a:lnTo>
                    <a:lnTo>
                      <a:pt x="2774" y="4"/>
                    </a:lnTo>
                    <a:cubicBezTo>
                      <a:pt x="4605" y="-36"/>
                      <a:pt x="6302" y="179"/>
                      <a:pt x="6546" y="481"/>
                    </a:cubicBezTo>
                    <a:cubicBezTo>
                      <a:pt x="6546" y="481"/>
                      <a:pt x="21600" y="19142"/>
                      <a:pt x="21600" y="19142"/>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9" name="Shape 25">
                <a:extLst>
                  <a:ext uri="{FF2B5EF4-FFF2-40B4-BE49-F238E27FC236}">
                    <a16:creationId xmlns:a16="http://schemas.microsoft.com/office/drawing/2014/main" id="{85332A5D-B3B4-4DA0-9D14-4224D197C994}"/>
                  </a:ext>
                </a:extLst>
              </p:cNvPr>
              <p:cNvSpPr/>
              <p:nvPr/>
            </p:nvSpPr>
            <p:spPr>
              <a:xfrm>
                <a:off x="3251200" y="3314699"/>
                <a:ext cx="795675" cy="3669663"/>
              </a:xfrm>
              <a:custGeom>
                <a:avLst/>
                <a:gdLst/>
                <a:ahLst/>
                <a:cxnLst>
                  <a:cxn ang="0">
                    <a:pos x="wd2" y="hd2"/>
                  </a:cxn>
                  <a:cxn ang="5400000">
                    <a:pos x="wd2" y="hd2"/>
                  </a:cxn>
                  <a:cxn ang="10800000">
                    <a:pos x="wd2" y="hd2"/>
                  </a:cxn>
                  <a:cxn ang="16200000">
                    <a:pos x="wd2" y="hd2"/>
                  </a:cxn>
                </a:cxnLst>
                <a:rect l="0" t="0" r="r" b="b"/>
                <a:pathLst>
                  <a:path w="21600" h="21574" extrusionOk="0">
                    <a:moveTo>
                      <a:pt x="21600" y="18997"/>
                    </a:moveTo>
                    <a:lnTo>
                      <a:pt x="18145" y="21574"/>
                    </a:lnTo>
                    <a:lnTo>
                      <a:pt x="11692" y="19283"/>
                    </a:lnTo>
                    <a:lnTo>
                      <a:pt x="0" y="292"/>
                    </a:lnTo>
                    <a:cubicBezTo>
                      <a:pt x="3409" y="63"/>
                      <a:pt x="6694" y="-26"/>
                      <a:pt x="9908" y="6"/>
                    </a:cubicBezTo>
                    <a:cubicBezTo>
                      <a:pt x="9908" y="6"/>
                      <a:pt x="21600" y="18997"/>
                      <a:pt x="21600" y="18997"/>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0" name="Shape 26">
                <a:extLst>
                  <a:ext uri="{FF2B5EF4-FFF2-40B4-BE49-F238E27FC236}">
                    <a16:creationId xmlns:a16="http://schemas.microsoft.com/office/drawing/2014/main" id="{3B58C05E-7C35-4FA1-9963-BBB7EDB70F4B}"/>
                  </a:ext>
                </a:extLst>
              </p:cNvPr>
              <p:cNvSpPr/>
              <p:nvPr/>
            </p:nvSpPr>
            <p:spPr>
              <a:xfrm>
                <a:off x="3441700" y="3314699"/>
                <a:ext cx="615305" cy="3669630"/>
              </a:xfrm>
              <a:custGeom>
                <a:avLst/>
                <a:gdLst/>
                <a:ahLst/>
                <a:cxnLst>
                  <a:cxn ang="0">
                    <a:pos x="wd2" y="hd2"/>
                  </a:cxn>
                  <a:cxn ang="5400000">
                    <a:pos x="wd2" y="hd2"/>
                  </a:cxn>
                  <a:cxn ang="10800000">
                    <a:pos x="wd2" y="hd2"/>
                  </a:cxn>
                  <a:cxn ang="16200000">
                    <a:pos x="wd2" y="hd2"/>
                  </a:cxn>
                </a:cxnLst>
                <a:rect l="0" t="0" r="r" b="b"/>
                <a:pathLst>
                  <a:path w="21600" h="21590" extrusionOk="0">
                    <a:moveTo>
                      <a:pt x="21600" y="19011"/>
                    </a:moveTo>
                    <a:lnTo>
                      <a:pt x="17132" y="21590"/>
                    </a:lnTo>
                    <a:lnTo>
                      <a:pt x="15116" y="19057"/>
                    </a:lnTo>
                    <a:lnTo>
                      <a:pt x="0" y="55"/>
                    </a:lnTo>
                    <a:cubicBezTo>
                      <a:pt x="2190" y="5"/>
                      <a:pt x="4346" y="-10"/>
                      <a:pt x="6480" y="6"/>
                    </a:cubicBezTo>
                    <a:cubicBezTo>
                      <a:pt x="6480" y="6"/>
                      <a:pt x="21600" y="19011"/>
                      <a:pt x="21600" y="19011"/>
                    </a:cubicBezTo>
                    <a:close/>
                  </a:path>
                </a:pathLst>
              </a:custGeom>
              <a:solidFill>
                <a:srgbClr val="D9D9D9"/>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1" name="Shape 27">
                <a:extLst>
                  <a:ext uri="{FF2B5EF4-FFF2-40B4-BE49-F238E27FC236}">
                    <a16:creationId xmlns:a16="http://schemas.microsoft.com/office/drawing/2014/main" id="{A74CED9B-C04C-4622-B2C6-523A865C141E}"/>
                  </a:ext>
                </a:extLst>
              </p:cNvPr>
              <p:cNvSpPr/>
              <p:nvPr/>
            </p:nvSpPr>
            <p:spPr>
              <a:xfrm>
                <a:off x="3276600" y="3428999"/>
                <a:ext cx="780140" cy="3553799"/>
              </a:xfrm>
              <a:custGeom>
                <a:avLst/>
                <a:gdLst/>
                <a:ahLst/>
                <a:cxnLst>
                  <a:cxn ang="0">
                    <a:pos x="wd2" y="hd2"/>
                  </a:cxn>
                  <a:cxn ang="5400000">
                    <a:pos x="wd2" y="hd2"/>
                  </a:cxn>
                  <a:cxn ang="10800000">
                    <a:pos x="wd2" y="hd2"/>
                  </a:cxn>
                  <a:cxn ang="16200000">
                    <a:pos x="wd2" y="hd2"/>
                  </a:cxn>
                </a:cxnLst>
                <a:rect l="0" t="0" r="r" b="b"/>
                <a:pathLst>
                  <a:path w="21600" h="21568" extrusionOk="0">
                    <a:moveTo>
                      <a:pt x="21600" y="18908"/>
                    </a:moveTo>
                    <a:lnTo>
                      <a:pt x="18076" y="21568"/>
                    </a:lnTo>
                    <a:lnTo>
                      <a:pt x="11495" y="19203"/>
                    </a:lnTo>
                    <a:lnTo>
                      <a:pt x="0" y="306"/>
                    </a:lnTo>
                    <a:cubicBezTo>
                      <a:pt x="3491" y="59"/>
                      <a:pt x="6840" y="-32"/>
                      <a:pt x="10104" y="10"/>
                    </a:cubicBezTo>
                    <a:cubicBezTo>
                      <a:pt x="10104" y="10"/>
                      <a:pt x="21600" y="18908"/>
                      <a:pt x="21600" y="18908"/>
                    </a:cubicBezTo>
                    <a:close/>
                  </a:path>
                </a:pathLst>
              </a:custGeom>
              <a:solidFill>
                <a:srgbClr val="FFAF28">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2" name="Shape 28">
                <a:extLst>
                  <a:ext uri="{FF2B5EF4-FFF2-40B4-BE49-F238E27FC236}">
                    <a16:creationId xmlns:a16="http://schemas.microsoft.com/office/drawing/2014/main" id="{B1B2E0B9-16C9-4FA6-937B-9A1022ED35B5}"/>
                  </a:ext>
                </a:extLst>
              </p:cNvPr>
              <p:cNvSpPr/>
              <p:nvPr/>
            </p:nvSpPr>
            <p:spPr>
              <a:xfrm>
                <a:off x="3454400" y="3428999"/>
                <a:ext cx="599954" cy="3553806"/>
              </a:xfrm>
              <a:custGeom>
                <a:avLst/>
                <a:gdLst/>
                <a:ahLst/>
                <a:cxnLst>
                  <a:cxn ang="0">
                    <a:pos x="wd2" y="hd2"/>
                  </a:cxn>
                  <a:cxn ang="5400000">
                    <a:pos x="wd2" y="hd2"/>
                  </a:cxn>
                  <a:cxn ang="10800000">
                    <a:pos x="wd2" y="hd2"/>
                  </a:cxn>
                  <a:cxn ang="16200000">
                    <a:pos x="wd2" y="hd2"/>
                  </a:cxn>
                </a:cxnLst>
                <a:rect l="0" t="0" r="r" b="b"/>
                <a:pathLst>
                  <a:path w="21600" h="21588" extrusionOk="0">
                    <a:moveTo>
                      <a:pt x="21600" y="18925"/>
                    </a:moveTo>
                    <a:lnTo>
                      <a:pt x="17017" y="21588"/>
                    </a:lnTo>
                    <a:lnTo>
                      <a:pt x="14950" y="18973"/>
                    </a:lnTo>
                    <a:lnTo>
                      <a:pt x="0" y="54"/>
                    </a:lnTo>
                    <a:cubicBezTo>
                      <a:pt x="2253" y="2"/>
                      <a:pt x="4466" y="-12"/>
                      <a:pt x="6652" y="10"/>
                    </a:cubicBezTo>
                    <a:cubicBezTo>
                      <a:pt x="6652" y="10"/>
                      <a:pt x="21600" y="18925"/>
                      <a:pt x="21600" y="1892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3" name="Shape 29">
                <a:extLst>
                  <a:ext uri="{FF2B5EF4-FFF2-40B4-BE49-F238E27FC236}">
                    <a16:creationId xmlns:a16="http://schemas.microsoft.com/office/drawing/2014/main" id="{7432637C-2D65-43E0-B3B7-64A2E8F51F28}"/>
                  </a:ext>
                </a:extLst>
              </p:cNvPr>
              <p:cNvSpPr/>
              <p:nvPr/>
            </p:nvSpPr>
            <p:spPr>
              <a:xfrm>
                <a:off x="3683000" y="6553200"/>
                <a:ext cx="364949"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3"/>
                    </a:lnTo>
                    <a:cubicBezTo>
                      <a:pt x="3347" y="1539"/>
                      <a:pt x="6924" y="854"/>
                      <a:pt x="10669" y="442"/>
                    </a:cubicBezTo>
                    <a:cubicBezTo>
                      <a:pt x="14416" y="30"/>
                      <a:pt x="18084" y="-87"/>
                      <a:pt x="21600" y="62"/>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4" name="Shape 30">
                <a:extLst>
                  <a:ext uri="{FF2B5EF4-FFF2-40B4-BE49-F238E27FC236}">
                    <a16:creationId xmlns:a16="http://schemas.microsoft.com/office/drawing/2014/main" id="{499C2868-26E3-4621-813D-6F7333B43301}"/>
                  </a:ext>
                </a:extLst>
              </p:cNvPr>
              <p:cNvSpPr/>
              <p:nvPr/>
            </p:nvSpPr>
            <p:spPr>
              <a:xfrm>
                <a:off x="3873500" y="6553200"/>
                <a:ext cx="184683"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6716" y="21513"/>
                    </a:lnTo>
                    <a:lnTo>
                      <a:pt x="0" y="442"/>
                    </a:lnTo>
                    <a:cubicBezTo>
                      <a:pt x="7403" y="30"/>
                      <a:pt x="14653" y="-87"/>
                      <a:pt x="21600" y="62"/>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5" name="Shape 31">
                <a:extLst>
                  <a:ext uri="{FF2B5EF4-FFF2-40B4-BE49-F238E27FC236}">
                    <a16:creationId xmlns:a16="http://schemas.microsoft.com/office/drawing/2014/main" id="{EF333138-BABF-4706-98B3-0F6885EBB213}"/>
                  </a:ext>
                </a:extLst>
              </p:cNvPr>
              <p:cNvSpPr/>
              <p:nvPr/>
            </p:nvSpPr>
            <p:spPr>
              <a:xfrm>
                <a:off x="3848100" y="6845299"/>
                <a:ext cx="120559" cy="14520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7"/>
                    </a:lnTo>
                    <a:cubicBezTo>
                      <a:pt x="3344" y="1534"/>
                      <a:pt x="6925" y="855"/>
                      <a:pt x="10669" y="441"/>
                    </a:cubicBezTo>
                    <a:cubicBezTo>
                      <a:pt x="14410" y="30"/>
                      <a:pt x="18083" y="-87"/>
                      <a:pt x="21600" y="62"/>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79" name="Group 178">
              <a:extLst>
                <a:ext uri="{FF2B5EF4-FFF2-40B4-BE49-F238E27FC236}">
                  <a16:creationId xmlns:a16="http://schemas.microsoft.com/office/drawing/2014/main" id="{48367774-BB37-4940-95A2-0E8E18546B52}"/>
                </a:ext>
              </a:extLst>
            </p:cNvPr>
            <p:cNvGrpSpPr/>
            <p:nvPr/>
          </p:nvGrpSpPr>
          <p:grpSpPr>
            <a:xfrm>
              <a:off x="16270214" y="7021296"/>
              <a:ext cx="3120906" cy="1670711"/>
              <a:chOff x="4534744" y="5644773"/>
              <a:chExt cx="3120906" cy="1670711"/>
            </a:xfrm>
          </p:grpSpPr>
          <p:sp>
            <p:nvSpPr>
              <p:cNvPr id="180" name="Shape 10">
                <a:extLst>
                  <a:ext uri="{FF2B5EF4-FFF2-40B4-BE49-F238E27FC236}">
                    <a16:creationId xmlns:a16="http://schemas.microsoft.com/office/drawing/2014/main" id="{D8C33885-F3DB-4733-84DB-860AC3A4EAEE}"/>
                  </a:ext>
                </a:extLst>
              </p:cNvPr>
              <p:cNvSpPr/>
              <p:nvPr/>
            </p:nvSpPr>
            <p:spPr>
              <a:xfrm rot="21084094">
                <a:off x="5987331" y="5799977"/>
                <a:ext cx="1301926" cy="135196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8741" y="18539"/>
                    </a:lnTo>
                    <a:lnTo>
                      <a:pt x="21600" y="0"/>
                    </a:lnTo>
                    <a:lnTo>
                      <a:pt x="2850" y="3052"/>
                    </a:lnTo>
                    <a:cubicBezTo>
                      <a:pt x="2850" y="3052"/>
                      <a:pt x="0" y="21600"/>
                      <a:pt x="0" y="21600"/>
                    </a:cubicBezTo>
                    <a:close/>
                  </a:path>
                </a:pathLst>
              </a:custGeom>
              <a:solidFill>
                <a:srgbClr val="945D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1" name="Shape 11">
                <a:extLst>
                  <a:ext uri="{FF2B5EF4-FFF2-40B4-BE49-F238E27FC236}">
                    <a16:creationId xmlns:a16="http://schemas.microsoft.com/office/drawing/2014/main" id="{144B0347-AF06-4BBB-980C-BBD4675316E6}"/>
                  </a:ext>
                </a:extLst>
              </p:cNvPr>
              <p:cNvSpPr/>
              <p:nvPr/>
            </p:nvSpPr>
            <p:spPr>
              <a:xfrm rot="21084094">
                <a:off x="4957893" y="5644773"/>
                <a:ext cx="1188344" cy="1670711"/>
              </a:xfrm>
              <a:custGeom>
                <a:avLst/>
                <a:gdLst/>
                <a:ahLst/>
                <a:cxnLst>
                  <a:cxn ang="0">
                    <a:pos x="wd2" y="hd2"/>
                  </a:cxn>
                  <a:cxn ang="5400000">
                    <a:pos x="wd2" y="hd2"/>
                  </a:cxn>
                  <a:cxn ang="10800000">
                    <a:pos x="wd2" y="hd2"/>
                  </a:cxn>
                  <a:cxn ang="16200000">
                    <a:pos x="wd2" y="hd2"/>
                  </a:cxn>
                </a:cxnLst>
                <a:rect l="0" t="0" r="r" b="b"/>
                <a:pathLst>
                  <a:path w="21600" h="21600" extrusionOk="0">
                    <a:moveTo>
                      <a:pt x="18477" y="21600"/>
                    </a:moveTo>
                    <a:lnTo>
                      <a:pt x="0" y="15002"/>
                    </a:lnTo>
                    <a:lnTo>
                      <a:pt x="3132" y="0"/>
                    </a:lnTo>
                    <a:lnTo>
                      <a:pt x="21600" y="6590"/>
                    </a:lnTo>
                    <a:cubicBezTo>
                      <a:pt x="21600" y="6590"/>
                      <a:pt x="18477" y="21600"/>
                      <a:pt x="18477"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2" name="Shape 12">
                <a:extLst>
                  <a:ext uri="{FF2B5EF4-FFF2-40B4-BE49-F238E27FC236}">
                    <a16:creationId xmlns:a16="http://schemas.microsoft.com/office/drawing/2014/main" id="{7E6FDCB0-424B-486E-A4B4-0E69444550BA}"/>
                  </a:ext>
                </a:extLst>
              </p:cNvPr>
              <p:cNvSpPr/>
              <p:nvPr/>
            </p:nvSpPr>
            <p:spPr>
              <a:xfrm rot="21084094">
                <a:off x="4534744" y="5676058"/>
                <a:ext cx="1557388" cy="826754"/>
              </a:xfrm>
              <a:custGeom>
                <a:avLst/>
                <a:gdLst/>
                <a:ahLst/>
                <a:cxnLst>
                  <a:cxn ang="0">
                    <a:pos x="wd2" y="hd2"/>
                  </a:cxn>
                  <a:cxn ang="5400000">
                    <a:pos x="wd2" y="hd2"/>
                  </a:cxn>
                  <a:cxn ang="10800000">
                    <a:pos x="wd2" y="hd2"/>
                  </a:cxn>
                  <a:cxn ang="16200000">
                    <a:pos x="wd2" y="hd2"/>
                  </a:cxn>
                </a:cxnLst>
                <a:rect l="0" t="0" r="r" b="b"/>
                <a:pathLst>
                  <a:path w="21600" h="21600" extrusionOk="0">
                    <a:moveTo>
                      <a:pt x="14038" y="21600"/>
                    </a:moveTo>
                    <a:lnTo>
                      <a:pt x="0" y="8284"/>
                    </a:lnTo>
                    <a:lnTo>
                      <a:pt x="7562" y="0"/>
                    </a:lnTo>
                    <a:lnTo>
                      <a:pt x="21600" y="13316"/>
                    </a:lnTo>
                    <a:cubicBezTo>
                      <a:pt x="21600" y="13316"/>
                      <a:pt x="14038" y="21600"/>
                      <a:pt x="14038"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3" name="Shape 13">
                <a:extLst>
                  <a:ext uri="{FF2B5EF4-FFF2-40B4-BE49-F238E27FC236}">
                    <a16:creationId xmlns:a16="http://schemas.microsoft.com/office/drawing/2014/main" id="{0E740593-9B87-49D1-9E92-7F4D950DF38D}"/>
                  </a:ext>
                </a:extLst>
              </p:cNvPr>
              <p:cNvSpPr/>
              <p:nvPr/>
            </p:nvSpPr>
            <p:spPr>
              <a:xfrm rot="21084094">
                <a:off x="6109501" y="5759081"/>
                <a:ext cx="1546149" cy="655381"/>
              </a:xfrm>
              <a:custGeom>
                <a:avLst/>
                <a:gdLst/>
                <a:ahLst/>
                <a:cxnLst>
                  <a:cxn ang="0">
                    <a:pos x="wd2" y="hd2"/>
                  </a:cxn>
                  <a:cxn ang="5400000">
                    <a:pos x="wd2" y="hd2"/>
                  </a:cxn>
                  <a:cxn ang="10800000">
                    <a:pos x="wd2" y="hd2"/>
                  </a:cxn>
                  <a:cxn ang="16200000">
                    <a:pos x="wd2" y="hd2"/>
                  </a:cxn>
                </a:cxnLst>
                <a:rect l="0" t="0" r="r" b="b"/>
                <a:pathLst>
                  <a:path w="21600" h="21600" extrusionOk="0">
                    <a:moveTo>
                      <a:pt x="6001" y="21600"/>
                    </a:moveTo>
                    <a:lnTo>
                      <a:pt x="21600" y="15221"/>
                    </a:lnTo>
                    <a:lnTo>
                      <a:pt x="15599" y="0"/>
                    </a:lnTo>
                    <a:lnTo>
                      <a:pt x="0" y="6379"/>
                    </a:lnTo>
                    <a:cubicBezTo>
                      <a:pt x="0" y="6379"/>
                      <a:pt x="6001" y="21600"/>
                      <a:pt x="6001"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10" name="Group 9">
            <a:extLst>
              <a:ext uri="{FF2B5EF4-FFF2-40B4-BE49-F238E27FC236}">
                <a16:creationId xmlns:a16="http://schemas.microsoft.com/office/drawing/2014/main" id="{BDCD7B27-FE72-4682-A03C-48CA97DE4406}"/>
              </a:ext>
            </a:extLst>
          </p:cNvPr>
          <p:cNvGrpSpPr/>
          <p:nvPr/>
        </p:nvGrpSpPr>
        <p:grpSpPr>
          <a:xfrm>
            <a:off x="10879011" y="2435642"/>
            <a:ext cx="4709245" cy="1349278"/>
            <a:chOff x="10360248" y="2483768"/>
            <a:chExt cx="4709245" cy="1349278"/>
          </a:xfrm>
        </p:grpSpPr>
        <p:pic>
          <p:nvPicPr>
            <p:cNvPr id="5" name="Picture 4">
              <a:extLst>
                <a:ext uri="{FF2B5EF4-FFF2-40B4-BE49-F238E27FC236}">
                  <a16:creationId xmlns:a16="http://schemas.microsoft.com/office/drawing/2014/main" id="{CF40CD5C-A36A-401F-97ED-823646E23DD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360248" y="2483768"/>
              <a:ext cx="2021259" cy="1136603"/>
            </a:xfrm>
            <a:prstGeom prst="rect">
              <a:avLst/>
            </a:prstGeom>
            <a:effectLst>
              <a:outerShdw blurRad="50800" dist="38100" dir="2700000" algn="tl" rotWithShape="0">
                <a:prstClr val="black">
                  <a:alpha val="40000"/>
                </a:prstClr>
              </a:outerShdw>
            </a:effectLst>
          </p:spPr>
        </p:pic>
        <p:pic>
          <p:nvPicPr>
            <p:cNvPr id="7" name="Picture 6">
              <a:extLst>
                <a:ext uri="{FF2B5EF4-FFF2-40B4-BE49-F238E27FC236}">
                  <a16:creationId xmlns:a16="http://schemas.microsoft.com/office/drawing/2014/main" id="{2DD9370D-01D6-4833-8C79-CAFB214E8391}"/>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730918" y="2658782"/>
              <a:ext cx="2088232" cy="1174264"/>
            </a:xfrm>
            <a:prstGeom prst="rect">
              <a:avLst/>
            </a:prstGeom>
            <a:effectLst>
              <a:outerShdw blurRad="50800" dist="38100" dir="2700000" algn="tl" rotWithShape="0">
                <a:prstClr val="black">
                  <a:alpha val="40000"/>
                </a:prstClr>
              </a:outerShdw>
            </a:effectLst>
          </p:spPr>
        </p:pic>
        <p:pic>
          <p:nvPicPr>
            <p:cNvPr id="9" name="Picture 8">
              <a:extLst>
                <a:ext uri="{FF2B5EF4-FFF2-40B4-BE49-F238E27FC236}">
                  <a16:creationId xmlns:a16="http://schemas.microsoft.com/office/drawing/2014/main" id="{635DAADB-FCA7-4D74-A0AD-5D5E94A9FB43}"/>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3088350" y="2483768"/>
              <a:ext cx="1981143" cy="1114045"/>
            </a:xfrm>
            <a:prstGeom prst="rect">
              <a:avLst/>
            </a:prstGeom>
            <a:effectLst>
              <a:outerShdw blurRad="50800" dist="38100" dir="2700000" algn="tl" rotWithShape="0">
                <a:prstClr val="black">
                  <a:alpha val="40000"/>
                </a:prstClr>
              </a:outerShdw>
            </a:effectLst>
          </p:spPr>
        </p:pic>
      </p:grpSp>
      <p:sp>
        <p:nvSpPr>
          <p:cNvPr id="272" name="TextBox 271">
            <a:extLst>
              <a:ext uri="{FF2B5EF4-FFF2-40B4-BE49-F238E27FC236}">
                <a16:creationId xmlns:a16="http://schemas.microsoft.com/office/drawing/2014/main" id="{DC7A178A-5770-48E0-8B78-8D1A9332DACE}"/>
              </a:ext>
            </a:extLst>
          </p:cNvPr>
          <p:cNvSpPr txBox="1"/>
          <p:nvPr/>
        </p:nvSpPr>
        <p:spPr>
          <a:xfrm>
            <a:off x="13575828" y="692825"/>
            <a:ext cx="2209800" cy="307777"/>
          </a:xfrm>
          <a:prstGeom prst="rect">
            <a:avLst/>
          </a:prstGeom>
          <a:noFill/>
        </p:spPr>
        <p:txBody>
          <a:bodyPr wrap="square">
            <a:spAutoFit/>
          </a:bodyPr>
          <a:lstStyle/>
          <a:p>
            <a:pPr algn="ctr"/>
            <a:r>
              <a:rPr lang="fr-FR" sz="1400" b="1" i="1">
                <a:solidFill>
                  <a:srgbClr val="274084"/>
                </a:solidFill>
                <a:latin typeface="Marianne" panose="020B0604020202020204"/>
              </a:rPr>
              <a:t>Phase de diagnostic </a:t>
            </a:r>
          </a:p>
        </p:txBody>
      </p:sp>
      <p:cxnSp>
        <p:nvCxnSpPr>
          <p:cNvPr id="154" name="Straight Connector 153">
            <a:extLst>
              <a:ext uri="{FF2B5EF4-FFF2-40B4-BE49-F238E27FC236}">
                <a16:creationId xmlns:a16="http://schemas.microsoft.com/office/drawing/2014/main" id="{17E8A29E-6A24-4481-A585-4F5817B8C308}"/>
              </a:ext>
            </a:extLst>
          </p:cNvPr>
          <p:cNvCxnSpPr>
            <a:cxnSpLocks/>
          </p:cNvCxnSpPr>
          <p:nvPr/>
        </p:nvCxnSpPr>
        <p:spPr>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5" name="Oval 154">
            <a:extLst>
              <a:ext uri="{FF2B5EF4-FFF2-40B4-BE49-F238E27FC236}">
                <a16:creationId xmlns:a16="http://schemas.microsoft.com/office/drawing/2014/main" id="{A89AB5EF-922E-4F53-8DEF-851091DE8877}"/>
              </a:ext>
            </a:extLst>
          </p:cNvPr>
          <p:cNvSpPr/>
          <p:nvPr/>
        </p:nvSpPr>
        <p:spPr>
          <a:xfrm>
            <a:off x="13876881"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56" name="Oval 155">
            <a:extLst>
              <a:ext uri="{FF2B5EF4-FFF2-40B4-BE49-F238E27FC236}">
                <a16:creationId xmlns:a16="http://schemas.microsoft.com/office/drawing/2014/main" id="{E3813E7E-6FA3-4171-9603-EA0A7FBD53ED}"/>
              </a:ext>
            </a:extLst>
          </p:cNvPr>
          <p:cNvSpPr/>
          <p:nvPr/>
        </p:nvSpPr>
        <p:spPr>
          <a:xfrm>
            <a:off x="14474819"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57" name="Oval 156">
            <a:extLst>
              <a:ext uri="{FF2B5EF4-FFF2-40B4-BE49-F238E27FC236}">
                <a16:creationId xmlns:a16="http://schemas.microsoft.com/office/drawing/2014/main" id="{2217AC3F-B854-4F47-BD2B-CA32AF55157E}"/>
              </a:ext>
            </a:extLst>
          </p:cNvPr>
          <p:cNvSpPr/>
          <p:nvPr/>
        </p:nvSpPr>
        <p:spPr>
          <a:xfrm>
            <a:off x="15072757" y="233810"/>
            <a:ext cx="432000" cy="432000"/>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58" name="TextBox 157">
            <a:extLst>
              <a:ext uri="{FF2B5EF4-FFF2-40B4-BE49-F238E27FC236}">
                <a16:creationId xmlns:a16="http://schemas.microsoft.com/office/drawing/2014/main" id="{D8AD0926-D23A-4EC5-9C79-0D557859C57E}"/>
              </a:ext>
            </a:extLst>
          </p:cNvPr>
          <p:cNvSpPr txBox="1"/>
          <p:nvPr/>
        </p:nvSpPr>
        <p:spPr>
          <a:xfrm flipH="1">
            <a:off x="13876881" y="197957"/>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01</a:t>
            </a:r>
          </a:p>
        </p:txBody>
      </p:sp>
      <p:sp>
        <p:nvSpPr>
          <p:cNvPr id="159" name="TextBox 158">
            <a:extLst>
              <a:ext uri="{FF2B5EF4-FFF2-40B4-BE49-F238E27FC236}">
                <a16:creationId xmlns:a16="http://schemas.microsoft.com/office/drawing/2014/main" id="{7F77E1CF-D314-4B7B-9BED-312B2F77CEFB}"/>
              </a:ext>
            </a:extLst>
          </p:cNvPr>
          <p:cNvSpPr txBox="1"/>
          <p:nvPr/>
        </p:nvSpPr>
        <p:spPr>
          <a:xfrm flipH="1">
            <a:off x="14474819" y="2107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02</a:t>
            </a:r>
          </a:p>
        </p:txBody>
      </p:sp>
      <p:sp>
        <p:nvSpPr>
          <p:cNvPr id="160" name="TextBox 159">
            <a:extLst>
              <a:ext uri="{FF2B5EF4-FFF2-40B4-BE49-F238E27FC236}">
                <a16:creationId xmlns:a16="http://schemas.microsoft.com/office/drawing/2014/main" id="{E1E82547-5B08-493E-A1DF-E33B145C8076}"/>
              </a:ext>
            </a:extLst>
          </p:cNvPr>
          <p:cNvSpPr txBox="1"/>
          <p:nvPr/>
        </p:nvSpPr>
        <p:spPr>
          <a:xfrm flipH="1">
            <a:off x="15072756"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03</a:t>
            </a:r>
          </a:p>
        </p:txBody>
      </p:sp>
      <p:sp>
        <p:nvSpPr>
          <p:cNvPr id="2" name="TextBox 1">
            <a:extLst>
              <a:ext uri="{FF2B5EF4-FFF2-40B4-BE49-F238E27FC236}">
                <a16:creationId xmlns:a16="http://schemas.microsoft.com/office/drawing/2014/main" id="{AA9CEAAA-D1D7-0A51-3210-59995CDD1ECD}"/>
              </a:ext>
            </a:extLst>
          </p:cNvPr>
          <p:cNvSpPr txBox="1"/>
          <p:nvPr/>
        </p:nvSpPr>
        <p:spPr>
          <a:xfrm>
            <a:off x="6396182" y="1143000"/>
            <a:ext cx="3463636" cy="340519"/>
          </a:xfrm>
          <a:prstGeom prst="roundRect">
            <a:avLst/>
          </a:prstGeom>
          <a:solidFill>
            <a:schemeClr val="bg1">
              <a:lumMod val="95000"/>
            </a:schemeClr>
          </a:solidFill>
        </p:spPr>
        <p:txBody>
          <a:bodyPr wrap="square">
            <a:spAutoFit/>
          </a:bodyPr>
          <a:lstStyle/>
          <a:p>
            <a:pPr algn="ctr"/>
            <a:r>
              <a:rPr lang="fr-FR" sz="1400" b="1">
                <a:solidFill>
                  <a:srgbClr val="1D4474"/>
                </a:solidFill>
                <a:latin typeface="Calibri" panose="020F0502020204030204" pitchFamily="34" charset="0"/>
                <a:ea typeface="Times New Roman" panose="02020603050405020304" pitchFamily="18" charset="0"/>
              </a:rPr>
              <a:t>D</a:t>
            </a:r>
            <a:r>
              <a:rPr lang="fr-FR" sz="1400" b="1">
                <a:solidFill>
                  <a:srgbClr val="1D4474"/>
                </a:solidFill>
                <a:effectLst/>
                <a:latin typeface="Calibri" panose="020F0502020204030204" pitchFamily="34" charset="0"/>
                <a:ea typeface="Times New Roman" panose="02020603050405020304" pitchFamily="18" charset="0"/>
              </a:rPr>
              <a:t>urée recommandée : 2-3 semaines </a:t>
            </a:r>
            <a:endParaRPr lang="fr-FR" sz="1400" b="1">
              <a:solidFill>
                <a:srgbClr val="1D4474"/>
              </a:solidFill>
            </a:endParaRPr>
          </a:p>
        </p:txBody>
      </p:sp>
      <p:grpSp>
        <p:nvGrpSpPr>
          <p:cNvPr id="11" name="Group 10">
            <a:extLst>
              <a:ext uri="{FF2B5EF4-FFF2-40B4-BE49-F238E27FC236}">
                <a16:creationId xmlns:a16="http://schemas.microsoft.com/office/drawing/2014/main" id="{969D66F7-A76E-7A64-0DFB-819BB968EFF2}"/>
              </a:ext>
            </a:extLst>
          </p:cNvPr>
          <p:cNvGrpSpPr/>
          <p:nvPr/>
        </p:nvGrpSpPr>
        <p:grpSpPr>
          <a:xfrm>
            <a:off x="12563854" y="4423725"/>
            <a:ext cx="1459605" cy="430601"/>
            <a:chOff x="12657402" y="4624902"/>
            <a:chExt cx="1459605" cy="430601"/>
          </a:xfrm>
        </p:grpSpPr>
        <p:sp>
          <p:nvSpPr>
            <p:cNvPr id="12" name="Rectangle: Rounded Corners 11">
              <a:hlinkClick r:id="rId6"/>
              <a:extLst>
                <a:ext uri="{FF2B5EF4-FFF2-40B4-BE49-F238E27FC236}">
                  <a16:creationId xmlns:a16="http://schemas.microsoft.com/office/drawing/2014/main" id="{D0710D86-2701-EFC4-09C1-4657D10E17B6}"/>
                </a:ext>
              </a:extLst>
            </p:cNvPr>
            <p:cNvSpPr/>
            <p:nvPr/>
          </p:nvSpPr>
          <p:spPr>
            <a:xfrm>
              <a:off x="12657402" y="4624902"/>
              <a:ext cx="1312125" cy="302670"/>
            </a:xfrm>
            <a:prstGeom prst="roundRect">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Marianne" panose="020B0604020202020204"/>
                  <a:hlinkClick r:id="rId7"/>
                </a:rPr>
                <a:t>Cliquez ici</a:t>
              </a:r>
              <a:endParaRPr lang="fr-FR" sz="1400" b="1" dirty="0">
                <a:latin typeface="Marianne" panose="020B0604020202020204"/>
              </a:endParaRPr>
            </a:p>
          </p:txBody>
        </p:sp>
        <p:pic>
          <p:nvPicPr>
            <p:cNvPr id="13" name="Graphic 12" descr="Cursor with solid fill">
              <a:extLst>
                <a:ext uri="{FF2B5EF4-FFF2-40B4-BE49-F238E27FC236}">
                  <a16:creationId xmlns:a16="http://schemas.microsoft.com/office/drawing/2014/main" id="{0C0B8897-9896-56BB-E0B4-AEB09D363452}"/>
                </a:ext>
              </a:extLst>
            </p:cNvPr>
            <p:cNvPicPr>
              <a:picLocks noChangeAspect="1"/>
            </p:cNvPicPr>
            <p:nvPr/>
          </p:nvPicPr>
          <p:blipFill>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rot="563706">
              <a:off x="13812207" y="4750703"/>
              <a:ext cx="304800" cy="304800"/>
            </a:xfrm>
            <a:prstGeom prst="rect">
              <a:avLst/>
            </a:prstGeom>
          </p:spPr>
        </p:pic>
      </p:grpSp>
      <p:grpSp>
        <p:nvGrpSpPr>
          <p:cNvPr id="15" name="Group 14">
            <a:extLst>
              <a:ext uri="{FF2B5EF4-FFF2-40B4-BE49-F238E27FC236}">
                <a16:creationId xmlns:a16="http://schemas.microsoft.com/office/drawing/2014/main" id="{B2848924-43DE-9FE5-E930-6010C2B58819}"/>
              </a:ext>
            </a:extLst>
          </p:cNvPr>
          <p:cNvGrpSpPr/>
          <p:nvPr/>
        </p:nvGrpSpPr>
        <p:grpSpPr>
          <a:xfrm>
            <a:off x="10099644" y="6863356"/>
            <a:ext cx="954400" cy="615553"/>
            <a:chOff x="12448483" y="7452319"/>
            <a:chExt cx="1597203" cy="1152128"/>
          </a:xfrm>
        </p:grpSpPr>
        <p:grpSp>
          <p:nvGrpSpPr>
            <p:cNvPr id="16" name="Group 15">
              <a:extLst>
                <a:ext uri="{FF2B5EF4-FFF2-40B4-BE49-F238E27FC236}">
                  <a16:creationId xmlns:a16="http://schemas.microsoft.com/office/drawing/2014/main" id="{8FEF994A-9A80-F9B9-0659-C3A6F79B47DF}"/>
                </a:ext>
              </a:extLst>
            </p:cNvPr>
            <p:cNvGrpSpPr/>
            <p:nvPr/>
          </p:nvGrpSpPr>
          <p:grpSpPr>
            <a:xfrm>
              <a:off x="13024544" y="7452322"/>
              <a:ext cx="1021142" cy="1147186"/>
              <a:chOff x="5727700" y="7734299"/>
              <a:chExt cx="3529167" cy="3964783"/>
            </a:xfrm>
          </p:grpSpPr>
          <p:sp>
            <p:nvSpPr>
              <p:cNvPr id="24" name="Shape 28">
                <a:extLst>
                  <a:ext uri="{FF2B5EF4-FFF2-40B4-BE49-F238E27FC236}">
                    <a16:creationId xmlns:a16="http://schemas.microsoft.com/office/drawing/2014/main" id="{7B2484C9-0F66-4B8E-A73F-CB9216DED0D7}"/>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FEE4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7" name="Shape 29">
                <a:extLst>
                  <a:ext uri="{FF2B5EF4-FFF2-40B4-BE49-F238E27FC236}">
                    <a16:creationId xmlns:a16="http://schemas.microsoft.com/office/drawing/2014/main" id="{5FD94D3D-F6D2-A199-EFBB-C25C5DAF994C}"/>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8" name="Shape 30">
                <a:extLst>
                  <a:ext uri="{FF2B5EF4-FFF2-40B4-BE49-F238E27FC236}">
                    <a16:creationId xmlns:a16="http://schemas.microsoft.com/office/drawing/2014/main" id="{84C5A1F7-A384-D185-0338-FB2FAAB3211F}"/>
                  </a:ext>
                </a:extLst>
              </p:cNvPr>
              <p:cNvSpPr/>
              <p:nvPr/>
            </p:nvSpPr>
            <p:spPr>
              <a:xfrm>
                <a:off x="7112000" y="9055100"/>
                <a:ext cx="757389" cy="1402721"/>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0"/>
                      <a:pt x="15659" y="20011"/>
                      <a:pt x="21600" y="16538"/>
                    </a:cubicBezTo>
                    <a:lnTo>
                      <a:pt x="21600" y="12647"/>
                    </a:lnTo>
                    <a:lnTo>
                      <a:pt x="21600" y="4767"/>
                    </a:lnTo>
                    <a:cubicBezTo>
                      <a:pt x="21600" y="-1589"/>
                      <a:pt x="0" y="-1589"/>
                      <a:pt x="0" y="4767"/>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9" name="Shape 31">
                <a:extLst>
                  <a:ext uri="{FF2B5EF4-FFF2-40B4-BE49-F238E27FC236}">
                    <a16:creationId xmlns:a16="http://schemas.microsoft.com/office/drawing/2014/main" id="{C61C94C0-12E1-1222-2CF0-641420BE24C3}"/>
                  </a:ext>
                </a:extLst>
              </p:cNvPr>
              <p:cNvSpPr/>
              <p:nvPr/>
            </p:nvSpPr>
            <p:spPr>
              <a:xfrm>
                <a:off x="6959600" y="10464800"/>
                <a:ext cx="1000853" cy="123044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5"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0" name="Shape 32">
                <a:extLst>
                  <a:ext uri="{FF2B5EF4-FFF2-40B4-BE49-F238E27FC236}">
                    <a16:creationId xmlns:a16="http://schemas.microsoft.com/office/drawing/2014/main" id="{C6A165F5-9D5C-F8EF-91B9-CFBD93EBE8C9}"/>
                  </a:ext>
                </a:extLst>
              </p:cNvPr>
              <p:cNvSpPr/>
              <p:nvPr/>
            </p:nvSpPr>
            <p:spPr>
              <a:xfrm>
                <a:off x="6629400" y="10109200"/>
                <a:ext cx="1714104" cy="1589882"/>
              </a:xfrm>
              <a:custGeom>
                <a:avLst/>
                <a:gdLst/>
                <a:ahLst/>
                <a:cxnLst>
                  <a:cxn ang="0">
                    <a:pos x="wd2" y="hd2"/>
                  </a:cxn>
                  <a:cxn ang="5400000">
                    <a:pos x="wd2" y="hd2"/>
                  </a:cxn>
                  <a:cxn ang="10800000">
                    <a:pos x="wd2" y="hd2"/>
                  </a:cxn>
                  <a:cxn ang="16200000">
                    <a:pos x="wd2" y="hd2"/>
                  </a:cxn>
                </a:cxnLst>
                <a:rect l="0" t="0" r="r" b="b"/>
                <a:pathLst>
                  <a:path w="21600" h="21600" extrusionOk="0">
                    <a:moveTo>
                      <a:pt x="6246" y="0"/>
                    </a:moveTo>
                    <a:cubicBezTo>
                      <a:pt x="6246" y="0"/>
                      <a:pt x="4206" y="987"/>
                      <a:pt x="4206" y="987"/>
                    </a:cubicBezTo>
                    <a:lnTo>
                      <a:pt x="0" y="8023"/>
                    </a:lnTo>
                    <a:lnTo>
                      <a:pt x="4576" y="10331"/>
                    </a:lnTo>
                    <a:lnTo>
                      <a:pt x="830" y="13021"/>
                    </a:lnTo>
                    <a:lnTo>
                      <a:pt x="4751" y="21600"/>
                    </a:lnTo>
                    <a:lnTo>
                      <a:pt x="8317" y="21600"/>
                    </a:lnTo>
                    <a:lnTo>
                      <a:pt x="6246" y="2329"/>
                    </a:lnTo>
                    <a:lnTo>
                      <a:pt x="6246" y="0"/>
                    </a:lnTo>
                    <a:close/>
                    <a:moveTo>
                      <a:pt x="15379" y="0"/>
                    </a:moveTo>
                    <a:lnTo>
                      <a:pt x="15379" y="2319"/>
                    </a:lnTo>
                    <a:lnTo>
                      <a:pt x="13283" y="21589"/>
                    </a:lnTo>
                    <a:lnTo>
                      <a:pt x="16849" y="21589"/>
                    </a:lnTo>
                    <a:lnTo>
                      <a:pt x="20770" y="13005"/>
                    </a:lnTo>
                    <a:lnTo>
                      <a:pt x="17024" y="10315"/>
                    </a:lnTo>
                    <a:lnTo>
                      <a:pt x="21600" y="8012"/>
                    </a:lnTo>
                    <a:lnTo>
                      <a:pt x="17864" y="1192"/>
                    </a:lnTo>
                    <a:cubicBezTo>
                      <a:pt x="17864" y="1192"/>
                      <a:pt x="15379" y="0"/>
                      <a:pt x="15379"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1" name="Shape 33">
                <a:extLst>
                  <a:ext uri="{FF2B5EF4-FFF2-40B4-BE49-F238E27FC236}">
                    <a16:creationId xmlns:a16="http://schemas.microsoft.com/office/drawing/2014/main" id="{52B15085-74B9-8BA4-B09B-EB5A4F3742A8}"/>
                  </a:ext>
                </a:extLst>
              </p:cNvPr>
              <p:cNvSpPr/>
              <p:nvPr/>
            </p:nvSpPr>
            <p:spPr>
              <a:xfrm>
                <a:off x="7073900" y="9994900"/>
                <a:ext cx="821929" cy="806054"/>
              </a:xfrm>
              <a:custGeom>
                <a:avLst/>
                <a:gdLst/>
                <a:ahLst/>
                <a:cxnLst>
                  <a:cxn ang="0">
                    <a:pos x="wd2" y="hd2"/>
                  </a:cxn>
                  <a:cxn ang="5400000">
                    <a:pos x="wd2" y="hd2"/>
                  </a:cxn>
                  <a:cxn ang="10800000">
                    <a:pos x="wd2" y="hd2"/>
                  </a:cxn>
                  <a:cxn ang="16200000">
                    <a:pos x="wd2" y="hd2"/>
                  </a:cxn>
                </a:cxnLst>
                <a:rect l="0" t="0" r="r" b="b"/>
                <a:pathLst>
                  <a:path w="21600" h="21600" extrusionOk="0">
                    <a:moveTo>
                      <a:pt x="866" y="0"/>
                    </a:moveTo>
                    <a:lnTo>
                      <a:pt x="0" y="3456"/>
                    </a:lnTo>
                    <a:lnTo>
                      <a:pt x="2430" y="21419"/>
                    </a:lnTo>
                    <a:lnTo>
                      <a:pt x="10878" y="12698"/>
                    </a:lnTo>
                    <a:cubicBezTo>
                      <a:pt x="10878" y="12698"/>
                      <a:pt x="866" y="0"/>
                      <a:pt x="866" y="0"/>
                    </a:cubicBezTo>
                    <a:close/>
                    <a:moveTo>
                      <a:pt x="20912" y="0"/>
                    </a:moveTo>
                    <a:cubicBezTo>
                      <a:pt x="20912" y="0"/>
                      <a:pt x="11014" y="12698"/>
                      <a:pt x="11014" y="12698"/>
                    </a:cubicBezTo>
                    <a:lnTo>
                      <a:pt x="19316" y="21600"/>
                    </a:lnTo>
                    <a:lnTo>
                      <a:pt x="21600" y="3393"/>
                    </a:lnTo>
                    <a:lnTo>
                      <a:pt x="20912" y="0"/>
                    </a:ln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2" name="Shape 34">
                <a:extLst>
                  <a:ext uri="{FF2B5EF4-FFF2-40B4-BE49-F238E27FC236}">
                    <a16:creationId xmlns:a16="http://schemas.microsoft.com/office/drawing/2014/main" id="{C7ECA42C-A787-B423-FBC0-3DAA18C207D7}"/>
                  </a:ext>
                </a:extLst>
              </p:cNvPr>
              <p:cNvSpPr/>
              <p:nvPr/>
            </p:nvSpPr>
            <p:spPr>
              <a:xfrm>
                <a:off x="7112000" y="9829800"/>
                <a:ext cx="757389" cy="265462"/>
              </a:xfrm>
              <a:custGeom>
                <a:avLst/>
                <a:gdLst/>
                <a:ahLst/>
                <a:cxnLst>
                  <a:cxn ang="0">
                    <a:pos x="wd2" y="hd2"/>
                  </a:cxn>
                  <a:cxn ang="5400000">
                    <a:pos x="wd2" y="hd2"/>
                  </a:cxn>
                  <a:cxn ang="10800000">
                    <a:pos x="wd2" y="hd2"/>
                  </a:cxn>
                  <a:cxn ang="16200000">
                    <a:pos x="wd2" y="hd2"/>
                  </a:cxn>
                </a:cxnLst>
                <a:rect l="0" t="0" r="r" b="b"/>
                <a:pathLst>
                  <a:path w="21600" h="20963" extrusionOk="0">
                    <a:moveTo>
                      <a:pt x="0" y="0"/>
                    </a:moveTo>
                    <a:lnTo>
                      <a:pt x="0" y="2158"/>
                    </a:lnTo>
                    <a:cubicBezTo>
                      <a:pt x="0" y="2158"/>
                      <a:pt x="5518" y="20291"/>
                      <a:pt x="10780" y="20946"/>
                    </a:cubicBezTo>
                    <a:cubicBezTo>
                      <a:pt x="16043" y="21600"/>
                      <a:pt x="21600" y="3389"/>
                      <a:pt x="21600" y="3389"/>
                    </a:cubicBezTo>
                    <a:lnTo>
                      <a:pt x="21600" y="74"/>
                    </a:lnTo>
                  </a:path>
                </a:pathLst>
              </a:custGeom>
              <a:solidFill>
                <a:srgbClr val="FFAF28">
                  <a:lumMod val="50000"/>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3" name="Shape 35">
                <a:extLst>
                  <a:ext uri="{FF2B5EF4-FFF2-40B4-BE49-F238E27FC236}">
                    <a16:creationId xmlns:a16="http://schemas.microsoft.com/office/drawing/2014/main" id="{180F3278-3FC3-DBC1-F5DE-873C533E3139}"/>
                  </a:ext>
                </a:extLst>
              </p:cNvPr>
              <p:cNvSpPr/>
              <p:nvPr/>
            </p:nvSpPr>
            <p:spPr>
              <a:xfrm>
                <a:off x="6629399" y="7861300"/>
                <a:ext cx="1716572" cy="2150217"/>
              </a:xfrm>
              <a:custGeom>
                <a:avLst/>
                <a:gdLst/>
                <a:ahLst/>
                <a:cxnLst>
                  <a:cxn ang="0">
                    <a:pos x="wd2" y="hd2"/>
                  </a:cxn>
                  <a:cxn ang="5400000">
                    <a:pos x="wd2" y="hd2"/>
                  </a:cxn>
                  <a:cxn ang="10800000">
                    <a:pos x="wd2" y="hd2"/>
                  </a:cxn>
                  <a:cxn ang="16200000">
                    <a:pos x="wd2" y="hd2"/>
                  </a:cxn>
                </a:cxnLst>
                <a:rect l="0" t="0" r="r" b="b"/>
                <a:pathLst>
                  <a:path w="21118" h="21600" extrusionOk="0">
                    <a:moveTo>
                      <a:pt x="20278" y="10141"/>
                    </a:moveTo>
                    <a:cubicBezTo>
                      <a:pt x="20540" y="5376"/>
                      <a:pt x="18889" y="0"/>
                      <a:pt x="10588" y="0"/>
                    </a:cubicBezTo>
                    <a:cubicBezTo>
                      <a:pt x="2296" y="0"/>
                      <a:pt x="639" y="5366"/>
                      <a:pt x="898" y="10126"/>
                    </a:cubicBezTo>
                    <a:cubicBezTo>
                      <a:pt x="887" y="10129"/>
                      <a:pt x="875" y="10130"/>
                      <a:pt x="865" y="10133"/>
                    </a:cubicBezTo>
                    <a:cubicBezTo>
                      <a:pt x="44" y="10353"/>
                      <a:pt x="-243" y="11471"/>
                      <a:pt x="225" y="12630"/>
                    </a:cubicBezTo>
                    <a:cubicBezTo>
                      <a:pt x="510" y="13337"/>
                      <a:pt x="1009" y="13894"/>
                      <a:pt x="1542" y="14172"/>
                    </a:cubicBezTo>
                    <a:cubicBezTo>
                      <a:pt x="1958" y="15782"/>
                      <a:pt x="2456" y="16961"/>
                      <a:pt x="2684" y="17260"/>
                    </a:cubicBezTo>
                    <a:cubicBezTo>
                      <a:pt x="3717" y="18614"/>
                      <a:pt x="8272" y="21600"/>
                      <a:pt x="10588" y="21600"/>
                    </a:cubicBezTo>
                    <a:cubicBezTo>
                      <a:pt x="12904" y="21600"/>
                      <a:pt x="17459" y="18614"/>
                      <a:pt x="18492" y="17260"/>
                    </a:cubicBezTo>
                    <a:cubicBezTo>
                      <a:pt x="18722" y="16959"/>
                      <a:pt x="19226" y="15764"/>
                      <a:pt x="19644" y="14135"/>
                    </a:cubicBezTo>
                    <a:cubicBezTo>
                      <a:pt x="20151" y="13846"/>
                      <a:pt x="20621" y="13307"/>
                      <a:pt x="20894" y="12630"/>
                    </a:cubicBezTo>
                    <a:cubicBezTo>
                      <a:pt x="21357" y="11483"/>
                      <a:pt x="21079" y="10377"/>
                      <a:pt x="20278" y="10141"/>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4" name="Shape 36">
                <a:extLst>
                  <a:ext uri="{FF2B5EF4-FFF2-40B4-BE49-F238E27FC236}">
                    <a16:creationId xmlns:a16="http://schemas.microsoft.com/office/drawing/2014/main" id="{86833D04-B38F-2D55-4121-B442568BE39D}"/>
                  </a:ext>
                </a:extLst>
              </p:cNvPr>
              <p:cNvSpPr/>
              <p:nvPr/>
            </p:nvSpPr>
            <p:spPr>
              <a:xfrm>
                <a:off x="6667499" y="7734299"/>
                <a:ext cx="1645301" cy="1501652"/>
              </a:xfrm>
              <a:custGeom>
                <a:avLst/>
                <a:gdLst/>
                <a:ahLst/>
                <a:cxnLst>
                  <a:cxn ang="0">
                    <a:pos x="wd2" y="hd2"/>
                  </a:cxn>
                  <a:cxn ang="5400000">
                    <a:pos x="wd2" y="hd2"/>
                  </a:cxn>
                  <a:cxn ang="10800000">
                    <a:pos x="wd2" y="hd2"/>
                  </a:cxn>
                  <a:cxn ang="16200000">
                    <a:pos x="wd2" y="hd2"/>
                  </a:cxn>
                </a:cxnLst>
                <a:rect l="0" t="0" r="r" b="b"/>
                <a:pathLst>
                  <a:path w="19385" h="19642" extrusionOk="0">
                    <a:moveTo>
                      <a:pt x="15765" y="2119"/>
                    </a:moveTo>
                    <a:cubicBezTo>
                      <a:pt x="11129" y="-1931"/>
                      <a:pt x="3971" y="484"/>
                      <a:pt x="1809" y="3859"/>
                    </a:cubicBezTo>
                    <a:cubicBezTo>
                      <a:pt x="-896" y="8083"/>
                      <a:pt x="61" y="14496"/>
                      <a:pt x="701" y="19314"/>
                    </a:cubicBezTo>
                    <a:cubicBezTo>
                      <a:pt x="701" y="19307"/>
                      <a:pt x="701" y="19300"/>
                      <a:pt x="701" y="19293"/>
                    </a:cubicBezTo>
                    <a:cubicBezTo>
                      <a:pt x="708" y="19342"/>
                      <a:pt x="717" y="19391"/>
                      <a:pt x="729" y="19443"/>
                    </a:cubicBezTo>
                    <a:cubicBezTo>
                      <a:pt x="738" y="19482"/>
                      <a:pt x="815" y="19593"/>
                      <a:pt x="830" y="19624"/>
                    </a:cubicBezTo>
                    <a:cubicBezTo>
                      <a:pt x="853" y="19669"/>
                      <a:pt x="1021" y="19620"/>
                      <a:pt x="1077" y="19590"/>
                    </a:cubicBezTo>
                    <a:cubicBezTo>
                      <a:pt x="1097" y="19579"/>
                      <a:pt x="1106" y="19550"/>
                      <a:pt x="1107" y="19525"/>
                    </a:cubicBezTo>
                    <a:cubicBezTo>
                      <a:pt x="1133" y="19100"/>
                      <a:pt x="1109" y="18257"/>
                      <a:pt x="1109" y="18247"/>
                    </a:cubicBezTo>
                    <a:cubicBezTo>
                      <a:pt x="1058" y="17585"/>
                      <a:pt x="928" y="16946"/>
                      <a:pt x="840" y="16298"/>
                    </a:cubicBezTo>
                    <a:cubicBezTo>
                      <a:pt x="1274" y="13260"/>
                      <a:pt x="2559" y="12622"/>
                      <a:pt x="3232" y="8958"/>
                    </a:cubicBezTo>
                    <a:cubicBezTo>
                      <a:pt x="3374" y="8713"/>
                      <a:pt x="3526" y="8475"/>
                      <a:pt x="3686" y="8244"/>
                    </a:cubicBezTo>
                    <a:cubicBezTo>
                      <a:pt x="3870" y="7978"/>
                      <a:pt x="4060" y="7722"/>
                      <a:pt x="4283" y="7495"/>
                    </a:cubicBezTo>
                    <a:cubicBezTo>
                      <a:pt x="4399" y="7416"/>
                      <a:pt x="4512" y="7330"/>
                      <a:pt x="4621" y="7237"/>
                    </a:cubicBezTo>
                    <a:cubicBezTo>
                      <a:pt x="7116" y="6222"/>
                      <a:pt x="9688" y="7439"/>
                      <a:pt x="12043" y="8507"/>
                    </a:cubicBezTo>
                    <a:cubicBezTo>
                      <a:pt x="12944" y="8915"/>
                      <a:pt x="13954" y="9397"/>
                      <a:pt x="14947" y="9311"/>
                    </a:cubicBezTo>
                    <a:cubicBezTo>
                      <a:pt x="15372" y="9275"/>
                      <a:pt x="15697" y="8964"/>
                      <a:pt x="15729" y="8566"/>
                    </a:cubicBezTo>
                    <a:cubicBezTo>
                      <a:pt x="16856" y="12315"/>
                      <a:pt x="17785" y="14054"/>
                      <a:pt x="18333" y="16803"/>
                    </a:cubicBezTo>
                    <a:cubicBezTo>
                      <a:pt x="18258" y="17280"/>
                      <a:pt x="18177" y="17757"/>
                      <a:pt x="18140" y="18247"/>
                    </a:cubicBezTo>
                    <a:cubicBezTo>
                      <a:pt x="18139" y="18257"/>
                      <a:pt x="18116" y="19100"/>
                      <a:pt x="18141" y="19525"/>
                    </a:cubicBezTo>
                    <a:cubicBezTo>
                      <a:pt x="18143" y="19550"/>
                      <a:pt x="18152" y="19579"/>
                      <a:pt x="18172" y="19590"/>
                    </a:cubicBezTo>
                    <a:cubicBezTo>
                      <a:pt x="18228" y="19620"/>
                      <a:pt x="18396" y="19669"/>
                      <a:pt x="18418" y="19624"/>
                    </a:cubicBezTo>
                    <a:cubicBezTo>
                      <a:pt x="18433" y="19593"/>
                      <a:pt x="18510" y="19482"/>
                      <a:pt x="18520" y="19443"/>
                    </a:cubicBezTo>
                    <a:cubicBezTo>
                      <a:pt x="18562" y="19259"/>
                      <a:pt x="18570" y="19105"/>
                      <a:pt x="18579" y="18921"/>
                    </a:cubicBezTo>
                    <a:cubicBezTo>
                      <a:pt x="18607" y="18680"/>
                      <a:pt x="18645" y="18423"/>
                      <a:pt x="18674" y="18163"/>
                    </a:cubicBezTo>
                    <a:cubicBezTo>
                      <a:pt x="19389" y="15189"/>
                      <a:pt x="20704" y="3397"/>
                      <a:pt x="15765" y="2119"/>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7" name="Shape 37">
                <a:extLst>
                  <a:ext uri="{FF2B5EF4-FFF2-40B4-BE49-F238E27FC236}">
                    <a16:creationId xmlns:a16="http://schemas.microsoft.com/office/drawing/2014/main" id="{61E92EE5-D280-BABC-EB9F-8A4E2A3944D2}"/>
                  </a:ext>
                </a:extLst>
              </p:cNvPr>
              <p:cNvSpPr/>
              <p:nvPr/>
            </p:nvSpPr>
            <p:spPr>
              <a:xfrm>
                <a:off x="7112000" y="9982200"/>
                <a:ext cx="757389" cy="485048"/>
              </a:xfrm>
              <a:custGeom>
                <a:avLst/>
                <a:gdLst/>
                <a:ahLst/>
                <a:cxnLst>
                  <a:cxn ang="0">
                    <a:pos x="wd2" y="hd2"/>
                  </a:cxn>
                  <a:cxn ang="5400000">
                    <a:pos x="wd2" y="hd2"/>
                  </a:cxn>
                  <a:cxn ang="10800000">
                    <a:pos x="wd2" y="hd2"/>
                  </a:cxn>
                  <a:cxn ang="16200000">
                    <a:pos x="wd2" y="hd2"/>
                  </a:cxn>
                </a:cxnLst>
                <a:rect l="0" t="0" r="r" b="b"/>
                <a:pathLst>
                  <a:path w="21600" h="21600" extrusionOk="0">
                    <a:moveTo>
                      <a:pt x="0" y="503"/>
                    </a:moveTo>
                    <a:lnTo>
                      <a:pt x="10857" y="21600"/>
                    </a:lnTo>
                    <a:lnTo>
                      <a:pt x="21600" y="503"/>
                    </a:lnTo>
                    <a:lnTo>
                      <a:pt x="21600" y="0"/>
                    </a:lnTo>
                    <a:lnTo>
                      <a:pt x="10857" y="21003"/>
                    </a:lnTo>
                    <a:lnTo>
                      <a:pt x="0" y="0"/>
                    </a:lnTo>
                    <a:lnTo>
                      <a:pt x="0" y="503"/>
                    </a:lnTo>
                  </a:path>
                </a:pathLst>
              </a:custGeom>
              <a:solidFill>
                <a:srgbClr val="010101">
                  <a:alpha val="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8" name="Shape 38">
                <a:extLst>
                  <a:ext uri="{FF2B5EF4-FFF2-40B4-BE49-F238E27FC236}">
                    <a16:creationId xmlns:a16="http://schemas.microsoft.com/office/drawing/2014/main" id="{BEFED6BE-C56D-1BD8-C235-D4845868BE9C}"/>
                  </a:ext>
                </a:extLst>
              </p:cNvPr>
              <p:cNvSpPr/>
              <p:nvPr/>
            </p:nvSpPr>
            <p:spPr>
              <a:xfrm>
                <a:off x="7289800" y="10464800"/>
                <a:ext cx="403622" cy="1225947"/>
              </a:xfrm>
              <a:custGeom>
                <a:avLst/>
                <a:gdLst/>
                <a:ahLst/>
                <a:cxnLst>
                  <a:cxn ang="0">
                    <a:pos x="wd2" y="hd2"/>
                  </a:cxn>
                  <a:cxn ang="5400000">
                    <a:pos x="wd2" y="hd2"/>
                  </a:cxn>
                  <a:cxn ang="10800000">
                    <a:pos x="wd2" y="hd2"/>
                  </a:cxn>
                  <a:cxn ang="16200000">
                    <a:pos x="wd2" y="hd2"/>
                  </a:cxn>
                </a:cxnLst>
                <a:rect l="0" t="0" r="r" b="b"/>
                <a:pathLst>
                  <a:path w="21600" h="21600" extrusionOk="0">
                    <a:moveTo>
                      <a:pt x="10853" y="0"/>
                    </a:moveTo>
                    <a:lnTo>
                      <a:pt x="2039" y="3091"/>
                    </a:lnTo>
                    <a:lnTo>
                      <a:pt x="6945" y="5594"/>
                    </a:lnTo>
                    <a:lnTo>
                      <a:pt x="0" y="21600"/>
                    </a:lnTo>
                    <a:cubicBezTo>
                      <a:pt x="0" y="21600"/>
                      <a:pt x="21600" y="21600"/>
                      <a:pt x="21600" y="21600"/>
                    </a:cubicBezTo>
                    <a:lnTo>
                      <a:pt x="14634" y="5594"/>
                    </a:lnTo>
                    <a:lnTo>
                      <a:pt x="14570" y="5594"/>
                    </a:lnTo>
                    <a:cubicBezTo>
                      <a:pt x="14570" y="5594"/>
                      <a:pt x="19476" y="3091"/>
                      <a:pt x="19476" y="3091"/>
                    </a:cubicBezTo>
                    <a:lnTo>
                      <a:pt x="10853" y="0"/>
                    </a:ln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9" name="Shape 39">
                <a:extLst>
                  <a:ext uri="{FF2B5EF4-FFF2-40B4-BE49-F238E27FC236}">
                    <a16:creationId xmlns:a16="http://schemas.microsoft.com/office/drawing/2014/main" id="{A4BA5C7A-5A16-67B1-DE4F-B8065B4C0F85}"/>
                  </a:ext>
                </a:extLst>
              </p:cNvPr>
              <p:cNvSpPr/>
              <p:nvPr/>
            </p:nvSpPr>
            <p:spPr>
              <a:xfrm>
                <a:off x="7556500" y="10782300"/>
                <a:ext cx="676" cy="4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21302" y="21600"/>
                    </a:lnTo>
                    <a:cubicBezTo>
                      <a:pt x="21302" y="21600"/>
                      <a:pt x="21600" y="21600"/>
                      <a:pt x="2160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0" name="Shape 40">
                <a:extLst>
                  <a:ext uri="{FF2B5EF4-FFF2-40B4-BE49-F238E27FC236}">
                    <a16:creationId xmlns:a16="http://schemas.microsoft.com/office/drawing/2014/main" id="{9EE23433-2D95-2B17-35EA-F7403DC62766}"/>
                  </a:ext>
                </a:extLst>
              </p:cNvPr>
              <p:cNvSpPr/>
              <p:nvPr/>
            </p:nvSpPr>
            <p:spPr>
              <a:xfrm>
                <a:off x="7416800" y="10782300"/>
                <a:ext cx="674" cy="46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9" y="21600"/>
                    </a:lnTo>
                    <a:lnTo>
                      <a:pt x="21600" y="0"/>
                    </a:lnTo>
                    <a:cubicBezTo>
                      <a:pt x="21600" y="0"/>
                      <a:pt x="0" y="21600"/>
                      <a:pt x="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7" name="Group 16">
              <a:extLst>
                <a:ext uri="{FF2B5EF4-FFF2-40B4-BE49-F238E27FC236}">
                  <a16:creationId xmlns:a16="http://schemas.microsoft.com/office/drawing/2014/main" id="{44A96F30-14D8-3EDA-BEB0-2D7E2683889C}"/>
                </a:ext>
              </a:extLst>
            </p:cNvPr>
            <p:cNvGrpSpPr/>
            <p:nvPr/>
          </p:nvGrpSpPr>
          <p:grpSpPr>
            <a:xfrm>
              <a:off x="12448483" y="7452319"/>
              <a:ext cx="1085054" cy="1152128"/>
              <a:chOff x="9639300" y="3594099"/>
              <a:chExt cx="3480845" cy="3696020"/>
            </a:xfrm>
          </p:grpSpPr>
          <p:sp>
            <p:nvSpPr>
              <p:cNvPr id="18" name="Shape 11">
                <a:extLst>
                  <a:ext uri="{FF2B5EF4-FFF2-40B4-BE49-F238E27FC236}">
                    <a16:creationId xmlns:a16="http://schemas.microsoft.com/office/drawing/2014/main" id="{17341902-5D66-8F2B-3E6E-528BAEBAB716}"/>
                  </a:ext>
                </a:extLst>
              </p:cNvPr>
              <p:cNvSpPr/>
              <p:nvPr/>
            </p:nvSpPr>
            <p:spPr>
              <a:xfrm>
                <a:off x="10325099" y="3594099"/>
                <a:ext cx="2149564" cy="2916745"/>
              </a:xfrm>
              <a:custGeom>
                <a:avLst/>
                <a:gdLst/>
                <a:ahLst/>
                <a:cxnLst>
                  <a:cxn ang="0">
                    <a:pos x="wd2" y="hd2"/>
                  </a:cxn>
                  <a:cxn ang="5400000">
                    <a:pos x="wd2" y="hd2"/>
                  </a:cxn>
                  <a:cxn ang="10800000">
                    <a:pos x="wd2" y="hd2"/>
                  </a:cxn>
                  <a:cxn ang="16200000">
                    <a:pos x="wd2" y="hd2"/>
                  </a:cxn>
                </a:cxnLst>
                <a:rect l="0" t="0" r="r" b="b"/>
                <a:pathLst>
                  <a:path w="19813" h="20521" extrusionOk="0">
                    <a:moveTo>
                      <a:pt x="18290" y="13645"/>
                    </a:moveTo>
                    <a:cubicBezTo>
                      <a:pt x="19277" y="13380"/>
                      <a:pt x="20614" y="10357"/>
                      <a:pt x="19194" y="9040"/>
                    </a:cubicBezTo>
                    <a:cubicBezTo>
                      <a:pt x="17775" y="7723"/>
                      <a:pt x="19071" y="6416"/>
                      <a:pt x="16497" y="2685"/>
                    </a:cubicBezTo>
                    <a:cubicBezTo>
                      <a:pt x="13924" y="-1047"/>
                      <a:pt x="7616" y="-121"/>
                      <a:pt x="6824" y="928"/>
                    </a:cubicBezTo>
                    <a:cubicBezTo>
                      <a:pt x="3523" y="927"/>
                      <a:pt x="2526" y="2753"/>
                      <a:pt x="1994" y="4709"/>
                    </a:cubicBezTo>
                    <a:cubicBezTo>
                      <a:pt x="1852" y="4955"/>
                      <a:pt x="1741" y="5193"/>
                      <a:pt x="1666" y="5418"/>
                    </a:cubicBezTo>
                    <a:cubicBezTo>
                      <a:pt x="1415" y="6175"/>
                      <a:pt x="1233" y="6927"/>
                      <a:pt x="1265" y="7683"/>
                    </a:cubicBezTo>
                    <a:cubicBezTo>
                      <a:pt x="1121" y="8102"/>
                      <a:pt x="944" y="8471"/>
                      <a:pt x="700" y="8757"/>
                    </a:cubicBezTo>
                    <a:cubicBezTo>
                      <a:pt x="-986" y="10733"/>
                      <a:pt x="803" y="13143"/>
                      <a:pt x="1579" y="13790"/>
                    </a:cubicBezTo>
                    <a:cubicBezTo>
                      <a:pt x="2355" y="14437"/>
                      <a:pt x="2081" y="15171"/>
                      <a:pt x="1372" y="15554"/>
                    </a:cubicBezTo>
                    <a:cubicBezTo>
                      <a:pt x="-800" y="16726"/>
                      <a:pt x="862" y="20484"/>
                      <a:pt x="9337" y="20520"/>
                    </a:cubicBezTo>
                    <a:cubicBezTo>
                      <a:pt x="17265" y="20553"/>
                      <a:pt x="20234" y="17321"/>
                      <a:pt x="18181" y="15404"/>
                    </a:cubicBezTo>
                    <a:cubicBezTo>
                      <a:pt x="17700" y="14955"/>
                      <a:pt x="17304" y="13910"/>
                      <a:pt x="18290" y="1364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 name="Shape 12">
                <a:extLst>
                  <a:ext uri="{FF2B5EF4-FFF2-40B4-BE49-F238E27FC236}">
                    <a16:creationId xmlns:a16="http://schemas.microsoft.com/office/drawing/2014/main" id="{4813C0E8-A625-25C0-4A7C-ECE067923262}"/>
                  </a:ext>
                </a:extLst>
              </p:cNvPr>
              <p:cNvSpPr/>
              <p:nvPr/>
            </p:nvSpPr>
            <p:spPr>
              <a:xfrm>
                <a:off x="9639300" y="5905500"/>
                <a:ext cx="3480845" cy="1375820"/>
              </a:xfrm>
              <a:custGeom>
                <a:avLst/>
                <a:gdLst/>
                <a:ahLst/>
                <a:cxnLst>
                  <a:cxn ang="0">
                    <a:pos x="wd2" y="hd2"/>
                  </a:cxn>
                  <a:cxn ang="5400000">
                    <a:pos x="wd2" y="hd2"/>
                  </a:cxn>
                  <a:cxn ang="10800000">
                    <a:pos x="wd2" y="hd2"/>
                  </a:cxn>
                  <a:cxn ang="16200000">
                    <a:pos x="wd2" y="hd2"/>
                  </a:cxn>
                </a:cxnLst>
                <a:rect l="0" t="0" r="r" b="b"/>
                <a:pathLst>
                  <a:path w="21600" h="21600" extrusionOk="0">
                    <a:moveTo>
                      <a:pt x="12841" y="0"/>
                    </a:moveTo>
                    <a:cubicBezTo>
                      <a:pt x="12799" y="166"/>
                      <a:pt x="8673" y="333"/>
                      <a:pt x="8627" y="498"/>
                    </a:cubicBezTo>
                    <a:cubicBezTo>
                      <a:pt x="7331" y="5175"/>
                      <a:pt x="4531" y="7224"/>
                      <a:pt x="2305" y="8484"/>
                    </a:cubicBezTo>
                    <a:cubicBezTo>
                      <a:pt x="89" y="9737"/>
                      <a:pt x="4" y="16858"/>
                      <a:pt x="0" y="21600"/>
                    </a:cubicBezTo>
                    <a:lnTo>
                      <a:pt x="21600" y="21600"/>
                    </a:lnTo>
                    <a:cubicBezTo>
                      <a:pt x="21597" y="16858"/>
                      <a:pt x="21555" y="9763"/>
                      <a:pt x="19295" y="8484"/>
                    </a:cubicBezTo>
                    <a:cubicBezTo>
                      <a:pt x="17034" y="7205"/>
                      <a:pt x="14070" y="4890"/>
                      <a:pt x="12841"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 name="Shape 13">
                <a:extLst>
                  <a:ext uri="{FF2B5EF4-FFF2-40B4-BE49-F238E27FC236}">
                    <a16:creationId xmlns:a16="http://schemas.microsoft.com/office/drawing/2014/main" id="{03CC9347-466C-523C-A221-56E9B42DD587}"/>
                  </a:ext>
                </a:extLst>
              </p:cNvPr>
              <p:cNvSpPr/>
              <p:nvPr/>
            </p:nvSpPr>
            <p:spPr>
              <a:xfrm>
                <a:off x="11036300" y="5346700"/>
                <a:ext cx="697467" cy="1047008"/>
              </a:xfrm>
              <a:custGeom>
                <a:avLst/>
                <a:gdLst/>
                <a:ahLst/>
                <a:cxnLst>
                  <a:cxn ang="0">
                    <a:pos x="wd2" y="hd2"/>
                  </a:cxn>
                  <a:cxn ang="5400000">
                    <a:pos x="wd2" y="hd2"/>
                  </a:cxn>
                  <a:cxn ang="10800000">
                    <a:pos x="wd2" y="hd2"/>
                  </a:cxn>
                  <a:cxn ang="16200000">
                    <a:pos x="wd2" y="hd2"/>
                  </a:cxn>
                </a:cxnLst>
                <a:rect l="0" t="0" r="r" b="b"/>
                <a:pathLst>
                  <a:path w="21600" h="17984" extrusionOk="0">
                    <a:moveTo>
                      <a:pt x="0" y="5943"/>
                    </a:moveTo>
                    <a:lnTo>
                      <a:pt x="0" y="8470"/>
                    </a:lnTo>
                    <a:lnTo>
                      <a:pt x="0" y="13319"/>
                    </a:lnTo>
                    <a:cubicBezTo>
                      <a:pt x="5411" y="19460"/>
                      <a:pt x="15125" y="19619"/>
                      <a:pt x="21600" y="13319"/>
                    </a:cubicBezTo>
                    <a:lnTo>
                      <a:pt x="21600" y="8470"/>
                    </a:lnTo>
                    <a:lnTo>
                      <a:pt x="21600" y="5943"/>
                    </a:lnTo>
                    <a:cubicBezTo>
                      <a:pt x="21600" y="-1981"/>
                      <a:pt x="0" y="-1981"/>
                      <a:pt x="0" y="5943"/>
                    </a:cubicBezTo>
                    <a:close/>
                  </a:path>
                </a:pathLst>
              </a:custGeom>
              <a:solidFill>
                <a:srgbClr val="FA4655">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 name="Shape 14">
                <a:extLst>
                  <a:ext uri="{FF2B5EF4-FFF2-40B4-BE49-F238E27FC236}">
                    <a16:creationId xmlns:a16="http://schemas.microsoft.com/office/drawing/2014/main" id="{90D813A3-2A38-D4CF-291B-88CF86127974}"/>
                  </a:ext>
                </a:extLst>
              </p:cNvPr>
              <p:cNvSpPr/>
              <p:nvPr/>
            </p:nvSpPr>
            <p:spPr>
              <a:xfrm>
                <a:off x="11036300" y="5702300"/>
                <a:ext cx="697467" cy="2423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20"/>
                    </a:lnTo>
                    <a:cubicBezTo>
                      <a:pt x="0" y="2120"/>
                      <a:pt x="6777" y="21600"/>
                      <a:pt x="10699" y="21600"/>
                    </a:cubicBezTo>
                    <a:cubicBezTo>
                      <a:pt x="14621" y="21600"/>
                      <a:pt x="21600" y="1903"/>
                      <a:pt x="21600" y="1903"/>
                    </a:cubicBezTo>
                    <a:lnTo>
                      <a:pt x="21600" y="0"/>
                    </a:lnTo>
                    <a:cubicBezTo>
                      <a:pt x="21600" y="0"/>
                      <a:pt x="0" y="0"/>
                      <a:pt x="0" y="0"/>
                    </a:cubicBezTo>
                    <a:close/>
                  </a:path>
                </a:pathLst>
              </a:custGeom>
              <a:solidFill>
                <a:srgbClr val="010101">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 name="Shape 15">
                <a:extLst>
                  <a:ext uri="{FF2B5EF4-FFF2-40B4-BE49-F238E27FC236}">
                    <a16:creationId xmlns:a16="http://schemas.microsoft.com/office/drawing/2014/main" id="{76CECA27-FF0E-BC3D-413C-F95A2CCA9B3C}"/>
                  </a:ext>
                </a:extLst>
              </p:cNvPr>
              <p:cNvSpPr/>
              <p:nvPr/>
            </p:nvSpPr>
            <p:spPr>
              <a:xfrm>
                <a:off x="10401299" y="4064000"/>
                <a:ext cx="1966131" cy="1802343"/>
              </a:xfrm>
              <a:custGeom>
                <a:avLst/>
                <a:gdLst/>
                <a:ahLst/>
                <a:cxnLst>
                  <a:cxn ang="0">
                    <a:pos x="wd2" y="hd2"/>
                  </a:cxn>
                  <a:cxn ang="5400000">
                    <a:pos x="wd2" y="hd2"/>
                  </a:cxn>
                  <a:cxn ang="10800000">
                    <a:pos x="wd2" y="hd2"/>
                  </a:cxn>
                  <a:cxn ang="16200000">
                    <a:pos x="wd2" y="hd2"/>
                  </a:cxn>
                </a:cxnLst>
                <a:rect l="0" t="0" r="r" b="b"/>
                <a:pathLst>
                  <a:path w="21154" h="20815" extrusionOk="0">
                    <a:moveTo>
                      <a:pt x="20471" y="9382"/>
                    </a:moveTo>
                    <a:cubicBezTo>
                      <a:pt x="20343" y="9320"/>
                      <a:pt x="20206" y="9296"/>
                      <a:pt x="20063" y="9304"/>
                    </a:cubicBezTo>
                    <a:cubicBezTo>
                      <a:pt x="19784" y="10928"/>
                      <a:pt x="19284" y="12150"/>
                      <a:pt x="18819" y="12504"/>
                    </a:cubicBezTo>
                    <a:cubicBezTo>
                      <a:pt x="20196" y="4006"/>
                      <a:pt x="16824" y="5736"/>
                      <a:pt x="14497" y="1290"/>
                    </a:cubicBezTo>
                    <a:cubicBezTo>
                      <a:pt x="13732" y="-664"/>
                      <a:pt x="10814" y="-785"/>
                      <a:pt x="8836" y="3668"/>
                    </a:cubicBezTo>
                    <a:cubicBezTo>
                      <a:pt x="7016" y="7763"/>
                      <a:pt x="6277" y="8973"/>
                      <a:pt x="3857" y="7891"/>
                    </a:cubicBezTo>
                    <a:cubicBezTo>
                      <a:pt x="1438" y="6810"/>
                      <a:pt x="1897" y="9841"/>
                      <a:pt x="2337" y="12003"/>
                    </a:cubicBezTo>
                    <a:cubicBezTo>
                      <a:pt x="1670" y="11093"/>
                      <a:pt x="1235" y="10198"/>
                      <a:pt x="972" y="9311"/>
                    </a:cubicBezTo>
                    <a:cubicBezTo>
                      <a:pt x="873" y="9319"/>
                      <a:pt x="775" y="9338"/>
                      <a:pt x="683" y="9382"/>
                    </a:cubicBezTo>
                    <a:cubicBezTo>
                      <a:pt x="-66" y="9745"/>
                      <a:pt x="-223" y="11221"/>
                      <a:pt x="333" y="12680"/>
                    </a:cubicBezTo>
                    <a:cubicBezTo>
                      <a:pt x="890" y="14138"/>
                      <a:pt x="1949" y="15027"/>
                      <a:pt x="2699" y="14665"/>
                    </a:cubicBezTo>
                    <a:cubicBezTo>
                      <a:pt x="2883" y="14576"/>
                      <a:pt x="3031" y="14419"/>
                      <a:pt x="3142" y="14212"/>
                    </a:cubicBezTo>
                    <a:cubicBezTo>
                      <a:pt x="5262" y="18225"/>
                      <a:pt x="8735" y="20815"/>
                      <a:pt x="10581" y="20815"/>
                    </a:cubicBezTo>
                    <a:cubicBezTo>
                      <a:pt x="12426" y="20815"/>
                      <a:pt x="15896" y="18227"/>
                      <a:pt x="18016" y="14218"/>
                    </a:cubicBezTo>
                    <a:cubicBezTo>
                      <a:pt x="18126" y="14422"/>
                      <a:pt x="18273" y="14577"/>
                      <a:pt x="18455" y="14665"/>
                    </a:cubicBezTo>
                    <a:cubicBezTo>
                      <a:pt x="19205" y="15027"/>
                      <a:pt x="20264" y="14138"/>
                      <a:pt x="20821" y="12680"/>
                    </a:cubicBezTo>
                    <a:cubicBezTo>
                      <a:pt x="21377" y="11221"/>
                      <a:pt x="21221" y="9745"/>
                      <a:pt x="20471" y="9382"/>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 name="Shape 16">
                <a:extLst>
                  <a:ext uri="{FF2B5EF4-FFF2-40B4-BE49-F238E27FC236}">
                    <a16:creationId xmlns:a16="http://schemas.microsoft.com/office/drawing/2014/main" id="{3D3A8879-1826-B651-822D-5A83A4B989FB}"/>
                  </a:ext>
                </a:extLst>
              </p:cNvPr>
              <p:cNvSpPr/>
              <p:nvPr/>
            </p:nvSpPr>
            <p:spPr>
              <a:xfrm>
                <a:off x="10782300" y="5943600"/>
                <a:ext cx="1195281" cy="1346519"/>
              </a:xfrm>
              <a:custGeom>
                <a:avLst/>
                <a:gdLst/>
                <a:ahLst/>
                <a:cxnLst>
                  <a:cxn ang="0">
                    <a:pos x="wd2" y="hd2"/>
                  </a:cxn>
                  <a:cxn ang="5400000">
                    <a:pos x="wd2" y="hd2"/>
                  </a:cxn>
                  <a:cxn ang="10800000">
                    <a:pos x="wd2" y="hd2"/>
                  </a:cxn>
                  <a:cxn ang="16200000">
                    <a:pos x="wd2" y="hd2"/>
                  </a:cxn>
                </a:cxnLst>
                <a:rect l="0" t="0" r="r" b="b"/>
                <a:pathLst>
                  <a:path w="21600" h="21600" extrusionOk="0">
                    <a:moveTo>
                      <a:pt x="21600" y="3805"/>
                    </a:moveTo>
                    <a:lnTo>
                      <a:pt x="17102" y="0"/>
                    </a:lnTo>
                    <a:lnTo>
                      <a:pt x="10657" y="7400"/>
                    </a:lnTo>
                    <a:lnTo>
                      <a:pt x="10712" y="7445"/>
                    </a:lnTo>
                    <a:lnTo>
                      <a:pt x="10603" y="7445"/>
                    </a:lnTo>
                    <a:lnTo>
                      <a:pt x="10657" y="7400"/>
                    </a:lnTo>
                    <a:lnTo>
                      <a:pt x="4498" y="27"/>
                    </a:lnTo>
                    <a:lnTo>
                      <a:pt x="0" y="3677"/>
                    </a:lnTo>
                    <a:lnTo>
                      <a:pt x="5720" y="11557"/>
                    </a:lnTo>
                    <a:lnTo>
                      <a:pt x="9977" y="7973"/>
                    </a:lnTo>
                    <a:lnTo>
                      <a:pt x="9977" y="21600"/>
                    </a:lnTo>
                    <a:lnTo>
                      <a:pt x="11269" y="21600"/>
                    </a:lnTo>
                    <a:lnTo>
                      <a:pt x="11269" y="7915"/>
                    </a:lnTo>
                    <a:lnTo>
                      <a:pt x="15593" y="11557"/>
                    </a:lnTo>
                    <a:cubicBezTo>
                      <a:pt x="15593" y="11557"/>
                      <a:pt x="21600" y="3805"/>
                      <a:pt x="21600" y="3805"/>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3" name="TextBox 107">
            <a:extLst>
              <a:ext uri="{FF2B5EF4-FFF2-40B4-BE49-F238E27FC236}">
                <a16:creationId xmlns:a16="http://schemas.microsoft.com/office/drawing/2014/main" id="{CEDA7E75-D524-98C7-787A-3E97E1B6FCB4}"/>
              </a:ext>
            </a:extLst>
          </p:cNvPr>
          <p:cNvSpPr txBox="1">
            <a:spLocks/>
          </p:cNvSpPr>
          <p:nvPr/>
        </p:nvSpPr>
        <p:spPr>
          <a:xfrm>
            <a:off x="11440368" y="5185657"/>
            <a:ext cx="4422694" cy="1666777"/>
          </a:xfrm>
          <a:prstGeom prst="wedgeRoundRectCallout">
            <a:avLst>
              <a:gd name="adj1" fmla="val -57148"/>
              <a:gd name="adj2" fmla="val 35875"/>
              <a:gd name="adj3" fmla="val 16667"/>
            </a:avLst>
          </a:prstGeom>
          <a:solidFill>
            <a:schemeClr val="bg1">
              <a:lumMod val="95000"/>
            </a:schemeClr>
          </a:solidFill>
          <a:ln w="12700">
            <a:noFill/>
            <a:prstDash val="dashDot"/>
          </a:ln>
        </p:spPr>
        <p:txBody>
          <a:bodyPr vert="horz" wrap="square" lIns="36000" tIns="0" rIns="36000" bIns="0" rtlCol="0" anchor="ctr" anchorCtr="0">
            <a:noAutofit/>
          </a:bodyPr>
          <a:lstStyle/>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en-US" sz="1600" b="1" i="0"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Le mot des </a:t>
            </a:r>
            <a:r>
              <a:rPr kumimoji="0" lang="en-US" sz="1600" b="1" i="0" u="none" strike="noStrike" kern="0" cap="none" spc="0" normalizeH="0" baseline="0" noProof="0" dirty="0" err="1">
                <a:ln>
                  <a:noFill/>
                </a:ln>
                <a:solidFill>
                  <a:srgbClr val="2C3176"/>
                </a:solidFill>
                <a:effectLst/>
                <a:uLnTx/>
                <a:uFillTx/>
                <a:latin typeface="Marianne" panose="020B0604020202020204"/>
                <a:ea typeface="+mn-ea"/>
                <a:cs typeface="Arial" panose="020B0604020202020204" pitchFamily="34" charset="0"/>
              </a:rPr>
              <a:t>pilotes</a:t>
            </a:r>
            <a:endParaRPr kumimoji="0" lang="en-US" sz="1600" b="1" i="0"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endParaRPr>
          </a:p>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 </a:t>
            </a:r>
            <a:r>
              <a:rPr lang="fr-FR" sz="1200" b="1" i="1" kern="0" dirty="0">
                <a:solidFill>
                  <a:srgbClr val="2C3176"/>
                </a:solidFill>
                <a:latin typeface="Marianne" panose="020B0604020202020204"/>
                <a:cs typeface="Arial" panose="020B0604020202020204" pitchFamily="34" charset="0"/>
              </a:rPr>
              <a:t>La </a:t>
            </a: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phase de restitution a été bénéfique car elle a non </a:t>
            </a:r>
            <a:r>
              <a:rPr kumimoji="0" lang="fr-FR" sz="1200" b="1" i="1" u="none" strike="noStrike" kern="0" cap="none" spc="0" normalizeH="0" baseline="0" noProof="0" dirty="0" err="1">
                <a:ln>
                  <a:noFill/>
                </a:ln>
                <a:solidFill>
                  <a:srgbClr val="2C3176"/>
                </a:solidFill>
                <a:effectLst/>
                <a:uLnTx/>
                <a:uFillTx/>
                <a:latin typeface="Marianne" panose="020B0604020202020204"/>
                <a:ea typeface="+mn-ea"/>
                <a:cs typeface="Arial" panose="020B0604020202020204" pitchFamily="34" charset="0"/>
              </a:rPr>
              <a:t>seulemen</a:t>
            </a:r>
            <a:r>
              <a:rPr lang="fr-FR" sz="1200" b="1" i="1" kern="0" dirty="0">
                <a:solidFill>
                  <a:srgbClr val="2C3176"/>
                </a:solidFill>
                <a:latin typeface="Marianne" panose="020B0604020202020204"/>
                <a:cs typeface="Arial" panose="020B0604020202020204" pitchFamily="34" charset="0"/>
              </a:rPr>
              <a:t>t</a:t>
            </a: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 permis de partager les conclusions du diagnostic aux diverses directions mais également de recueillir leurs avis pour obtenir une vision plus riche et transverse sur ces résultats  » </a:t>
            </a:r>
          </a:p>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T. Maury - Chargée de mission Numérique responsable - CA pays Ajaccien</a:t>
            </a:r>
            <a:endParaRPr kumimoji="0" lang="en-US"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endParaRPr>
          </a:p>
        </p:txBody>
      </p:sp>
      <p:sp>
        <p:nvSpPr>
          <p:cNvPr id="8" name="TextBox 13">
            <a:extLst>
              <a:ext uri="{FF2B5EF4-FFF2-40B4-BE49-F238E27FC236}">
                <a16:creationId xmlns:a16="http://schemas.microsoft.com/office/drawing/2014/main" id="{1BE2CC5A-AA83-6E13-B9A4-403EC700D105}"/>
              </a:ext>
            </a:extLst>
          </p:cNvPr>
          <p:cNvSpPr txBox="1">
            <a:spLocks/>
          </p:cNvSpPr>
          <p:nvPr/>
        </p:nvSpPr>
        <p:spPr>
          <a:xfrm>
            <a:off x="11595608" y="7067541"/>
            <a:ext cx="4241760" cy="1819788"/>
          </a:xfrm>
          <a:prstGeom prst="wedgeRoundRectCallout">
            <a:avLst>
              <a:gd name="adj1" fmla="val -59020"/>
              <a:gd name="adj2" fmla="val -38043"/>
              <a:gd name="adj3" fmla="val 16667"/>
            </a:avLst>
          </a:prstGeom>
          <a:solidFill>
            <a:schemeClr val="accent4">
              <a:lumMod val="60000"/>
              <a:lumOff val="40000"/>
            </a:schemeClr>
          </a:solidFill>
          <a:ln w="12700">
            <a:noFill/>
            <a:prstDash val="dashDot"/>
          </a:ln>
        </p:spPr>
        <p:txBody>
          <a:bodyPr vert="horz" wrap="square" lIns="0" tIns="0" rIns="0" bIns="0" rtlCol="0" anchor="t" anchorCtr="0">
            <a:noAutofit/>
          </a:bodyPr>
          <a:lstStyle>
            <a:defPPr>
              <a:defRPr lang="fr-FR"/>
            </a:defPPr>
            <a:lvl1pPr marR="0" lvl="0" indent="0" algn="ctr" defTabSz="839876" fontAlgn="auto">
              <a:lnSpc>
                <a:spcPct val="100000"/>
              </a:lnSpc>
              <a:spcBef>
                <a:spcPts val="600"/>
              </a:spcBef>
              <a:spcAft>
                <a:spcPts val="0"/>
              </a:spcAft>
              <a:buClrTx/>
              <a:buSzTx/>
              <a:buFontTx/>
              <a:buNone/>
              <a:tabLst/>
              <a:defRPr sz="1600" b="1" kern="0">
                <a:solidFill>
                  <a:srgbClr val="2C3176"/>
                </a:solidFill>
                <a:latin typeface="Marianne" panose="020B0604020202020204"/>
                <a:cs typeface="Arial" panose="020B0604020202020204" pitchFamily="34" charset="0"/>
              </a:defRPr>
            </a:lvl1pPr>
          </a:lstStyle>
          <a:p>
            <a:r>
              <a:rPr lang="en-US"/>
              <a:t>Le mot de la </a:t>
            </a:r>
            <a:r>
              <a:rPr lang="en-US" dirty="0"/>
              <a:t>Vague 1</a:t>
            </a:r>
            <a:r>
              <a:rPr lang="fr-FR" sz="1200" i="1" dirty="0">
                <a:sym typeface="Wingdings" panose="05000000000000000000" pitchFamily="2" charset="2"/>
              </a:rPr>
              <a:t> </a:t>
            </a:r>
          </a:p>
          <a:p>
            <a:r>
              <a:rPr lang="fr-FR" sz="1200" i="1" dirty="0">
                <a:sym typeface="Wingdings" panose="05000000000000000000" pitchFamily="2" charset="2"/>
              </a:rPr>
              <a:t>« Il est important lors de la restitution du diagnostic de prendre le temps avec les parties prenantes pour leur expliquer la note de maturité et ce qu’elle représente, dimension par dimension. Cela permet de dépassionner les débats, d’ouvrir la discussion sur les actions à prendre ensuite. » </a:t>
            </a:r>
          </a:p>
          <a:p>
            <a:r>
              <a:rPr lang="fr-FR" sz="1200" i="1" dirty="0">
                <a:sym typeface="Wingdings" panose="05000000000000000000" pitchFamily="2" charset="2"/>
              </a:rPr>
              <a:t>H. </a:t>
            </a:r>
            <a:r>
              <a:rPr lang="fr-FR" sz="1200" i="1" dirty="0" err="1">
                <a:sym typeface="Wingdings" panose="05000000000000000000" pitchFamily="2" charset="2"/>
              </a:rPr>
              <a:t>Randriatsoa</a:t>
            </a:r>
            <a:r>
              <a:rPr lang="fr-FR" sz="1200" i="1" dirty="0">
                <a:sym typeface="Wingdings" panose="05000000000000000000" pitchFamily="2" charset="2"/>
              </a:rPr>
              <a:t> – Chef de projet Transformation numérique – Paris Saclay</a:t>
            </a:r>
            <a:endParaRPr lang="en-US" sz="1200" i="1" dirty="0"/>
          </a:p>
        </p:txBody>
      </p:sp>
    </p:spTree>
    <p:extLst>
      <p:ext uri="{BB962C8B-B14F-4D97-AF65-F5344CB8AC3E}">
        <p14:creationId xmlns:p14="http://schemas.microsoft.com/office/powerpoint/2010/main" val="3913946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oneTexte 19"/>
          <p:cNvSpPr txBox="1"/>
          <p:nvPr/>
        </p:nvSpPr>
        <p:spPr>
          <a:xfrm>
            <a:off x="-2101516" y="-1443790"/>
            <a:ext cx="184731" cy="369332"/>
          </a:xfrm>
          <a:prstGeom prst="rect">
            <a:avLst/>
          </a:prstGeom>
          <a:noFill/>
        </p:spPr>
        <p:txBody>
          <a:bodyPr wrap="none" rtlCol="0">
            <a:spAutoFit/>
          </a:bodyPr>
          <a:lstStyle/>
          <a:p>
            <a:endParaRPr lang="fr-FR"/>
          </a:p>
        </p:txBody>
      </p:sp>
      <p:sp>
        <p:nvSpPr>
          <p:cNvPr id="25" name="Title 1">
            <a:extLst>
              <a:ext uri="{FF2B5EF4-FFF2-40B4-BE49-F238E27FC236}">
                <a16:creationId xmlns:a16="http://schemas.microsoft.com/office/drawing/2014/main" id="{86E90BE3-042A-8A0C-52FE-457A3CCBD4BC}"/>
              </a:ext>
            </a:extLst>
          </p:cNvPr>
          <p:cNvSpPr txBox="1">
            <a:spLocks/>
          </p:cNvSpPr>
          <p:nvPr/>
        </p:nvSpPr>
        <p:spPr>
          <a:xfrm>
            <a:off x="2746520" y="513998"/>
            <a:ext cx="10762955" cy="677108"/>
          </a:xfrm>
          <a:prstGeom prst="rect">
            <a:avLst/>
          </a:prstGeom>
        </p:spPr>
        <p:txBody>
          <a:bodyPr wrap="square" lIns="0" tIns="0" rIns="0" bIns="0">
            <a:spAutoFit/>
          </a:bodyPr>
          <a:lstStyle>
            <a:lvl1pPr>
              <a:defRPr sz="14025" b="1" i="0">
                <a:solidFill>
                  <a:srgbClr val="FCCD00"/>
                </a:solidFill>
                <a:latin typeface="Arial"/>
                <a:ea typeface="+mj-ea"/>
                <a:cs typeface="Arial"/>
              </a:defRPr>
            </a:lvl1pPr>
          </a:lstStyle>
          <a:p>
            <a:pPr marL="12700" algn="ctr">
              <a:spcBef>
                <a:spcPts val="115"/>
              </a:spcBef>
              <a:tabLst>
                <a:tab pos="2184400" algn="l"/>
              </a:tabLst>
            </a:pPr>
            <a:r>
              <a:rPr lang="fr-FR" sz="4400" spc="-75" dirty="0">
                <a:solidFill>
                  <a:srgbClr val="2C3176"/>
                </a:solidFill>
                <a:latin typeface="Marianne" panose="02000000000000000000"/>
              </a:rPr>
              <a:t>FAQ – Diagnostic de maturité</a:t>
            </a:r>
          </a:p>
        </p:txBody>
      </p:sp>
      <p:graphicFrame>
        <p:nvGraphicFramePr>
          <p:cNvPr id="3" name="Tableau 26">
            <a:extLst>
              <a:ext uri="{FF2B5EF4-FFF2-40B4-BE49-F238E27FC236}">
                <a16:creationId xmlns:a16="http://schemas.microsoft.com/office/drawing/2014/main" id="{29DDDF58-8917-61BC-768A-FC920915AB14}"/>
              </a:ext>
            </a:extLst>
          </p:cNvPr>
          <p:cNvGraphicFramePr>
            <a:graphicFrameLocks noGrp="1"/>
          </p:cNvGraphicFramePr>
          <p:nvPr>
            <p:extLst>
              <p:ext uri="{D42A27DB-BD31-4B8C-83A1-F6EECF244321}">
                <p14:modId xmlns:p14="http://schemas.microsoft.com/office/powerpoint/2010/main" val="4032939757"/>
              </p:ext>
            </p:extLst>
          </p:nvPr>
        </p:nvGraphicFramePr>
        <p:xfrm>
          <a:off x="176464" y="2080992"/>
          <a:ext cx="15849599" cy="6256124"/>
        </p:xfrm>
        <a:graphic>
          <a:graphicData uri="http://schemas.openxmlformats.org/drawingml/2006/table">
            <a:tbl>
              <a:tblPr firstRow="1" bandRow="1">
                <a:tableStyleId>{5C22544A-7EE6-4342-B048-85BDC9FD1C3A}</a:tableStyleId>
              </a:tblPr>
              <a:tblGrid>
                <a:gridCol w="2213810">
                  <a:extLst>
                    <a:ext uri="{9D8B030D-6E8A-4147-A177-3AD203B41FA5}">
                      <a16:colId xmlns:a16="http://schemas.microsoft.com/office/drawing/2014/main" val="1956371226"/>
                    </a:ext>
                  </a:extLst>
                </a:gridCol>
                <a:gridCol w="4780547">
                  <a:extLst>
                    <a:ext uri="{9D8B030D-6E8A-4147-A177-3AD203B41FA5}">
                      <a16:colId xmlns:a16="http://schemas.microsoft.com/office/drawing/2014/main" val="566761776"/>
                    </a:ext>
                  </a:extLst>
                </a:gridCol>
                <a:gridCol w="8855242">
                  <a:extLst>
                    <a:ext uri="{9D8B030D-6E8A-4147-A177-3AD203B41FA5}">
                      <a16:colId xmlns:a16="http://schemas.microsoft.com/office/drawing/2014/main" val="86167467"/>
                    </a:ext>
                  </a:extLst>
                </a:gridCol>
              </a:tblGrid>
              <a:tr h="311239">
                <a:tc>
                  <a:txBody>
                    <a:bodyPr/>
                    <a:lstStyle/>
                    <a:p>
                      <a:r>
                        <a:rPr lang="en-US" sz="2000" dirty="0" err="1">
                          <a:solidFill>
                            <a:schemeClr val="bg1"/>
                          </a:solidFill>
                        </a:rPr>
                        <a:t>Thème</a:t>
                      </a:r>
                      <a:endParaRPr lang="en-US" sz="2000" dirty="0">
                        <a:solidFill>
                          <a:schemeClr val="bg1"/>
                        </a:solidFill>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3B7A0"/>
                    </a:solidFill>
                  </a:tcPr>
                </a:tc>
                <a:tc>
                  <a:txBody>
                    <a:bodyPr/>
                    <a:lstStyle/>
                    <a:p>
                      <a:r>
                        <a:rPr lang="fr-FR" sz="2000">
                          <a:solidFill>
                            <a:schemeClr val="bg1"/>
                          </a:solidFill>
                        </a:rPr>
                        <a:t>Question</a:t>
                      </a:r>
                      <a:endParaRPr lang="en-US" sz="2000">
                        <a:solidFill>
                          <a:schemeClr val="bg1"/>
                        </a:solidFill>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3B7A0"/>
                    </a:solidFill>
                  </a:tcPr>
                </a:tc>
                <a:tc>
                  <a:txBody>
                    <a:bodyPr/>
                    <a:lstStyle/>
                    <a:p>
                      <a:r>
                        <a:rPr lang="fr-FR" sz="2000">
                          <a:solidFill>
                            <a:schemeClr val="bg1"/>
                          </a:solidFill>
                          <a:latin typeface="+mn-lt"/>
                          <a:ea typeface="+mn-ea"/>
                          <a:cs typeface="+mn-cs"/>
                        </a:rPr>
                        <a:t>Réponse</a:t>
                      </a:r>
                      <a:endParaRPr lang="en-US" sz="2000">
                        <a:solidFill>
                          <a:schemeClr val="bg1"/>
                        </a:solidFill>
                        <a:latin typeface="+mn-lt"/>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3B7A0"/>
                    </a:solidFill>
                  </a:tcPr>
                </a:tc>
                <a:extLst>
                  <a:ext uri="{0D108BD9-81ED-4DB2-BD59-A6C34878D82A}">
                    <a16:rowId xmlns:a16="http://schemas.microsoft.com/office/drawing/2014/main" val="3276502902"/>
                  </a:ext>
                </a:extLst>
              </a:tr>
              <a:tr h="601012">
                <a:tc rowSpan="2">
                  <a:txBody>
                    <a:bodyPr/>
                    <a:lstStyle/>
                    <a:p>
                      <a:pPr algn="ctr"/>
                      <a:r>
                        <a:rPr lang="fr-FR" sz="1400" noProof="0" dirty="0">
                          <a:solidFill>
                            <a:schemeClr val="tx1"/>
                          </a:solidFill>
                          <a:latin typeface="Marianne" panose="02000000000000000000"/>
                          <a:ea typeface="+mn-ea"/>
                          <a:cs typeface="+mn-cs"/>
                        </a:rPr>
                        <a:t>Recensement</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a:solidFill>
                            <a:schemeClr val="tx1"/>
                          </a:solidFill>
                          <a:latin typeface="Marianne" panose="02000000000000000000"/>
                        </a:rPr>
                        <a:t>Comment gérer la difficulté rencontrée par certaines collectivités dans l’obtention de réponses de la part de leurs prestataires informatiques ?</a:t>
                      </a:r>
                      <a:endParaRPr lang="fr-FR" sz="1400" b="0" noProof="0" dirty="0">
                        <a:solidFill>
                          <a:schemeClr val="tx1"/>
                        </a:solidFill>
                      </a:endParaRP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dirty="0">
                          <a:solidFill>
                            <a:schemeClr val="tx1"/>
                          </a:solidFill>
                          <a:latin typeface="Marianne" panose="02000000000000000000"/>
                        </a:rPr>
                        <a:t>L’inventaire qualitatif doit être </a:t>
                      </a:r>
                      <a:r>
                        <a:rPr lang="fr-FR" sz="1400" b="1" dirty="0">
                          <a:solidFill>
                            <a:schemeClr val="tx1"/>
                          </a:solidFill>
                          <a:latin typeface="Marianne" panose="02000000000000000000"/>
                        </a:rPr>
                        <a:t>rempli au mieux </a:t>
                      </a:r>
                      <a:r>
                        <a:rPr lang="fr-FR" sz="1400" dirty="0">
                          <a:solidFill>
                            <a:schemeClr val="tx1"/>
                          </a:solidFill>
                          <a:latin typeface="Marianne" panose="02000000000000000000"/>
                        </a:rPr>
                        <a:t>mais ne doit pas obligatoirement être exhaustif – si certaines données sont manquantes ou pas accessibles, ce n’est pas grave</a:t>
                      </a:r>
                      <a:r>
                        <a:rPr lang="fr-FR" sz="1400" dirty="0">
                          <a:solidFill>
                            <a:schemeClr val="tx1"/>
                          </a:solidFill>
                          <a:latin typeface="Marianne" panose="02000000000000000000"/>
                          <a:ea typeface="+mn-ea"/>
                          <a:cs typeface="+mn-cs"/>
                        </a:rPr>
                        <a:t>.</a:t>
                      </a:r>
                      <a:endParaRPr lang="fr-FR" sz="1400" dirty="0">
                        <a:solidFill>
                          <a:schemeClr val="tx1"/>
                        </a:solidFill>
                        <a:latin typeface="Marianne" panose="02000000000000000000"/>
                      </a:endParaRP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8808431"/>
                  </a:ext>
                </a:extLst>
              </a:tr>
              <a:tr h="1287884">
                <a:tc vMerge="1">
                  <a:txBody>
                    <a:bodyPr/>
                    <a:lstStyle/>
                    <a:p>
                      <a:pPr algn="ctr"/>
                      <a:r>
                        <a:rPr lang="fr-FR" sz="1200" noProof="0">
                          <a:solidFill>
                            <a:schemeClr val="tx1"/>
                          </a:solidFill>
                          <a:latin typeface="Marianne" panose="02000000000000000000"/>
                          <a:ea typeface="+mn-ea"/>
                          <a:cs typeface="+mn-cs"/>
                        </a:rPr>
                        <a:t>Recensement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6806C">
                        <a:alpha val="20000"/>
                      </a:srgbClr>
                    </a:solidFill>
                  </a:tcPr>
                </a:tc>
                <a:tc>
                  <a:txBody>
                    <a:bodyPr/>
                    <a:lstStyle/>
                    <a:p>
                      <a:pPr algn="ctr"/>
                      <a:r>
                        <a:rPr lang="fr-FR" sz="1400" b="0" noProof="0" dirty="0">
                          <a:solidFill>
                            <a:schemeClr val="tx1"/>
                          </a:solidFill>
                        </a:rPr>
                        <a:t>Comment faire quand les </a:t>
                      </a:r>
                      <a:r>
                        <a:rPr lang="fr-FR" sz="1400" b="0" dirty="0">
                          <a:solidFill>
                            <a:schemeClr val="tx1"/>
                          </a:solidFill>
                          <a:latin typeface="Marianne" panose="02000000000000000000"/>
                        </a:rPr>
                        <a:t>questions sont trop techniques ou difficilement compréhensibles ? Ou quand elles manquent de nuance dans la formulation et/ou les réponses proposées ?</a:t>
                      </a:r>
                      <a:endParaRPr lang="fr-FR" sz="1400" b="0" noProof="0" dirty="0">
                        <a:solidFill>
                          <a:schemeClr val="tx1"/>
                        </a:solidFill>
                      </a:endParaRP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6806C">
                        <a:alpha val="20000"/>
                      </a:srgbClr>
                    </a:solidFill>
                  </a:tcPr>
                </a:tc>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dirty="0">
                          <a:solidFill>
                            <a:schemeClr val="tx1"/>
                          </a:solidFill>
                          <a:latin typeface="Marianne" panose="02000000000000000000"/>
                          <a:ea typeface="+mn-ea"/>
                          <a:cs typeface="+mn-cs"/>
                        </a:rPr>
                        <a:t>Il est aussi possible pour les référents de clarifier ou reformuler ces éléments lors des entretiens (sans en modifier le sens). </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a:solidFill>
                          <a:schemeClr val="tx1"/>
                        </a:solidFill>
                        <a:latin typeface="Marianne" panose="0200000000000000000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dirty="0">
                          <a:solidFill>
                            <a:schemeClr val="tx1"/>
                          </a:solidFill>
                          <a:latin typeface="Marianne" panose="02000000000000000000"/>
                          <a:ea typeface="+mn-ea"/>
                          <a:cs typeface="+mn-cs"/>
                        </a:rPr>
                        <a:t>Il peut aussi être utile d’envoyer les questions choisies à l’interlocuteur identifié en amont de son entretien pour qu’il puisse se les approprier, y réfléchir, et faire des recherches si besoin.</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6806C">
                        <a:alpha val="20000"/>
                      </a:srgbClr>
                    </a:solidFill>
                  </a:tcPr>
                </a:tc>
                <a:extLst>
                  <a:ext uri="{0D108BD9-81ED-4DB2-BD59-A6C34878D82A}">
                    <a16:rowId xmlns:a16="http://schemas.microsoft.com/office/drawing/2014/main" val="1371858819"/>
                  </a:ext>
                </a:extLst>
              </a:tr>
              <a:tr h="1459602">
                <a:tc rowSpan="2">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400" noProof="0">
                          <a:solidFill>
                            <a:schemeClr val="tx1"/>
                          </a:solidFill>
                        </a:rPr>
                        <a:t>Conseils méthodologiques</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400" dirty="0">
                          <a:solidFill>
                            <a:schemeClr val="tx1"/>
                          </a:solidFill>
                          <a:latin typeface="Marianne" panose="02000000000000000000"/>
                        </a:rPr>
                        <a:t>Le questionnaire est très orienté DSI et comporte beaucoup de questions techniques. Comment gérer le déséquilibre de cette répartition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dirty="0">
                          <a:solidFill>
                            <a:schemeClr val="tx1"/>
                          </a:solidFill>
                          <a:latin typeface="Marianne" panose="02000000000000000000"/>
                          <a:ea typeface="+mn-ea"/>
                          <a:cs typeface="+mn-cs"/>
                        </a:rPr>
                        <a:t>Les bonnes pratiques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a:ea typeface="+mn-ea"/>
                          <a:cs typeface="+mn-cs"/>
                        </a:rPr>
                        <a:t>Réserver un large créneau (2h) avec l’équipe DSI pour traiter d’un coup toutes les questions spécifiques au SI ou prévoir plus d’un entretien d’1h</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a:ea typeface="+mn-ea"/>
                          <a:cs typeface="+mn-cs"/>
                        </a:rPr>
                        <a:t>Prévoir des créneaux plus courts (30mins) pour les entretiens avec les autres parties prenantes pour les embarquer plus facilement (il s’agit de ne pas les décourager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a:ea typeface="+mn-ea"/>
                          <a:cs typeface="+mn-cs"/>
                        </a:rPr>
                        <a:t>Créer un calendrier rythmé (en mode sprint) pour prévoir les entretiens et maintenir les échéances de le démarche (ex : se donner X semaines pour réaliser les entretiens et compléter le questionnaire)</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1847876"/>
                  </a:ext>
                </a:extLst>
              </a:tr>
              <a:tr h="1116166">
                <a:tc vMerge="1">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200" noProof="0">
                          <a:solidFill>
                            <a:schemeClr val="tx1"/>
                          </a:solidFill>
                        </a:rPr>
                        <a:t>Conseils méthodologiques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6806C">
                        <a:alpha val="20000"/>
                      </a:srgb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400">
                          <a:solidFill>
                            <a:schemeClr val="tx1"/>
                          </a:solidFill>
                          <a:latin typeface="Marianne" panose="02000000000000000000"/>
                        </a:rPr>
                        <a:t>Je n’arrive pas à obtenir un entretien avec une partie prenante qui m’intéresse, ou à me rendre disponible à sa convenance.</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6806C">
                        <a:alpha val="20000"/>
                      </a:srgbClr>
                    </a:solidFill>
                  </a:tcPr>
                </a:tc>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dirty="0">
                          <a:solidFill>
                            <a:schemeClr val="tx1"/>
                          </a:solidFill>
                          <a:latin typeface="Marianne" panose="02000000000000000000"/>
                          <a:ea typeface="+mn-ea"/>
                          <a:cs typeface="+mn-cs"/>
                        </a:rPr>
                        <a:t>Les bonnes pratiques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a:rPr>
                        <a:t>Initier l’organisation des entretiens et bloquer les créneaux le plus en amont possible</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a:rPr>
                        <a:t>Faire un travail de sélection des personnes à interviewer et de ciblage des questions afin d’optimiser l’efficacité de la démarche</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a:ea typeface="+mn-ea"/>
                          <a:cs typeface="+mn-cs"/>
                        </a:rPr>
                        <a:t>Se répartir les entretiens en binôme si possible (ne pas laisser qu’une personne faire tous les entretiens) pour alléger les agendas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6806C">
                        <a:alpha val="20000"/>
                      </a:srgbClr>
                    </a:solidFill>
                  </a:tcPr>
                </a:tc>
                <a:extLst>
                  <a:ext uri="{0D108BD9-81ED-4DB2-BD59-A6C34878D82A}">
                    <a16:rowId xmlns:a16="http://schemas.microsoft.com/office/drawing/2014/main" val="154085851"/>
                  </a:ext>
                </a:extLst>
              </a:tr>
              <a:tr h="429295">
                <a:tc>
                  <a:txBody>
                    <a:bodyPr/>
                    <a:lstStyle/>
                    <a:p>
                      <a:pPr algn="ctr"/>
                      <a:r>
                        <a:rPr lang="fr-FR" sz="1400" noProof="0">
                          <a:solidFill>
                            <a:schemeClr val="tx1"/>
                          </a:solidFill>
                        </a:rPr>
                        <a:t>Limites du pas à pas méthodologique</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400">
                          <a:solidFill>
                            <a:schemeClr val="tx1"/>
                          </a:solidFill>
                          <a:latin typeface="Marianne" panose="02000000000000000000"/>
                          <a:ea typeface="+mn-ea"/>
                          <a:cs typeface="+mn-cs"/>
                        </a:rPr>
                        <a:t>Comment inclure la télégestion / la vidéoprotection au sein de l’exercice de diagnostic qualitatif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dirty="0">
                          <a:solidFill>
                            <a:schemeClr val="tx1"/>
                          </a:solidFill>
                          <a:latin typeface="Marianne" panose="02000000000000000000"/>
                          <a:ea typeface="+mn-ea"/>
                          <a:cs typeface="+mn-cs"/>
                        </a:rPr>
                        <a:t>Ces informations vont au-delà du pas à pas méthodologique de la démarche de l’ANCT et ne sont donc pas </a:t>
                      </a:r>
                      <a:r>
                        <a:rPr lang="fr-FR" sz="1400" u="none" dirty="0">
                          <a:solidFill>
                            <a:schemeClr val="tx1"/>
                          </a:solidFill>
                          <a:latin typeface="Marianne" panose="02000000000000000000"/>
                          <a:ea typeface="+mn-ea"/>
                          <a:cs typeface="+mn-cs"/>
                        </a:rPr>
                        <a:t>nécessaires dans la réalisation de ce premier diagnostic.</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0845109"/>
                  </a:ext>
                </a:extLst>
              </a:tr>
            </a:tbl>
          </a:graphicData>
        </a:graphic>
      </p:graphicFrame>
      <p:pic>
        <p:nvPicPr>
          <p:cNvPr id="5" name="Picture 4">
            <a:extLst>
              <a:ext uri="{FF2B5EF4-FFF2-40B4-BE49-F238E27FC236}">
                <a16:creationId xmlns:a16="http://schemas.microsoft.com/office/drawing/2014/main" id="{55799CCA-849F-C5C8-8CF2-09E27AE7DF44}"/>
              </a:ext>
            </a:extLst>
          </p:cNvPr>
          <p:cNvPicPr>
            <a:picLocks noChangeAspect="1"/>
          </p:cNvPicPr>
          <p:nvPr/>
        </p:nvPicPr>
        <p:blipFill>
          <a:blip r:embed="rId2"/>
          <a:stretch>
            <a:fillRect/>
          </a:stretch>
        </p:blipFill>
        <p:spPr>
          <a:xfrm>
            <a:off x="13509475" y="333215"/>
            <a:ext cx="1011936" cy="1011936"/>
          </a:xfrm>
          <a:prstGeom prst="rect">
            <a:avLst/>
          </a:prstGeom>
          <a:noFill/>
        </p:spPr>
      </p:pic>
      <p:sp>
        <p:nvSpPr>
          <p:cNvPr id="6" name="TextBox 3">
            <a:extLst>
              <a:ext uri="{FF2B5EF4-FFF2-40B4-BE49-F238E27FC236}">
                <a16:creationId xmlns:a16="http://schemas.microsoft.com/office/drawing/2014/main" id="{C7D9C29E-AEE6-A30D-7FD5-7CE44E7CE0AF}"/>
              </a:ext>
            </a:extLst>
          </p:cNvPr>
          <p:cNvSpPr txBox="1"/>
          <p:nvPr/>
        </p:nvSpPr>
        <p:spPr>
          <a:xfrm>
            <a:off x="362226" y="1372318"/>
            <a:ext cx="15531546" cy="617349"/>
          </a:xfrm>
          <a:prstGeom prst="roundRect">
            <a:avLst/>
          </a:prstGeom>
          <a:solidFill>
            <a:srgbClr val="FFFDF3"/>
          </a:solidFill>
          <a:ln w="12700">
            <a:solidFill>
              <a:srgbClr val="274084"/>
            </a:solidFill>
            <a:prstDash val="dashDot"/>
          </a:ln>
        </p:spPr>
        <p:txBody>
          <a:bodyPr vert="horz" wrap="square" lIns="91440" tIns="36000" rIns="91440" bIns="45720" rtlCol="0" anchor="ctr" anchorCtr="0">
            <a:noAutofit/>
          </a:bodyPr>
          <a:lstStyle>
            <a:defPPr>
              <a:defRPr lang="fr-FR"/>
            </a:defPPr>
            <a:lvl1pPr algn="ctr">
              <a:defRPr sz="2000" b="1" i="1">
                <a:latin typeface="Marianne" panose="020B0604020202020204"/>
              </a:defRPr>
            </a:lvl1pPr>
          </a:lstStyle>
          <a:p>
            <a:pPr algn="l"/>
            <a:r>
              <a:rPr lang="fr-FR" sz="1600" b="0" dirty="0"/>
              <a:t>Ces questions, réponses et bonnes pratiques ont été recensées au cours de la Vague 1. Elles vous sont proposées sous forme de FAQ pour clarifier la démarche et vous apporter des informations supplémentaires sur cette étape au besoin.</a:t>
            </a:r>
          </a:p>
        </p:txBody>
      </p:sp>
    </p:spTree>
    <p:extLst>
      <p:ext uri="{BB962C8B-B14F-4D97-AF65-F5344CB8AC3E}">
        <p14:creationId xmlns:p14="http://schemas.microsoft.com/office/powerpoint/2010/main" val="4262948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oneTexte 19"/>
          <p:cNvSpPr txBox="1"/>
          <p:nvPr/>
        </p:nvSpPr>
        <p:spPr>
          <a:xfrm>
            <a:off x="-2101516" y="-1443790"/>
            <a:ext cx="184731" cy="369332"/>
          </a:xfrm>
          <a:prstGeom prst="rect">
            <a:avLst/>
          </a:prstGeom>
          <a:noFill/>
        </p:spPr>
        <p:txBody>
          <a:bodyPr wrap="none" rtlCol="0">
            <a:spAutoFit/>
          </a:bodyPr>
          <a:lstStyle/>
          <a:p>
            <a:endParaRPr lang="fr-FR"/>
          </a:p>
        </p:txBody>
      </p:sp>
      <p:sp>
        <p:nvSpPr>
          <p:cNvPr id="25" name="Title 1">
            <a:extLst>
              <a:ext uri="{FF2B5EF4-FFF2-40B4-BE49-F238E27FC236}">
                <a16:creationId xmlns:a16="http://schemas.microsoft.com/office/drawing/2014/main" id="{86E90BE3-042A-8A0C-52FE-457A3CCBD4BC}"/>
              </a:ext>
            </a:extLst>
          </p:cNvPr>
          <p:cNvSpPr txBox="1">
            <a:spLocks/>
          </p:cNvSpPr>
          <p:nvPr/>
        </p:nvSpPr>
        <p:spPr>
          <a:xfrm>
            <a:off x="3174691" y="514734"/>
            <a:ext cx="9906612" cy="677108"/>
          </a:xfrm>
          <a:prstGeom prst="rect">
            <a:avLst/>
          </a:prstGeom>
        </p:spPr>
        <p:txBody>
          <a:bodyPr wrap="square" lIns="0" tIns="0" rIns="0" bIns="0">
            <a:spAutoFit/>
          </a:bodyPr>
          <a:lstStyle>
            <a:lvl1pPr>
              <a:defRPr sz="14025" b="1" i="0">
                <a:solidFill>
                  <a:srgbClr val="FCCD00"/>
                </a:solidFill>
                <a:latin typeface="Arial"/>
                <a:ea typeface="+mj-ea"/>
                <a:cs typeface="Arial"/>
              </a:defRPr>
            </a:lvl1pPr>
          </a:lstStyle>
          <a:p>
            <a:pPr marL="12700" algn="ctr">
              <a:spcBef>
                <a:spcPts val="115"/>
              </a:spcBef>
            </a:pPr>
            <a:r>
              <a:rPr lang="fr-FR" sz="4400" spc="-75" dirty="0">
                <a:solidFill>
                  <a:srgbClr val="2C3176"/>
                </a:solidFill>
                <a:latin typeface="Marianne" panose="02000000000000000000"/>
              </a:rPr>
              <a:t>FAQ – Inventaire quantitatif</a:t>
            </a:r>
          </a:p>
        </p:txBody>
      </p:sp>
      <p:graphicFrame>
        <p:nvGraphicFramePr>
          <p:cNvPr id="26" name="Tableau 26">
            <a:extLst>
              <a:ext uri="{FF2B5EF4-FFF2-40B4-BE49-F238E27FC236}">
                <a16:creationId xmlns:a16="http://schemas.microsoft.com/office/drawing/2014/main" id="{20063EAF-DAAA-C243-89DF-00CAF45B6309}"/>
              </a:ext>
            </a:extLst>
          </p:cNvPr>
          <p:cNvGraphicFramePr>
            <a:graphicFrameLocks noGrp="1"/>
          </p:cNvGraphicFramePr>
          <p:nvPr>
            <p:extLst>
              <p:ext uri="{D42A27DB-BD31-4B8C-83A1-F6EECF244321}">
                <p14:modId xmlns:p14="http://schemas.microsoft.com/office/powerpoint/2010/main" val="1802891966"/>
              </p:ext>
            </p:extLst>
          </p:nvPr>
        </p:nvGraphicFramePr>
        <p:xfrm>
          <a:off x="362225" y="2069432"/>
          <a:ext cx="15531547" cy="6906267"/>
        </p:xfrm>
        <a:graphic>
          <a:graphicData uri="http://schemas.openxmlformats.org/drawingml/2006/table">
            <a:tbl>
              <a:tblPr firstRow="1" bandRow="1">
                <a:tableStyleId>{5C22544A-7EE6-4342-B048-85BDC9FD1C3A}</a:tableStyleId>
              </a:tblPr>
              <a:tblGrid>
                <a:gridCol w="2765600">
                  <a:extLst>
                    <a:ext uri="{9D8B030D-6E8A-4147-A177-3AD203B41FA5}">
                      <a16:colId xmlns:a16="http://schemas.microsoft.com/office/drawing/2014/main" val="3195716810"/>
                    </a:ext>
                  </a:extLst>
                </a:gridCol>
                <a:gridCol w="5442784">
                  <a:extLst>
                    <a:ext uri="{9D8B030D-6E8A-4147-A177-3AD203B41FA5}">
                      <a16:colId xmlns:a16="http://schemas.microsoft.com/office/drawing/2014/main" val="566761776"/>
                    </a:ext>
                  </a:extLst>
                </a:gridCol>
                <a:gridCol w="7323163">
                  <a:extLst>
                    <a:ext uri="{9D8B030D-6E8A-4147-A177-3AD203B41FA5}">
                      <a16:colId xmlns:a16="http://schemas.microsoft.com/office/drawing/2014/main" val="86167467"/>
                    </a:ext>
                  </a:extLst>
                </a:gridCol>
              </a:tblGrid>
              <a:tr h="464451">
                <a:tc>
                  <a:txBody>
                    <a:bodyPr/>
                    <a:lstStyle/>
                    <a:p>
                      <a:r>
                        <a:rPr lang="en-US" sz="2000" dirty="0" err="1">
                          <a:solidFill>
                            <a:schemeClr val="bg1"/>
                          </a:solidFill>
                        </a:rPr>
                        <a:t>Thème</a:t>
                      </a:r>
                      <a:endParaRPr lang="en-US" sz="2000" dirty="0">
                        <a:solidFill>
                          <a:schemeClr val="bg1"/>
                        </a:solidFill>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solidFill>
                  </a:tcPr>
                </a:tc>
                <a:tc>
                  <a:txBody>
                    <a:bodyPr/>
                    <a:lstStyle/>
                    <a:p>
                      <a:r>
                        <a:rPr lang="fr-FR" sz="2000">
                          <a:solidFill>
                            <a:schemeClr val="bg1"/>
                          </a:solidFill>
                        </a:rPr>
                        <a:t>Question</a:t>
                      </a:r>
                      <a:endParaRPr lang="en-US" sz="2000">
                        <a:solidFill>
                          <a:schemeClr val="bg1"/>
                        </a:solidFill>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solidFill>
                  </a:tcPr>
                </a:tc>
                <a:tc>
                  <a:txBody>
                    <a:bodyPr/>
                    <a:lstStyle/>
                    <a:p>
                      <a:r>
                        <a:rPr lang="fr-FR" sz="2000">
                          <a:solidFill>
                            <a:schemeClr val="bg1"/>
                          </a:solidFill>
                          <a:latin typeface="+mn-lt"/>
                          <a:ea typeface="+mn-ea"/>
                          <a:cs typeface="+mn-cs"/>
                        </a:rPr>
                        <a:t>Réponse</a:t>
                      </a:r>
                      <a:endParaRPr lang="en-US" sz="2000">
                        <a:solidFill>
                          <a:schemeClr val="bg1"/>
                        </a:solidFill>
                        <a:latin typeface="+mn-lt"/>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solidFill>
                  </a:tcPr>
                </a:tc>
                <a:extLst>
                  <a:ext uri="{0D108BD9-81ED-4DB2-BD59-A6C34878D82A}">
                    <a16:rowId xmlns:a16="http://schemas.microsoft.com/office/drawing/2014/main" val="3276502902"/>
                  </a:ext>
                </a:extLst>
              </a:tr>
              <a:tr h="1153119">
                <a:tc rowSpan="2">
                  <a:txBody>
                    <a:bodyPr/>
                    <a:lstStyle/>
                    <a:p>
                      <a:pPr algn="ctr"/>
                      <a:r>
                        <a:rPr lang="fr-FR" sz="1400" noProof="0" dirty="0">
                          <a:solidFill>
                            <a:schemeClr val="tx1"/>
                          </a:solidFill>
                        </a:rPr>
                        <a:t>Recensement</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b="0" noProof="0" dirty="0">
                          <a:solidFill>
                            <a:schemeClr val="tx1"/>
                          </a:solidFill>
                        </a:rPr>
                        <a:t>Est-il normal d’être surpris par la quantité d’équipements informatiques recensés dans l’outil d’inventaire quantitatif flash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a:solidFill>
                            <a:schemeClr val="tx1"/>
                          </a:solidFill>
                          <a:latin typeface="Marianne" panose="02000000000000000000"/>
                        </a:rPr>
                        <a:t>Cet exercice a justement pour objectif d’aider les acteurs à avoir une visibilité accrue sur l’ampleur du numérique à leur échelle et la quantité d’équipements qu’ils ont. Il peut notamment </a:t>
                      </a:r>
                      <a:r>
                        <a:rPr lang="fr-FR" sz="1400" u="sng">
                          <a:solidFill>
                            <a:schemeClr val="tx1"/>
                          </a:solidFill>
                          <a:latin typeface="Marianne" panose="02000000000000000000"/>
                        </a:rPr>
                        <a:t>servir à sensibiliser les parties prenantes </a:t>
                      </a:r>
                      <a:r>
                        <a:rPr lang="fr-FR" sz="1400">
                          <a:solidFill>
                            <a:schemeClr val="tx1"/>
                          </a:solidFill>
                          <a:latin typeface="Marianne" panose="02000000000000000000"/>
                        </a:rPr>
                        <a:t>avec des données spécifiques à la collectivité.</a:t>
                      </a:r>
                      <a:endParaRPr lang="fr-FR" sz="1400">
                        <a:solidFill>
                          <a:schemeClr val="tx1"/>
                        </a:solidFill>
                        <a:latin typeface="+mn-lt"/>
                        <a:ea typeface="+mn-ea"/>
                        <a:cs typeface="+mn-cs"/>
                      </a:endParaRP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1858819"/>
                  </a:ext>
                </a:extLst>
              </a:tr>
              <a:tr h="2178113">
                <a:tc vMerge="1">
                  <a:txBody>
                    <a:bodyPr/>
                    <a:lstStyle/>
                    <a:p>
                      <a:pPr algn="ctr"/>
                      <a:r>
                        <a:rPr lang="fr-FR" sz="1200" noProof="0">
                          <a:solidFill>
                            <a:schemeClr val="tx1"/>
                          </a:solidFill>
                        </a:rPr>
                        <a:t>Recensement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alpha val="20000"/>
                      </a:srgbClr>
                    </a:solidFill>
                  </a:tcPr>
                </a:tc>
                <a:tc>
                  <a:txBody>
                    <a:bodyPr/>
                    <a:lstStyle/>
                    <a:p>
                      <a:pPr algn="ctr"/>
                      <a:r>
                        <a:rPr lang="fr-FR" sz="1400" b="0" noProof="0" dirty="0">
                          <a:solidFill>
                            <a:schemeClr val="tx1"/>
                          </a:solidFill>
                        </a:rPr>
                        <a:t>Comment faire si je rencontre des difficultés dans le recensement lors de cet exercice ? Ou si certaines informations ne sont pas à jour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alpha val="20000"/>
                      </a:srgbClr>
                    </a:solidFill>
                  </a:tcPr>
                </a:tc>
                <a:tc>
                  <a:txBody>
                    <a:bodyP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a:rPr>
                        <a:t>L’inventaire quantitatif doit être rempli au mieux mais ne doit pas obligatoirement être exhaustif – si certaines données sont manquantes / pas accessibles, ce n’est pas grave.</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a:ea typeface="+mn-ea"/>
                          <a:cs typeface="+mn-cs"/>
                        </a:rPr>
                        <a:t>Si possible et/ou pour la suite, une bonne pratique est de définir un processus de mise à jour </a:t>
                      </a:r>
                      <a:r>
                        <a:rPr lang="fr-FR" sz="1400" u="sng" dirty="0">
                          <a:solidFill>
                            <a:schemeClr val="tx1"/>
                          </a:solidFill>
                          <a:latin typeface="Marianne" panose="02000000000000000000"/>
                          <a:ea typeface="+mn-ea"/>
                          <a:cs typeface="+mn-cs"/>
                        </a:rPr>
                        <a:t>régulière</a:t>
                      </a:r>
                      <a:r>
                        <a:rPr lang="fr-FR" sz="1400" dirty="0">
                          <a:solidFill>
                            <a:schemeClr val="tx1"/>
                          </a:solidFill>
                          <a:latin typeface="Marianne" panose="02000000000000000000"/>
                          <a:ea typeface="+mn-ea"/>
                          <a:cs typeface="+mn-cs"/>
                        </a:rPr>
                        <a:t> de l’inventaire. Pour ce faire, une solution serait de dédier une ressource spécifique à la collecte et mise à jour des données et/ou l’installation d’un outil/logiciel de suivi du parc informatique </a:t>
                      </a:r>
                      <a:br>
                        <a:rPr lang="fr-FR" sz="1400" dirty="0">
                          <a:solidFill>
                            <a:schemeClr val="tx1"/>
                          </a:solidFill>
                          <a:latin typeface="Marianne" panose="02000000000000000000"/>
                          <a:ea typeface="+mn-ea"/>
                          <a:cs typeface="+mn-cs"/>
                        </a:rPr>
                      </a:br>
                      <a:r>
                        <a:rPr lang="fr-FR" sz="1400" dirty="0">
                          <a:solidFill>
                            <a:schemeClr val="tx1"/>
                          </a:solidFill>
                          <a:latin typeface="Marianne" panose="02000000000000000000"/>
                          <a:ea typeface="+mn-ea"/>
                          <a:cs typeface="+mn-cs"/>
                        </a:rPr>
                        <a:t>(Estimation du besoin : 1 personne sur 1 mois).</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alpha val="20000"/>
                      </a:srgbClr>
                    </a:solidFill>
                  </a:tcPr>
                </a:tc>
                <a:extLst>
                  <a:ext uri="{0D108BD9-81ED-4DB2-BD59-A6C34878D82A}">
                    <a16:rowId xmlns:a16="http://schemas.microsoft.com/office/drawing/2014/main" val="2714995077"/>
                  </a:ext>
                </a:extLst>
              </a:tr>
              <a:tr h="1153119">
                <a:tc>
                  <a:txBody>
                    <a:bodyPr/>
                    <a:lstStyle/>
                    <a:p>
                      <a:pPr algn="ctr"/>
                      <a:r>
                        <a:rPr lang="fr-FR" sz="1400" noProof="0">
                          <a:solidFill>
                            <a:schemeClr val="tx1"/>
                          </a:solidFill>
                        </a:rPr>
                        <a:t>Définir le bon périmètre</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b="0">
                          <a:solidFill>
                            <a:schemeClr val="tx1"/>
                          </a:solidFill>
                          <a:latin typeface="Marianne" panose="02000000000000000000"/>
                          <a:ea typeface="+mn-ea"/>
                          <a:cs typeface="+mn-cs"/>
                        </a:rPr>
                        <a:t>La mutualisation de certains services au sein de ma collectivité complexifie la tâche </a:t>
                      </a:r>
                      <a:r>
                        <a:rPr lang="fr-FR" sz="1400" b="0" noProof="0">
                          <a:solidFill>
                            <a:schemeClr val="tx1"/>
                          </a:solidFill>
                          <a:latin typeface="Marianne" panose="02000000000000000000"/>
                          <a:ea typeface="+mn-ea"/>
                          <a:cs typeface="+mn-cs"/>
                        </a:rPr>
                        <a:t>de définition </a:t>
                      </a:r>
                      <a:r>
                        <a:rPr lang="fr-FR" sz="1400" b="0">
                          <a:solidFill>
                            <a:schemeClr val="tx1"/>
                          </a:solidFill>
                          <a:latin typeface="Marianne" panose="02000000000000000000"/>
                          <a:ea typeface="+mn-ea"/>
                          <a:cs typeface="+mn-cs"/>
                        </a:rPr>
                        <a:t>et/ou délimitation du périmètre pour la démarche. </a:t>
                      </a:r>
                      <a:endParaRPr lang="fr-FR" sz="1400" b="0" noProof="0">
                        <a:solidFill>
                          <a:schemeClr val="tx1"/>
                        </a:solidFill>
                        <a:latin typeface="Marianne" panose="02000000000000000000"/>
                        <a:ea typeface="+mn-ea"/>
                        <a:cs typeface="+mn-cs"/>
                      </a:endParaRP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1400" dirty="0">
                          <a:solidFill>
                            <a:schemeClr val="tx1"/>
                          </a:solidFill>
                          <a:latin typeface="Marianne" panose="02000000000000000000"/>
                          <a:ea typeface="+mn-ea"/>
                          <a:cs typeface="+mn-cs"/>
                        </a:rPr>
                        <a:t>La clé est de bien dissocier le </a:t>
                      </a:r>
                      <a:r>
                        <a:rPr lang="fr-FR" sz="1400" u="sng" dirty="0">
                          <a:solidFill>
                            <a:schemeClr val="tx1"/>
                          </a:solidFill>
                          <a:latin typeface="Marianne" panose="02000000000000000000"/>
                          <a:ea typeface="+mn-ea"/>
                          <a:cs typeface="+mn-cs"/>
                        </a:rPr>
                        <a:t>périmètre maitrisable</a:t>
                      </a:r>
                      <a:r>
                        <a:rPr lang="fr-FR" sz="1400" u="none" dirty="0">
                          <a:solidFill>
                            <a:schemeClr val="tx1"/>
                          </a:solidFill>
                          <a:latin typeface="Marianne" panose="02000000000000000000"/>
                          <a:ea typeface="+mn-ea"/>
                          <a:cs typeface="+mn-cs"/>
                        </a:rPr>
                        <a:t> </a:t>
                      </a:r>
                      <a:r>
                        <a:rPr lang="fr-FR" sz="1400" dirty="0">
                          <a:solidFill>
                            <a:schemeClr val="tx1"/>
                          </a:solidFill>
                          <a:latin typeface="Marianne" panose="02000000000000000000"/>
                          <a:ea typeface="+mn-ea"/>
                          <a:cs typeface="+mn-cs"/>
                        </a:rPr>
                        <a:t>et le </a:t>
                      </a:r>
                      <a:r>
                        <a:rPr lang="fr-FR" sz="1400" u="sng" dirty="0">
                          <a:solidFill>
                            <a:schemeClr val="tx1"/>
                          </a:solidFill>
                          <a:latin typeface="Marianne" panose="02000000000000000000"/>
                          <a:ea typeface="+mn-ea"/>
                          <a:cs typeface="+mn-cs"/>
                        </a:rPr>
                        <a:t>périmètre d’influence</a:t>
                      </a:r>
                      <a:r>
                        <a:rPr lang="fr-FR" sz="1400" dirty="0">
                          <a:solidFill>
                            <a:schemeClr val="tx1"/>
                          </a:solidFill>
                          <a:latin typeface="Marianne" panose="02000000000000000000"/>
                          <a:ea typeface="+mn-ea"/>
                          <a:cs typeface="+mn-cs"/>
                        </a:rPr>
                        <a:t>. Le périmètre maitrisable comporte tous les équipements sur lesquels on a la main et que l’on peut gérer. Le périmètre influençable comporte les équipements qu’on utilise mais sur lesquels on n’a pas la main, et donc sur lesquels on ne peut pas agir.</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0191998"/>
                  </a:ext>
                </a:extLst>
              </a:tr>
              <a:tr h="1921864">
                <a:tc>
                  <a:txBody>
                    <a:bodyPr/>
                    <a:lstStyle/>
                    <a:p>
                      <a:pPr algn="ctr"/>
                      <a:r>
                        <a:rPr lang="fr-FR" sz="1400" noProof="0">
                          <a:solidFill>
                            <a:schemeClr val="tx1"/>
                          </a:solidFill>
                        </a:rPr>
                        <a:t>Précision du concept « taux d’utilisation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alpha val="20000"/>
                      </a:srgbClr>
                    </a:solidFill>
                  </a:tcPr>
                </a:tc>
                <a:tc>
                  <a:txBody>
                    <a:bodyPr/>
                    <a:lstStyle/>
                    <a:p>
                      <a:pPr algn="ctr"/>
                      <a:r>
                        <a:rPr lang="fr-FR" sz="1400" b="0" noProof="0">
                          <a:solidFill>
                            <a:schemeClr val="tx1"/>
                          </a:solidFill>
                          <a:latin typeface="Marianne" panose="02000000000000000000"/>
                          <a:ea typeface="+mn-ea"/>
                          <a:cs typeface="+mn-cs"/>
                        </a:rPr>
                        <a:t>Comment doit-on comprendre le terme « taux d’utilisation » dans l’inventaire quantitatif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alpha val="20000"/>
                      </a:srgbClr>
                    </a:solidFill>
                  </a:tcPr>
                </a:tc>
                <a:tc>
                  <a:txBody>
                    <a:bodyPr/>
                    <a:lstStyle/>
                    <a:p>
                      <a:pPr fontAlgn="ctr"/>
                      <a:r>
                        <a:rPr lang="fr-FR" sz="1400" dirty="0">
                          <a:solidFill>
                            <a:schemeClr val="tx1"/>
                          </a:solidFill>
                          <a:latin typeface="Marianne" panose="02000000000000000000"/>
                        </a:rPr>
                        <a:t>Le taux d’utilisation considéré dans le pas à pas méthodologique est le suivant : ((nombre d’heures de fonctionnement de l’équipement) / (nombre total d’heures sur une année)) x 100</a:t>
                      </a:r>
                    </a:p>
                    <a:p>
                      <a:pPr fontAlgn="ctr"/>
                      <a:endParaRPr lang="fr-FR" sz="1400" dirty="0">
                        <a:solidFill>
                          <a:schemeClr val="tx1"/>
                        </a:solidFill>
                        <a:latin typeface="Marianne" panose="02000000000000000000"/>
                      </a:endParaRPr>
                    </a:p>
                    <a:p>
                      <a:pPr fontAlgn="ctr"/>
                      <a:r>
                        <a:rPr lang="fr-FR" sz="1400" dirty="0">
                          <a:solidFill>
                            <a:schemeClr val="tx1"/>
                          </a:solidFill>
                          <a:latin typeface="Marianne" panose="02000000000000000000"/>
                        </a:rPr>
                        <a:t>Le taux d’utilisation peut avoir d’autres définitions (puissance, pourcentage d’utilisation du processeur,…) mais celles-ci sont trop complexes dans le cadre de cette démarche.</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alpha val="20000"/>
                      </a:srgbClr>
                    </a:solidFill>
                  </a:tcPr>
                </a:tc>
                <a:extLst>
                  <a:ext uri="{0D108BD9-81ED-4DB2-BD59-A6C34878D82A}">
                    <a16:rowId xmlns:a16="http://schemas.microsoft.com/office/drawing/2014/main" val="1227518474"/>
                  </a:ext>
                </a:extLst>
              </a:tr>
            </a:tbl>
          </a:graphicData>
        </a:graphic>
      </p:graphicFrame>
      <p:pic>
        <p:nvPicPr>
          <p:cNvPr id="4" name="Picture 3">
            <a:extLst>
              <a:ext uri="{FF2B5EF4-FFF2-40B4-BE49-F238E27FC236}">
                <a16:creationId xmlns:a16="http://schemas.microsoft.com/office/drawing/2014/main" id="{27FC7312-4802-4A4A-7466-3B54EDDB6548}"/>
              </a:ext>
            </a:extLst>
          </p:cNvPr>
          <p:cNvPicPr>
            <a:picLocks noChangeAspect="1"/>
          </p:cNvPicPr>
          <p:nvPr/>
        </p:nvPicPr>
        <p:blipFill>
          <a:blip r:embed="rId2"/>
          <a:stretch>
            <a:fillRect/>
          </a:stretch>
        </p:blipFill>
        <p:spPr>
          <a:xfrm>
            <a:off x="13445719" y="347319"/>
            <a:ext cx="1011936" cy="1011936"/>
          </a:xfrm>
          <a:prstGeom prst="rect">
            <a:avLst/>
          </a:prstGeom>
          <a:noFill/>
        </p:spPr>
      </p:pic>
      <p:sp>
        <p:nvSpPr>
          <p:cNvPr id="3" name="TextBox 3">
            <a:extLst>
              <a:ext uri="{FF2B5EF4-FFF2-40B4-BE49-F238E27FC236}">
                <a16:creationId xmlns:a16="http://schemas.microsoft.com/office/drawing/2014/main" id="{3A350421-3CCE-EAF3-951D-D143C4645332}"/>
              </a:ext>
            </a:extLst>
          </p:cNvPr>
          <p:cNvSpPr txBox="1"/>
          <p:nvPr/>
        </p:nvSpPr>
        <p:spPr>
          <a:xfrm>
            <a:off x="362226" y="1372318"/>
            <a:ext cx="15531546" cy="617349"/>
          </a:xfrm>
          <a:prstGeom prst="roundRect">
            <a:avLst/>
          </a:prstGeom>
          <a:solidFill>
            <a:srgbClr val="FFFDF3"/>
          </a:solidFill>
          <a:ln w="12700">
            <a:solidFill>
              <a:srgbClr val="274084"/>
            </a:solidFill>
            <a:prstDash val="dashDot"/>
          </a:ln>
        </p:spPr>
        <p:txBody>
          <a:bodyPr vert="horz" wrap="square" lIns="91440" tIns="36000" rIns="91440" bIns="45720" rtlCol="0" anchor="ctr" anchorCtr="0">
            <a:noAutofit/>
          </a:bodyPr>
          <a:lstStyle>
            <a:defPPr>
              <a:defRPr lang="fr-FR"/>
            </a:defPPr>
            <a:lvl1pPr algn="ctr">
              <a:defRPr sz="2000" b="1" i="1">
                <a:latin typeface="Marianne" panose="020B0604020202020204"/>
              </a:defRPr>
            </a:lvl1pPr>
          </a:lstStyle>
          <a:p>
            <a:pPr algn="l"/>
            <a:r>
              <a:rPr lang="fr-FR" sz="1600" b="0" dirty="0"/>
              <a:t>Ces questions, réponses et bonnes pratiques ont été recensées au cours de la Vague 1. Elles vous sont proposées sous forme de FAQ pour clarifier la démarche et vous apporter des informations supplémentaires sur cette étape au besoin.</a:t>
            </a:r>
          </a:p>
        </p:txBody>
      </p:sp>
    </p:spTree>
    <p:extLst>
      <p:ext uri="{BB962C8B-B14F-4D97-AF65-F5344CB8AC3E}">
        <p14:creationId xmlns:p14="http://schemas.microsoft.com/office/powerpoint/2010/main" val="1252782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4648" y="533400"/>
            <a:ext cx="14168160" cy="7543800"/>
            <a:chOff x="1124648" y="699275"/>
            <a:chExt cx="14168160" cy="7543800"/>
          </a:xfrm>
        </p:grpSpPr>
        <p:sp>
          <p:nvSpPr>
            <p:cNvPr id="3" name="object 3"/>
            <p:cNvSpPr/>
            <p:nvPr/>
          </p:nvSpPr>
          <p:spPr>
            <a:xfrm>
              <a:off x="1124648" y="1631378"/>
              <a:ext cx="13248005" cy="6611697"/>
            </a:xfrm>
            <a:custGeom>
              <a:avLst/>
              <a:gdLst/>
              <a:ahLst/>
              <a:cxnLst/>
              <a:rect l="l" t="t" r="r" b="b"/>
              <a:pathLst>
                <a:path w="13248005" h="6181725">
                  <a:moveTo>
                    <a:pt x="13247535" y="0"/>
                  </a:moveTo>
                  <a:lnTo>
                    <a:pt x="0" y="0"/>
                  </a:lnTo>
                  <a:lnTo>
                    <a:pt x="0" y="6181178"/>
                  </a:lnTo>
                  <a:lnTo>
                    <a:pt x="13247535" y="6181178"/>
                  </a:lnTo>
                  <a:lnTo>
                    <a:pt x="13247535" y="0"/>
                  </a:lnTo>
                  <a:close/>
                </a:path>
              </a:pathLst>
            </a:custGeom>
            <a:solidFill>
              <a:schemeClr val="bg1">
                <a:lumMod val="95000"/>
              </a:schemeClr>
            </a:solidFill>
          </p:spPr>
          <p:txBody>
            <a:bodyPr wrap="square" lIns="0" tIns="0" rIns="0" bIns="0" rtlCol="0"/>
            <a:lstStyle/>
            <a:p>
              <a:endParaRPr/>
            </a:p>
          </p:txBody>
        </p:sp>
        <p:sp>
          <p:nvSpPr>
            <p:cNvPr id="4" name="object 4"/>
            <p:cNvSpPr/>
            <p:nvPr/>
          </p:nvSpPr>
          <p:spPr>
            <a:xfrm>
              <a:off x="13091263" y="699275"/>
              <a:ext cx="2201545" cy="2104390"/>
            </a:xfrm>
            <a:custGeom>
              <a:avLst/>
              <a:gdLst/>
              <a:ahLst/>
              <a:cxnLst/>
              <a:rect l="l" t="t" r="r" b="b"/>
              <a:pathLst>
                <a:path w="2201544" h="210439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endParaRPr/>
            </a:p>
          </p:txBody>
        </p:sp>
      </p:grpSp>
      <p:sp>
        <p:nvSpPr>
          <p:cNvPr id="8" name="object 8"/>
          <p:cNvSpPr/>
          <p:nvPr/>
        </p:nvSpPr>
        <p:spPr>
          <a:xfrm>
            <a:off x="788572" y="7235954"/>
            <a:ext cx="1278890" cy="1222375"/>
          </a:xfrm>
          <a:custGeom>
            <a:avLst/>
            <a:gdLst/>
            <a:ahLst/>
            <a:cxnLst/>
            <a:rect l="l" t="t" r="r" b="b"/>
            <a:pathLst>
              <a:path w="1278889" h="1222375">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endParaRPr/>
          </a:p>
        </p:txBody>
      </p:sp>
      <p:pic>
        <p:nvPicPr>
          <p:cNvPr id="18" name="Imag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9000" y="6955697"/>
            <a:ext cx="8010144" cy="262128"/>
          </a:xfrm>
          <a:prstGeom prst="rect">
            <a:avLst/>
          </a:prstGeom>
        </p:spPr>
      </p:pic>
      <p:pic>
        <p:nvPicPr>
          <p:cNvPr id="20" name="Imag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76000" y="3251847"/>
            <a:ext cx="1935480" cy="719328"/>
          </a:xfrm>
          <a:prstGeom prst="rect">
            <a:avLst/>
          </a:prstGeom>
        </p:spPr>
      </p:pic>
      <p:pic>
        <p:nvPicPr>
          <p:cNvPr id="13" name="Imag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1800" y="380603"/>
            <a:ext cx="2286000" cy="838597"/>
          </a:xfrm>
          <a:prstGeom prst="rect">
            <a:avLst/>
          </a:prstGeom>
        </p:spPr>
      </p:pic>
      <p:sp>
        <p:nvSpPr>
          <p:cNvPr id="12" name="object 14">
            <a:extLst>
              <a:ext uri="{FF2B5EF4-FFF2-40B4-BE49-F238E27FC236}">
                <a16:creationId xmlns:a16="http://schemas.microsoft.com/office/drawing/2014/main" id="{6A2E9BB9-10D2-46E3-9416-DE5CD3F60A01}"/>
              </a:ext>
            </a:extLst>
          </p:cNvPr>
          <p:cNvSpPr txBox="1">
            <a:spLocks/>
          </p:cNvSpPr>
          <p:nvPr/>
        </p:nvSpPr>
        <p:spPr>
          <a:xfrm>
            <a:off x="1599832" y="4094326"/>
            <a:ext cx="12873212" cy="1935785"/>
          </a:xfrm>
          <a:prstGeom prst="rect">
            <a:avLst/>
          </a:prstGeom>
        </p:spPr>
        <p:txBody>
          <a:bodyPr vert="horz" wrap="square" lIns="0" tIns="14604" rIns="0" bIns="0" rtlCol="0">
            <a:spAutoFit/>
          </a:bodyPr>
          <a:lstStyle>
            <a:lvl1pPr>
              <a:defRPr sz="18700" b="1" i="0">
                <a:solidFill>
                  <a:srgbClr val="FCCD00"/>
                </a:solidFill>
                <a:latin typeface="Arial"/>
                <a:ea typeface="+mj-ea"/>
                <a:cs typeface="Arial"/>
              </a:defRPr>
            </a:lvl1pPr>
          </a:lstStyle>
          <a:p>
            <a:pPr marL="12700" algn="ctr">
              <a:spcBef>
                <a:spcPts val="114"/>
              </a:spcBef>
            </a:pPr>
            <a:r>
              <a:rPr lang="fr-FR" sz="6000" kern="0" spc="-75" dirty="0">
                <a:solidFill>
                  <a:srgbClr val="2C3176"/>
                </a:solidFill>
                <a:latin typeface="Marianne ExtraBold" charset="0"/>
                <a:ea typeface="Marianne ExtraBold" charset="0"/>
                <a:cs typeface="Marianne ExtraBold" charset="0"/>
              </a:rPr>
              <a:t>Fin de l’étape 3</a:t>
            </a:r>
          </a:p>
          <a:p>
            <a:pPr marL="12700" algn="ctr">
              <a:spcBef>
                <a:spcPts val="114"/>
              </a:spcBef>
            </a:pPr>
            <a:r>
              <a:rPr lang="fr-FR" sz="3200" kern="0" spc="-75" dirty="0">
                <a:solidFill>
                  <a:srgbClr val="2C3176"/>
                </a:solidFill>
                <a:latin typeface="Marianne ExtraBold" charset="0"/>
                <a:ea typeface="Marianne ExtraBold" charset="0"/>
                <a:cs typeface="Marianne ExtraBold" charset="0"/>
              </a:rPr>
              <a:t>Etape suivante : </a:t>
            </a:r>
          </a:p>
          <a:p>
            <a:pPr marL="12700" algn="ctr">
              <a:spcBef>
                <a:spcPts val="114"/>
              </a:spcBef>
            </a:pPr>
            <a:r>
              <a:rPr lang="fr-FR" sz="3200" kern="0" spc="-75" dirty="0">
                <a:solidFill>
                  <a:srgbClr val="2C3176"/>
                </a:solidFill>
                <a:latin typeface="Marianne ExtraBold" charset="0"/>
                <a:ea typeface="Marianne ExtraBold" charset="0"/>
                <a:cs typeface="Marianne ExtraBold" charset="0"/>
              </a:rPr>
              <a:t>« Elaborer la feuille de route Numérique responsable » </a:t>
            </a:r>
            <a:endParaRPr lang="fr-FR" sz="3200" kern="0" dirty="0">
              <a:latin typeface="Marianne ExtraBold" charset="0"/>
              <a:ea typeface="Marianne ExtraBold" charset="0"/>
              <a:cs typeface="Marianne ExtraBold" charset="0"/>
            </a:endParaRPr>
          </a:p>
        </p:txBody>
      </p:sp>
    </p:spTree>
    <p:extLst>
      <p:ext uri="{BB962C8B-B14F-4D97-AF65-F5344CB8AC3E}">
        <p14:creationId xmlns:p14="http://schemas.microsoft.com/office/powerpoint/2010/main" val="1709018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0a858bc-b19d-4d92-a6f0-3eb7f146635e">
      <Terms xmlns="http://schemas.microsoft.com/office/infopath/2007/PartnerControls"/>
    </lcf76f155ced4ddcb4097134ff3c332f>
    <TaxCatchAll xmlns="b4304807-af67-4394-b1cc-13a8c181bc53" xsi:nil="true"/>
    <SharedWithUsers xmlns="b4304807-af67-4394-b1cc-13a8c181bc53">
      <UserInfo>
        <DisplayName>BOUVIER, Maelle</DisplayName>
        <AccountId>9</AccountId>
        <AccountType/>
      </UserInfo>
      <UserInfo>
        <DisplayName>FENG, Yucen</DisplayName>
        <AccountId>22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9ABF071EC5FD74EA0222A382BA34C08" ma:contentTypeVersion="12" ma:contentTypeDescription="Create a new document." ma:contentTypeScope="" ma:versionID="6437b9147eb140727f6f4fa3f7f293d0">
  <xsd:schema xmlns:xsd="http://www.w3.org/2001/XMLSchema" xmlns:xs="http://www.w3.org/2001/XMLSchema" xmlns:p="http://schemas.microsoft.com/office/2006/metadata/properties" xmlns:ns2="70a858bc-b19d-4d92-a6f0-3eb7f146635e" xmlns:ns3="b4304807-af67-4394-b1cc-13a8c181bc53" targetNamespace="http://schemas.microsoft.com/office/2006/metadata/properties" ma:root="true" ma:fieldsID="6c16b85eed8d78a614b2263c024838c3" ns2:_="" ns3:_="">
    <xsd:import namespace="70a858bc-b19d-4d92-a6f0-3eb7f146635e"/>
    <xsd:import namespace="b4304807-af67-4394-b1cc-13a8c181bc5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3:SharedWithUsers" minOccurs="0"/>
                <xsd:element ref="ns3:SharedWithDetails" minOccurs="0"/>
                <xsd:element ref="ns2:MediaServiceOCR"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a858bc-b19d-4d92-a6f0-3eb7f14663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3623ea3-be23-4189-a25b-bcadb097ef14"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304807-af67-4394-b1cc-13a8c181bc5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cde11a9-839a-425a-afe4-dde1e3626ca3}" ma:internalName="TaxCatchAll" ma:showField="CatchAllData" ma:web="b4304807-af67-4394-b1cc-13a8c181bc5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5FE61A-E169-45AB-9C91-45045551FEA8}">
  <ds:schemaRef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 ds:uri="70a858bc-b19d-4d92-a6f0-3eb7f146635e"/>
    <ds:schemaRef ds:uri="http://schemas.microsoft.com/office/2006/documentManagement/types"/>
    <ds:schemaRef ds:uri="b4304807-af67-4394-b1cc-13a8c181bc53"/>
    <ds:schemaRef ds:uri="http://www.w3.org/XML/1998/namespace"/>
    <ds:schemaRef ds:uri="http://purl.org/dc/dcmitype/"/>
  </ds:schemaRefs>
</ds:datastoreItem>
</file>

<file path=customXml/itemProps2.xml><?xml version="1.0" encoding="utf-8"?>
<ds:datastoreItem xmlns:ds="http://schemas.openxmlformats.org/officeDocument/2006/customXml" ds:itemID="{8902D002-7044-4203-B1DD-B3E67234A45F}">
  <ds:schemaRefs>
    <ds:schemaRef ds:uri="http://schemas.microsoft.com/sharepoint/v3/contenttype/forms"/>
  </ds:schemaRefs>
</ds:datastoreItem>
</file>

<file path=customXml/itemProps3.xml><?xml version="1.0" encoding="utf-8"?>
<ds:datastoreItem xmlns:ds="http://schemas.openxmlformats.org/officeDocument/2006/customXml" ds:itemID="{3B6F6BFC-7576-4ED3-9550-CE23C238F8F6}">
  <ds:schemaRefs>
    <ds:schemaRef ds:uri="70a858bc-b19d-4d92-a6f0-3eb7f146635e"/>
    <ds:schemaRef ds:uri="b4304807-af67-4394-b1cc-13a8c181bc5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3228</TotalTime>
  <Words>2391</Words>
  <Application>Microsoft Office PowerPoint</Application>
  <PresentationFormat>Personnalisé</PresentationFormat>
  <Paragraphs>206</Paragraphs>
  <Slides>9</Slides>
  <Notes>3</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9</vt:i4>
      </vt:variant>
    </vt:vector>
  </HeadingPairs>
  <TitlesOfParts>
    <vt:vector size="19" baseType="lpstr">
      <vt:lpstr>Malgun Gothic Semilight</vt:lpstr>
      <vt:lpstr>Arial</vt:lpstr>
      <vt:lpstr>Calibri</vt:lpstr>
      <vt:lpstr>Marianne</vt:lpstr>
      <vt:lpstr>Marianne ExtraBold</vt:lpstr>
      <vt:lpstr>Montserrat</vt:lpstr>
      <vt:lpstr>Montserrat Light</vt:lpstr>
      <vt:lpstr>Times New Roman</vt:lpstr>
      <vt:lpstr>Wingdings</vt:lpstr>
      <vt:lpstr>Office Theme</vt:lpstr>
      <vt:lpstr>Présentation PowerPoint</vt:lpstr>
      <vt:lpstr>Rappel du pas à pas méthodologique </vt:lpstr>
      <vt:lpstr>Détail de la phase de diagnostic  du pas à pas méthodologique</vt:lpstr>
      <vt:lpstr>3.1 Mener le diagnostic qualitatif</vt:lpstr>
      <vt:lpstr>3.2 Mener le diagnostic quantitatif</vt:lpstr>
      <vt:lpstr>3.3 Restituer les conclusions </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PPT ANCT</dc:title>
  <dc:creator>ANCT</dc:creator>
  <cp:lastModifiedBy>GODEFROY Nathan</cp:lastModifiedBy>
  <cp:revision>2</cp:revision>
  <dcterms:created xsi:type="dcterms:W3CDTF">2022-09-01T08:45:33Z</dcterms:created>
  <dcterms:modified xsi:type="dcterms:W3CDTF">2024-03-21T13:57:01Z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2022-09-01T00:00:00Z</vt:filetime>
  </property>
  <property fmtid="{D5CDD505-2E9C-101B-9397-08002B2CF9AE}" pid="3" name="Creator">
    <vt:lpwstr>Adobe Illustrator 25.0 (Macintosh)</vt:lpwstr>
  </property>
  <property fmtid="{D5CDD505-2E9C-101B-9397-08002B2CF9AE}" pid="4" name="LastSaved">
    <vt:filetime>2022-09-01T00:00:00Z</vt:filetime>
  </property>
  <property fmtid="{D5CDD505-2E9C-101B-9397-08002B2CF9AE}" pid="5" name="ContentTypeId">
    <vt:lpwstr>0x01010069ABF071EC5FD74EA0222A382BA34C08</vt:lpwstr>
  </property>
  <property fmtid="{D5CDD505-2E9C-101B-9397-08002B2CF9AE}" pid="6" name="MediaServiceImageTags">
    <vt:lpwstr/>
  </property>
</Properties>
</file>