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0" r:id="rId4"/>
    <p:sldId id="259" r:id="rId5"/>
    <p:sldId id="271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6" r:id="rId19"/>
    <p:sldId id="270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5180" autoAdjust="0"/>
  </p:normalViewPr>
  <p:slideViewPr>
    <p:cSldViewPr snapToGrid="0">
      <p:cViewPr>
        <p:scale>
          <a:sx n="66" d="100"/>
          <a:sy n="66" d="100"/>
        </p:scale>
        <p:origin x="1330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25/08/2025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25/08/2025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moteur de recherche vous propose parfois des suggestions de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7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4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fenêtre du navigateur ne change pas, quelque soit le site internet consulté</a:t>
            </a:r>
            <a:br>
              <a:rPr lang="fr-FR" dirty="0"/>
            </a:br>
            <a:r>
              <a:rPr lang="fr-FR" dirty="0"/>
              <a:t>le contenu du site internet change en fonction du site consulté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94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11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présenter : le logo qui permet de revenir à l’accueil, le menu principal, le menu secondaire, le bouton de connexion, les actualités.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96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Connectée ou pas connectée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25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25/08/2025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/>
              <a:t>Les principaux repères sur internet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959E8-84E1-8630-03FD-C38CA538F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AF32A-49A8-A2A7-708F-1256816D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01" y="1828799"/>
            <a:ext cx="6863114" cy="2893925"/>
          </a:xfrm>
        </p:spPr>
        <p:txBody>
          <a:bodyPr/>
          <a:lstStyle/>
          <a:p>
            <a:r>
              <a:rPr lang="fr-FR" dirty="0"/>
              <a:t>Les éléments d’un site internet</a:t>
            </a:r>
          </a:p>
        </p:txBody>
      </p:sp>
    </p:spTree>
    <p:extLst>
      <p:ext uri="{BB962C8B-B14F-4D97-AF65-F5344CB8AC3E}">
        <p14:creationId xmlns:p14="http://schemas.microsoft.com/office/powerpoint/2010/main" val="275017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9FAF8B4-9EB7-37B4-BF7D-CFA1A3F8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663" y="429635"/>
            <a:ext cx="11042547" cy="57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029E75-B38C-DD45-EBB2-95E1B225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1" y="83736"/>
            <a:ext cx="11268257" cy="66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59002D-0969-5CB9-089F-12A671B9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0"/>
            <a:ext cx="1155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0AB6BE-12B8-796A-D310-709E0AF5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7" y="0"/>
            <a:ext cx="11398885" cy="67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0493CD-9C4B-9CD7-0003-9C598219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48410"/>
            <a:ext cx="11387249" cy="67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BE9421-B7D5-6D2E-F47D-AB824C79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5" y="877516"/>
            <a:ext cx="11649389" cy="578931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1429140-A4CF-B11E-10D3-3743B9E1768F}"/>
              </a:ext>
            </a:extLst>
          </p:cNvPr>
          <p:cNvSpPr txBox="1">
            <a:spLocks/>
          </p:cNvSpPr>
          <p:nvPr/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pied de page</a:t>
            </a:r>
          </a:p>
        </p:txBody>
      </p:sp>
    </p:spTree>
    <p:extLst>
      <p:ext uri="{BB962C8B-B14F-4D97-AF65-F5344CB8AC3E}">
        <p14:creationId xmlns:p14="http://schemas.microsoft.com/office/powerpoint/2010/main" val="31592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777B-6A7F-6976-4CEC-4C71B394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4B09CFD-779B-B363-1F81-749EC9E82958}"/>
              </a:ext>
            </a:extLst>
          </p:cNvPr>
          <p:cNvSpPr txBox="1">
            <a:spLocks/>
          </p:cNvSpPr>
          <p:nvPr/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pied de page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6CAF41-87B3-C367-08D6-A077A407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3" y="1117778"/>
            <a:ext cx="11902633" cy="54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323A-CB76-5055-2C6C-C1762219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C1DF1B6-368D-255D-00DC-D6E4296DBC8E}"/>
              </a:ext>
            </a:extLst>
          </p:cNvPr>
          <p:cNvSpPr txBox="1">
            <a:spLocks/>
          </p:cNvSpPr>
          <p:nvPr/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cookies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440460-39CE-8FC3-EEAD-2E636A239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76" y="304800"/>
            <a:ext cx="4699389" cy="63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7642F-BF9F-7505-5158-ACF71D6E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2514600"/>
            <a:ext cx="6858002" cy="1828800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284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26E88-AFD4-96CB-E51B-15068881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6B73B-E50F-AF19-4E40-F6FC350EF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Connaître les différents navigateurs et moteurs de recherche</a:t>
            </a:r>
          </a:p>
          <a:p>
            <a:endParaRPr lang="fr-FR" dirty="0"/>
          </a:p>
          <a:p>
            <a:r>
              <a:rPr lang="fr-FR" dirty="0"/>
              <a:t>Connaître les éléments du navigateur</a:t>
            </a:r>
          </a:p>
          <a:p>
            <a:endParaRPr lang="fr-FR" dirty="0"/>
          </a:p>
          <a:p>
            <a:r>
              <a:rPr lang="fr-FR" dirty="0"/>
              <a:t>Connaître les conventions sur les sites internet</a:t>
            </a:r>
          </a:p>
        </p:txBody>
      </p:sp>
    </p:spTree>
    <p:extLst>
      <p:ext uri="{BB962C8B-B14F-4D97-AF65-F5344CB8AC3E}">
        <p14:creationId xmlns:p14="http://schemas.microsoft.com/office/powerpoint/2010/main" val="4524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85C85-FE48-855D-B324-68840740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entre navigateur et moteur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1A274-BBE5-D38E-EB52-5B013ED5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navigateur sert à vous rendre sur Internet : c’est comme la voiture qui vous permet de circuler sur le réseau routier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moteur de recherche : c’est comme le/la bibliothécaire qui connaît sa bibliothèque par cœur et vous aide à rechercher l’information adaptée</a:t>
            </a:r>
          </a:p>
        </p:txBody>
      </p:sp>
    </p:spTree>
    <p:extLst>
      <p:ext uri="{BB962C8B-B14F-4D97-AF65-F5344CB8AC3E}">
        <p14:creationId xmlns:p14="http://schemas.microsoft.com/office/powerpoint/2010/main" val="5141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468F5-2EAE-8871-A695-90E31FC7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navigateurs et moteurs de recherche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99D2E6B-6438-CC9D-4D52-A19E5C83B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64" t="7151" r="3186" b="3465"/>
          <a:stretch>
            <a:fillRect/>
          </a:stretch>
        </p:blipFill>
        <p:spPr>
          <a:xfrm>
            <a:off x="1206630" y="1538925"/>
            <a:ext cx="9530500" cy="50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AADC0A-F66D-65BA-7F49-192EE5DCA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008" y="301658"/>
            <a:ext cx="10709421" cy="635872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FA415354-9452-4B8E-EC98-3D29377BF1A5}"/>
              </a:ext>
            </a:extLst>
          </p:cNvPr>
          <p:cNvGrpSpPr/>
          <p:nvPr/>
        </p:nvGrpSpPr>
        <p:grpSpPr>
          <a:xfrm>
            <a:off x="1981201" y="595461"/>
            <a:ext cx="9122228" cy="2260861"/>
            <a:chOff x="1981201" y="595461"/>
            <a:chExt cx="9122228" cy="22608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A2D512-6F68-70A2-2D46-D1EC3E8B9803}"/>
                </a:ext>
              </a:extLst>
            </p:cNvPr>
            <p:cNvSpPr/>
            <p:nvPr/>
          </p:nvSpPr>
          <p:spPr>
            <a:xfrm>
              <a:off x="3120273" y="2413262"/>
              <a:ext cx="5203596" cy="443060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508154-629C-BB61-0AD2-59B10E6C136B}"/>
                </a:ext>
              </a:extLst>
            </p:cNvPr>
            <p:cNvSpPr/>
            <p:nvPr/>
          </p:nvSpPr>
          <p:spPr>
            <a:xfrm>
              <a:off x="1981201" y="595461"/>
              <a:ext cx="7313628" cy="309513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80AAE00-5245-7B50-35E0-12169E4FFBAC}"/>
                </a:ext>
              </a:extLst>
            </p:cNvPr>
            <p:cNvSpPr txBox="1"/>
            <p:nvPr/>
          </p:nvSpPr>
          <p:spPr>
            <a:xfrm>
              <a:off x="8323869" y="1703954"/>
              <a:ext cx="2779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Champs de recherche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AC61F3A-3420-7F69-ACCC-B67A9463B4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8066" y="989814"/>
              <a:ext cx="1055803" cy="791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CAACD27D-D2C1-F3BD-7FC5-C0592412F2E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7673419" y="1888620"/>
              <a:ext cx="650450" cy="443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5F732C-72E5-4D7D-3386-72D11CBCADC5}"/>
              </a:ext>
            </a:extLst>
          </p:cNvPr>
          <p:cNvGrpSpPr/>
          <p:nvPr/>
        </p:nvGrpSpPr>
        <p:grpSpPr>
          <a:xfrm>
            <a:off x="4892511" y="3120272"/>
            <a:ext cx="6179780" cy="1074656"/>
            <a:chOff x="4892511" y="3120272"/>
            <a:chExt cx="6179780" cy="10746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478D4E-3482-B28B-AEA2-A8321225E024}"/>
                </a:ext>
              </a:extLst>
            </p:cNvPr>
            <p:cNvSpPr/>
            <p:nvPr/>
          </p:nvSpPr>
          <p:spPr>
            <a:xfrm>
              <a:off x="4892511" y="3120272"/>
              <a:ext cx="4402318" cy="1074656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F399BA1-5397-7FF7-D0FA-0EA1C33AE861}"/>
                </a:ext>
              </a:extLst>
            </p:cNvPr>
            <p:cNvSpPr txBox="1"/>
            <p:nvPr/>
          </p:nvSpPr>
          <p:spPr>
            <a:xfrm>
              <a:off x="9464511" y="3355942"/>
              <a:ext cx="1607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3"/>
                  </a:solidFill>
                </a:rPr>
                <a:t>Historique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AE10138-0B39-5EE8-6E4A-5F6595D4D192}"/>
              </a:ext>
            </a:extLst>
          </p:cNvPr>
          <p:cNvGrpSpPr/>
          <p:nvPr/>
        </p:nvGrpSpPr>
        <p:grpSpPr>
          <a:xfrm>
            <a:off x="904747" y="3120272"/>
            <a:ext cx="3956626" cy="1074656"/>
            <a:chOff x="904747" y="3120272"/>
            <a:chExt cx="3956626" cy="10746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2BA7B8-ACCC-6A22-0C56-C9EBD1514498}"/>
                </a:ext>
              </a:extLst>
            </p:cNvPr>
            <p:cNvSpPr/>
            <p:nvPr/>
          </p:nvSpPr>
          <p:spPr>
            <a:xfrm>
              <a:off x="2432115" y="3120272"/>
              <a:ext cx="2429258" cy="1074656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9D8118E-C434-4393-4732-0AEBEBD8AC70}"/>
                </a:ext>
              </a:extLst>
            </p:cNvPr>
            <p:cNvSpPr txBox="1"/>
            <p:nvPr/>
          </p:nvSpPr>
          <p:spPr>
            <a:xfrm>
              <a:off x="904747" y="3355942"/>
              <a:ext cx="1357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>
                      <a:lumMod val="75000"/>
                    </a:schemeClr>
                  </a:solidFill>
                </a:rPr>
                <a:t>Annonces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BD26F4A-DA1A-B1E2-5E31-A448D57EABBA}"/>
              </a:ext>
            </a:extLst>
          </p:cNvPr>
          <p:cNvGrpSpPr/>
          <p:nvPr/>
        </p:nvGrpSpPr>
        <p:grpSpPr>
          <a:xfrm>
            <a:off x="707009" y="4477732"/>
            <a:ext cx="8587820" cy="2182646"/>
            <a:chOff x="707009" y="4477732"/>
            <a:chExt cx="8587820" cy="21826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5BF8BF-F4C1-EE30-ED67-870172FC1D7F}"/>
                </a:ext>
              </a:extLst>
            </p:cNvPr>
            <p:cNvSpPr/>
            <p:nvPr/>
          </p:nvSpPr>
          <p:spPr>
            <a:xfrm>
              <a:off x="2432115" y="4477732"/>
              <a:ext cx="6862714" cy="218264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7DD644A-8DB6-07DD-8063-D61650902B80}"/>
                </a:ext>
              </a:extLst>
            </p:cNvPr>
            <p:cNvSpPr txBox="1"/>
            <p:nvPr/>
          </p:nvSpPr>
          <p:spPr>
            <a:xfrm>
              <a:off x="707009" y="5071621"/>
              <a:ext cx="1555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Suggestion d’articles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2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B8A5A-FEC8-B16E-69B0-D6068DCF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01" y="1828799"/>
            <a:ext cx="6863114" cy="2893925"/>
          </a:xfrm>
        </p:spPr>
        <p:txBody>
          <a:bodyPr/>
          <a:lstStyle/>
          <a:p>
            <a:r>
              <a:rPr lang="fr-FR" dirty="0"/>
              <a:t>Distinguer navigateur et site internet</a:t>
            </a:r>
          </a:p>
        </p:txBody>
      </p:sp>
    </p:spTree>
    <p:extLst>
      <p:ext uri="{BB962C8B-B14F-4D97-AF65-F5344CB8AC3E}">
        <p14:creationId xmlns:p14="http://schemas.microsoft.com/office/powerpoint/2010/main" val="14508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capture d’écran, Site web&#10;&#10;Le contenu généré par l’IA peut être incorrect.">
            <a:extLst>
              <a:ext uri="{FF2B5EF4-FFF2-40B4-BE49-F238E27FC236}">
                <a16:creationId xmlns:a16="http://schemas.microsoft.com/office/drawing/2014/main" id="{D4E05152-8840-6AFD-9CF1-3156E793F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1" y="208409"/>
            <a:ext cx="10829917" cy="64223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68D19-F20D-0C36-E46E-DFBD4E14C3A5}"/>
              </a:ext>
            </a:extLst>
          </p:cNvPr>
          <p:cNvSpPr/>
          <p:nvPr/>
        </p:nvSpPr>
        <p:spPr>
          <a:xfrm>
            <a:off x="653143" y="190919"/>
            <a:ext cx="10872316" cy="792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B9E2A-2684-D8E3-9241-C8B2043B7403}"/>
              </a:ext>
            </a:extLst>
          </p:cNvPr>
          <p:cNvSpPr/>
          <p:nvPr/>
        </p:nvSpPr>
        <p:spPr>
          <a:xfrm>
            <a:off x="648069" y="1024189"/>
            <a:ext cx="10872316" cy="560518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8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C1BF-59D6-AC2D-45C6-B3371271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CBD65-1C86-9D3E-B23C-B92F687B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01" y="1828799"/>
            <a:ext cx="6863114" cy="2893925"/>
          </a:xfrm>
        </p:spPr>
        <p:txBody>
          <a:bodyPr/>
          <a:lstStyle/>
          <a:p>
            <a:r>
              <a:rPr lang="fr-FR" dirty="0"/>
              <a:t>Les éléments du navigateur</a:t>
            </a:r>
          </a:p>
        </p:txBody>
      </p:sp>
    </p:spTree>
    <p:extLst>
      <p:ext uri="{BB962C8B-B14F-4D97-AF65-F5344CB8AC3E}">
        <p14:creationId xmlns:p14="http://schemas.microsoft.com/office/powerpoint/2010/main" val="15684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age 1">
            <a:extLst>
              <a:ext uri="{FF2B5EF4-FFF2-40B4-BE49-F238E27FC236}">
                <a16:creationId xmlns:a16="http://schemas.microsoft.com/office/drawing/2014/main" id="{22B8B4E7-5C59-8AFD-7543-5314C2F0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2" y="826668"/>
            <a:ext cx="39243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18">
            <a:extLst>
              <a:ext uri="{FF2B5EF4-FFF2-40B4-BE49-F238E27FC236}">
                <a16:creationId xmlns:a16="http://schemas.microsoft.com/office/drawing/2014/main" id="{7AF54A92-D44E-D8EB-D3BC-BA2D2157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7"/>
          <a:stretch>
            <a:fillRect/>
          </a:stretch>
        </p:blipFill>
        <p:spPr bwMode="auto">
          <a:xfrm>
            <a:off x="464631" y="3959707"/>
            <a:ext cx="13525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21">
            <a:extLst>
              <a:ext uri="{FF2B5EF4-FFF2-40B4-BE49-F238E27FC236}">
                <a16:creationId xmlns:a16="http://schemas.microsoft.com/office/drawing/2014/main" id="{B348DA57-06DD-2B11-4D1D-4127CC2F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2" y="2898293"/>
            <a:ext cx="504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2" descr="Une image contenant croquis, blanc, conception&#10;&#10;Le contenu généré par l’IA peut être incorrect.">
            <a:extLst>
              <a:ext uri="{FF2B5EF4-FFF2-40B4-BE49-F238E27FC236}">
                <a16:creationId xmlns:a16="http://schemas.microsoft.com/office/drawing/2014/main" id="{0213E08E-F6D3-BC3E-E8D3-3B6F360E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1" y="1810365"/>
            <a:ext cx="132715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19">
            <a:extLst>
              <a:ext uri="{FF2B5EF4-FFF2-40B4-BE49-F238E27FC236}">
                <a16:creationId xmlns:a16="http://schemas.microsoft.com/office/drawing/2014/main" id="{5C4DA1DD-7BBB-AD8A-2A4C-D6C51BF1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2" y="4822766"/>
            <a:ext cx="8542338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BD769920-20BB-FADC-CA38-A3B5EBCF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1" y="15287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11F6E04-E83B-8D9B-2F5E-DA883E96E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581" y="747198"/>
            <a:ext cx="7449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Onglets :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peut ouvrir plusieurs sites internet à la fois dans des onglets différents. L’onglet du site que vous consultez (ici « 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ameli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le site de l’Assurance Maladie ») est + en évidence que le (les) onglet(s) des autres sites ouverts (ici « mail.fr »). Le symbole « + » situé à droite des onglets permet d’ouvrir un onglet supplémentaire.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DA96811-C9D5-7112-D004-24B626289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189" y="3941883"/>
            <a:ext cx="96734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boutons de navigation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servent dans l’ordre : à revenir sur la page précédemment consultée, avancer à la page suivante, ou bien à « rafraîchir » le site consulté (souvent dans le cas ou celui-ci ne s’affiche pas correctement).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740947E-8896-34FD-896F-6875FCA3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82" y="5294286"/>
            <a:ext cx="104935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barre d’adresse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vous permet de visualiser l’adresse (URL) du site internet consulté. L’étoile vous permet d’enregistrer le site en question dans vos favoris.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D583985-77FB-C535-4F2C-97B693C0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642" y="2992364"/>
            <a:ext cx="91172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menu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 navigateur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vous permet de régler les paramètres, de retrouver les mots de passe enregistrés,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etc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EA3BADA-7268-AC5B-B4B1-FEF0B703C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068" y="1915026"/>
            <a:ext cx="9696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Ces boutons permettent dans l’ordre : de réduire (cacher) la fenêtre, d’en diminuer/agrandir la taille à l’écran, ou de la fermer (et tous les onglets ouverts)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Arc-en-ciel</Template>
  <TotalTime>568</TotalTime>
  <Words>395</Words>
  <Application>Microsoft Office PowerPoint</Application>
  <PresentationFormat>Grand écran</PresentationFormat>
  <Paragraphs>39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Segoe Print</vt:lpstr>
      <vt:lpstr>Illustration Nature 16:9</vt:lpstr>
      <vt:lpstr>Les principaux repères sur internet</vt:lpstr>
      <vt:lpstr>Objectif</vt:lpstr>
      <vt:lpstr>Différence entre navigateur et moteur de recherche</vt:lpstr>
      <vt:lpstr>Les navigateurs et moteurs de recherche</vt:lpstr>
      <vt:lpstr>Présentation PowerPoint</vt:lpstr>
      <vt:lpstr>Distinguer navigateur et site internet</vt:lpstr>
      <vt:lpstr>Présentation PowerPoint</vt:lpstr>
      <vt:lpstr>Les éléments du navigateur</vt:lpstr>
      <vt:lpstr>Présentation PowerPoint</vt:lpstr>
      <vt:lpstr>Les éléments d’un site internet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JARNET Laura</dc:creator>
  <cp:lastModifiedBy>Laura JARNET</cp:lastModifiedBy>
  <cp:revision>15</cp:revision>
  <dcterms:created xsi:type="dcterms:W3CDTF">2022-08-09T10:15:48Z</dcterms:created>
  <dcterms:modified xsi:type="dcterms:W3CDTF">2025-08-25T13:19:05Z</dcterms:modified>
</cp:coreProperties>
</file>