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notesMasterIdLst>
    <p:notesMasterId r:id="rId28"/>
  </p:notesMasterIdLst>
  <p:handoutMasterIdLst>
    <p:handoutMasterId r:id="rId29"/>
  </p:handoutMasterIdLst>
  <p:sldIdLst>
    <p:sldId id="257" r:id="rId2"/>
    <p:sldId id="258" r:id="rId3"/>
    <p:sldId id="260" r:id="rId4"/>
    <p:sldId id="265" r:id="rId5"/>
    <p:sldId id="263" r:id="rId6"/>
    <p:sldId id="266" r:id="rId7"/>
    <p:sldId id="275" r:id="rId8"/>
    <p:sldId id="267" r:id="rId9"/>
    <p:sldId id="269" r:id="rId10"/>
    <p:sldId id="268" r:id="rId11"/>
    <p:sldId id="283" r:id="rId12"/>
    <p:sldId id="274" r:id="rId13"/>
    <p:sldId id="284" r:id="rId14"/>
    <p:sldId id="285" r:id="rId15"/>
    <p:sldId id="286" r:id="rId16"/>
    <p:sldId id="270" r:id="rId17"/>
    <p:sldId id="276" r:id="rId18"/>
    <p:sldId id="277" r:id="rId19"/>
    <p:sldId id="272" r:id="rId20"/>
    <p:sldId id="278" r:id="rId21"/>
    <p:sldId id="279" r:id="rId22"/>
    <p:sldId id="271" r:id="rId23"/>
    <p:sldId id="280" r:id="rId24"/>
    <p:sldId id="282" r:id="rId25"/>
    <p:sldId id="289" r:id="rId26"/>
    <p:sldId id="288"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5" autoAdjust="0"/>
    <p:restoredTop sz="85180" autoAdjust="0"/>
  </p:normalViewPr>
  <p:slideViewPr>
    <p:cSldViewPr snapToGrid="0">
      <p:cViewPr varScale="1">
        <p:scale>
          <a:sx n="94" d="100"/>
          <a:sy n="94" d="100"/>
        </p:scale>
        <p:origin x="1230" y="90"/>
      </p:cViewPr>
      <p:guideLst/>
    </p:cSldViewPr>
  </p:slideViewPr>
  <p:notesTextViewPr>
    <p:cViewPr>
      <p:scale>
        <a:sx n="1" d="1"/>
        <a:sy n="1" d="1"/>
      </p:scale>
      <p:origin x="0" y="0"/>
    </p:cViewPr>
  </p:notesTextViewPr>
  <p:notesViewPr>
    <p:cSldViewPr snapToGrid="0">
      <p:cViewPr varScale="1">
        <p:scale>
          <a:sx n="89" d="100"/>
          <a:sy n="89" d="100"/>
        </p:scale>
        <p:origin x="300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fr-FR"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30F44109-6525-4707-8FCB-831590E4D85F}" type="datetime1">
              <a:rPr lang="fr-FR" smtClean="0"/>
              <a:t>21/01/2026</a:t>
            </a:fld>
            <a:endParaRPr lang="fr-FR" dirty="0"/>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fr-FR" dirty="0"/>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57E03411-58E2-43FD-AE1D-AD77DFF8CB20}" type="slidenum">
              <a:rPr lang="fr-FR" smtClean="0"/>
              <a:pPr algn="r" rtl="0"/>
              <a:t>‹N°›</a:t>
            </a:fld>
            <a:endParaRPr lang="fr-FR" dirty="0"/>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55600FC2-B0C2-47FF-9826-EA7F77C89DB9}" type="datetime1">
              <a:rPr lang="fr-FR" smtClean="0"/>
              <a:pPr/>
              <a:t>21/01/2026</a:t>
            </a:fld>
            <a:endParaRPr lang="fr-FR" dirty="0"/>
          </a:p>
        </p:txBody>
      </p:sp>
      <p:sp>
        <p:nvSpPr>
          <p:cNvPr id="4" name="Espace réservé d’image de diapositiv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FR" dirty="0"/>
              <a:t>Modifiez les styles du texte du masque</a:t>
            </a:r>
          </a:p>
          <a:p>
            <a:pPr lvl="1" rtl="0"/>
            <a:r>
              <a:rPr lang="fr-FR" dirty="0"/>
              <a:t>Deuxième niveau</a:t>
            </a:r>
          </a:p>
          <a:p>
            <a:pPr lvl="2" rtl="0"/>
            <a:r>
              <a:rPr lang="fr-FR" dirty="0"/>
              <a:t>Troisième niveau</a:t>
            </a:r>
          </a:p>
          <a:p>
            <a:pPr lvl="3" rtl="0"/>
            <a:r>
              <a:rPr lang="fr-FR" dirty="0"/>
              <a:t>Quatrième niveau</a:t>
            </a:r>
          </a:p>
          <a:p>
            <a:pPr lvl="4" rtl="0"/>
            <a:r>
              <a:rPr lang="fr-FR" dirty="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a:fld id="{C8DC57A8-AE18-4654-B6AF-04B3577165BE}" type="slidenum">
              <a:rPr lang="fr-FR" smtClean="0"/>
              <a:pPr algn="r"/>
              <a:t>‹N°›</a:t>
            </a:fld>
            <a:endParaRPr lang="fr-FR" dirty="0"/>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lgn="r"/>
            <a:fld id="{C8DC57A8-AE18-4654-B6AF-04B3577165BE}" type="slidenum">
              <a:rPr lang="fr-FR" smtClean="0"/>
              <a:pPr algn="r"/>
              <a:t>1</a:t>
            </a:fld>
            <a:endParaRPr lang="fr-FR" dirty="0"/>
          </a:p>
        </p:txBody>
      </p:sp>
    </p:spTree>
    <p:extLst>
      <p:ext uri="{BB962C8B-B14F-4D97-AF65-F5344CB8AC3E}">
        <p14:creationId xmlns:p14="http://schemas.microsoft.com/office/powerpoint/2010/main" val="155832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lgn="r"/>
            <a:fld id="{C8DC57A8-AE18-4654-B6AF-04B3577165BE}" type="slidenum">
              <a:rPr lang="fr-FR" smtClean="0"/>
              <a:pPr algn="r"/>
              <a:t>6</a:t>
            </a:fld>
            <a:endParaRPr lang="fr-FR" dirty="0"/>
          </a:p>
        </p:txBody>
      </p:sp>
    </p:spTree>
    <p:extLst>
      <p:ext uri="{BB962C8B-B14F-4D97-AF65-F5344CB8AC3E}">
        <p14:creationId xmlns:p14="http://schemas.microsoft.com/office/powerpoint/2010/main" val="43170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C5EBE3-4D35-ED1E-B74C-EC455BAD757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D427D0E-D9D2-39B0-6185-198DBCFE15B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4187E1E-A2F1-2396-A305-66EB6E43468F}"/>
              </a:ext>
            </a:extLst>
          </p:cNvPr>
          <p:cNvSpPr>
            <a:spLocks noGrp="1"/>
          </p:cNvSpPr>
          <p:nvPr>
            <p:ph type="body" idx="1"/>
          </p:nvPr>
        </p:nvSpPr>
        <p:spPr/>
        <p:txBody>
          <a:bodyPr/>
          <a:lstStyle/>
          <a:p>
            <a:r>
              <a:rPr lang="fr-FR" dirty="0"/>
              <a:t>ces lois visent à </a:t>
            </a:r>
            <a:r>
              <a:rPr lang="fr-FR" b="1" dirty="0"/>
              <a:t>encadrer plus strictement les pratiques des géants de la technologie </a:t>
            </a:r>
            <a:r>
              <a:rPr lang="fr-FR" dirty="0"/>
              <a:t>notamment en matière de modération des contenus, de transparence algorithmique.</a:t>
            </a:r>
          </a:p>
          <a:p>
            <a:r>
              <a:rPr lang="fr-FR" dirty="0"/>
              <a:t>Le DSA impose par exemple aux grandes plateformes une </a:t>
            </a:r>
            <a:r>
              <a:rPr lang="fr-FR" b="1" dirty="0"/>
              <a:t>surveillance renforcée des contenus illicites</a:t>
            </a:r>
            <a:r>
              <a:rPr lang="fr-FR" dirty="0"/>
              <a:t>. En revanche, le DMA contraint les « </a:t>
            </a:r>
            <a:r>
              <a:rPr lang="fr-FR" b="1" dirty="0" err="1"/>
              <a:t>gatekeepers</a:t>
            </a:r>
            <a:r>
              <a:rPr lang="fr-FR" dirty="0"/>
              <a:t> » (dont les GAFAM) à ouvrir certains services à la concurrence, comme les systèmes de paiement ou les app stores.</a:t>
            </a:r>
          </a:p>
          <a:p>
            <a:endParaRPr lang="fr-FR" dirty="0"/>
          </a:p>
        </p:txBody>
      </p:sp>
      <p:sp>
        <p:nvSpPr>
          <p:cNvPr id="4" name="Espace réservé du numéro de diapositive 3">
            <a:extLst>
              <a:ext uri="{FF2B5EF4-FFF2-40B4-BE49-F238E27FC236}">
                <a16:creationId xmlns:a16="http://schemas.microsoft.com/office/drawing/2014/main" id="{A15CB857-8E9B-F163-EEE9-C9AE2D2C9DD7}"/>
              </a:ext>
            </a:extLst>
          </p:cNvPr>
          <p:cNvSpPr>
            <a:spLocks noGrp="1"/>
          </p:cNvSpPr>
          <p:nvPr>
            <p:ph type="sldNum" sz="quarter" idx="5"/>
          </p:nvPr>
        </p:nvSpPr>
        <p:spPr/>
        <p:txBody>
          <a:bodyPr/>
          <a:lstStyle/>
          <a:p>
            <a:pPr algn="r"/>
            <a:fld id="{C8DC57A8-AE18-4654-B6AF-04B3577165BE}" type="slidenum">
              <a:rPr lang="fr-FR" smtClean="0"/>
              <a:pPr algn="r"/>
              <a:t>7</a:t>
            </a:fld>
            <a:endParaRPr lang="fr-FR" dirty="0"/>
          </a:p>
        </p:txBody>
      </p:sp>
    </p:spTree>
    <p:extLst>
      <p:ext uri="{BB962C8B-B14F-4D97-AF65-F5344CB8AC3E}">
        <p14:creationId xmlns:p14="http://schemas.microsoft.com/office/powerpoint/2010/main" val="1468563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Ubuntu</a:t>
            </a:r>
          </a:p>
        </p:txBody>
      </p:sp>
      <p:sp>
        <p:nvSpPr>
          <p:cNvPr id="4" name="Espace réservé du numéro de diapositive 3"/>
          <p:cNvSpPr>
            <a:spLocks noGrp="1"/>
          </p:cNvSpPr>
          <p:nvPr>
            <p:ph type="sldNum" sz="quarter" idx="5"/>
          </p:nvPr>
        </p:nvSpPr>
        <p:spPr/>
        <p:txBody>
          <a:bodyPr/>
          <a:lstStyle/>
          <a:p>
            <a:pPr algn="r"/>
            <a:fld id="{C8DC57A8-AE18-4654-B6AF-04B3577165BE}" type="slidenum">
              <a:rPr lang="fr-FR" smtClean="0"/>
              <a:pPr algn="r"/>
              <a:t>13</a:t>
            </a:fld>
            <a:endParaRPr lang="fr-FR" dirty="0"/>
          </a:p>
        </p:txBody>
      </p:sp>
    </p:spTree>
    <p:extLst>
      <p:ext uri="{BB962C8B-B14F-4D97-AF65-F5344CB8AC3E}">
        <p14:creationId xmlns:p14="http://schemas.microsoft.com/office/powerpoint/2010/main" val="700763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Linux </a:t>
            </a:r>
            <a:r>
              <a:rPr lang="fr-FR" dirty="0" err="1"/>
              <a:t>mint</a:t>
            </a:r>
            <a:endParaRPr lang="fr-FR" dirty="0"/>
          </a:p>
        </p:txBody>
      </p:sp>
      <p:sp>
        <p:nvSpPr>
          <p:cNvPr id="4" name="Espace réservé du numéro de diapositive 3"/>
          <p:cNvSpPr>
            <a:spLocks noGrp="1"/>
          </p:cNvSpPr>
          <p:nvPr>
            <p:ph type="sldNum" sz="quarter" idx="5"/>
          </p:nvPr>
        </p:nvSpPr>
        <p:spPr/>
        <p:txBody>
          <a:bodyPr/>
          <a:lstStyle/>
          <a:p>
            <a:pPr algn="r"/>
            <a:fld id="{C8DC57A8-AE18-4654-B6AF-04B3577165BE}" type="slidenum">
              <a:rPr lang="fr-FR" smtClean="0"/>
              <a:pPr algn="r"/>
              <a:t>14</a:t>
            </a:fld>
            <a:endParaRPr lang="fr-FR" dirty="0"/>
          </a:p>
        </p:txBody>
      </p:sp>
    </p:spTree>
    <p:extLst>
      <p:ext uri="{BB962C8B-B14F-4D97-AF65-F5344CB8AC3E}">
        <p14:creationId xmlns:p14="http://schemas.microsoft.com/office/powerpoint/2010/main" val="285618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Firefox est un navigateur gratuit soutenu par Mozilla, une organisation à but non lucratif consacrée à la santé d'Internet et au respect de la vie privée. </a:t>
            </a:r>
            <a:br>
              <a:rPr lang="fr-FR" dirty="0"/>
            </a:br>
            <a:endParaRPr lang="fr-FR" dirty="0"/>
          </a:p>
        </p:txBody>
      </p:sp>
      <p:sp>
        <p:nvSpPr>
          <p:cNvPr id="4" name="Espace réservé du numéro de diapositive 3"/>
          <p:cNvSpPr>
            <a:spLocks noGrp="1"/>
          </p:cNvSpPr>
          <p:nvPr>
            <p:ph type="sldNum" sz="quarter" idx="5"/>
          </p:nvPr>
        </p:nvSpPr>
        <p:spPr/>
        <p:txBody>
          <a:bodyPr/>
          <a:lstStyle/>
          <a:p>
            <a:pPr algn="r"/>
            <a:fld id="{C8DC57A8-AE18-4654-B6AF-04B3577165BE}" type="slidenum">
              <a:rPr lang="fr-FR" smtClean="0"/>
              <a:pPr algn="r"/>
              <a:t>16</a:t>
            </a:fld>
            <a:endParaRPr lang="fr-FR" dirty="0"/>
          </a:p>
        </p:txBody>
      </p:sp>
    </p:spTree>
    <p:extLst>
      <p:ext uri="{BB962C8B-B14F-4D97-AF65-F5344CB8AC3E}">
        <p14:creationId xmlns:p14="http://schemas.microsoft.com/office/powerpoint/2010/main" val="3293194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lgn="r"/>
            <a:fld id="{C8DC57A8-AE18-4654-B6AF-04B3577165BE}" type="slidenum">
              <a:rPr lang="fr-FR" smtClean="0"/>
              <a:pPr algn="r"/>
              <a:t>22</a:t>
            </a:fld>
            <a:endParaRPr lang="fr-FR" dirty="0"/>
          </a:p>
        </p:txBody>
      </p:sp>
    </p:spTree>
    <p:extLst>
      <p:ext uri="{BB962C8B-B14F-4D97-AF65-F5344CB8AC3E}">
        <p14:creationId xmlns:p14="http://schemas.microsoft.com/office/powerpoint/2010/main" val="2571159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6252B5-12B4-E83B-856F-344D08A1236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5E7B672-B458-EFC1-1513-A329C6B23E8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1D3A406-4FFC-BCD4-6162-FDA7A5DA113E}"/>
              </a:ext>
            </a:extLst>
          </p:cNvPr>
          <p:cNvSpPr>
            <a:spLocks noGrp="1"/>
          </p:cNvSpPr>
          <p:nvPr>
            <p:ph type="body" idx="1"/>
          </p:nvPr>
        </p:nvSpPr>
        <p:spPr/>
        <p:txBody>
          <a:bodyPr/>
          <a:lstStyle/>
          <a:p>
            <a:r>
              <a:rPr lang="fr-FR" dirty="0"/>
              <a:t>La société à responsabilité limitée de droit allemand Gesellschaft mit </a:t>
            </a:r>
            <a:r>
              <a:rPr lang="fr-FR" dirty="0" err="1"/>
              <a:t>beschränkter</a:t>
            </a:r>
            <a:r>
              <a:rPr lang="fr-FR" dirty="0"/>
              <a:t> </a:t>
            </a:r>
            <a:r>
              <a:rPr lang="fr-FR" dirty="0" err="1"/>
              <a:t>Haftung</a:t>
            </a:r>
            <a:r>
              <a:rPr lang="fr-FR" dirty="0"/>
              <a:t> (ou </a:t>
            </a:r>
            <a:r>
              <a:rPr lang="fr-FR" dirty="0" err="1"/>
              <a:t>GmbH</a:t>
            </a:r>
            <a:r>
              <a:rPr lang="fr-FR" dirty="0"/>
              <a:t>) est l'équivalent allemand de la SARL en France</a:t>
            </a:r>
          </a:p>
        </p:txBody>
      </p:sp>
      <p:sp>
        <p:nvSpPr>
          <p:cNvPr id="4" name="Espace réservé du numéro de diapositive 3">
            <a:extLst>
              <a:ext uri="{FF2B5EF4-FFF2-40B4-BE49-F238E27FC236}">
                <a16:creationId xmlns:a16="http://schemas.microsoft.com/office/drawing/2014/main" id="{1A2D0AEE-CF3A-C712-5477-6701FEAB4640}"/>
              </a:ext>
            </a:extLst>
          </p:cNvPr>
          <p:cNvSpPr>
            <a:spLocks noGrp="1"/>
          </p:cNvSpPr>
          <p:nvPr>
            <p:ph type="sldNum" sz="quarter" idx="5"/>
          </p:nvPr>
        </p:nvSpPr>
        <p:spPr/>
        <p:txBody>
          <a:bodyPr/>
          <a:lstStyle/>
          <a:p>
            <a:pPr algn="r"/>
            <a:fld id="{C8DC57A8-AE18-4654-B6AF-04B3577165BE}" type="slidenum">
              <a:rPr lang="fr-FR" smtClean="0"/>
              <a:pPr algn="r"/>
              <a:t>24</a:t>
            </a:fld>
            <a:endParaRPr lang="fr-FR" dirty="0"/>
          </a:p>
        </p:txBody>
      </p:sp>
    </p:spTree>
    <p:extLst>
      <p:ext uri="{BB962C8B-B14F-4D97-AF65-F5344CB8AC3E}">
        <p14:creationId xmlns:p14="http://schemas.microsoft.com/office/powerpoint/2010/main" val="1553740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fr-FR"/>
              <a:t>Modifiez le style du titre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659301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02D71D5E-8FED-49D7-918A-BA1D8CCD7B9F}" type="datetime1">
              <a:rPr lang="fr-FR" smtClean="0"/>
              <a:pPr/>
              <a:t>21/01/2026</a:t>
            </a:fld>
            <a:endParaRPr lang="fr-FR" dirty="0"/>
          </a:p>
        </p:txBody>
      </p:sp>
      <p:sp>
        <p:nvSpPr>
          <p:cNvPr id="8" name="Footer Placeholder 7"/>
          <p:cNvSpPr>
            <a:spLocks noGrp="1"/>
          </p:cNvSpPr>
          <p:nvPr>
            <p:ph type="ftr" sz="quarter" idx="11"/>
          </p:nvPr>
        </p:nvSpPr>
        <p:spPr/>
        <p:txBody>
          <a:bodyPr/>
          <a:lstStyle/>
          <a:p>
            <a:pPr rtl="0"/>
            <a:endParaRPr lang="fr-FR" dirty="0"/>
          </a:p>
        </p:txBody>
      </p:sp>
      <p:sp>
        <p:nvSpPr>
          <p:cNvPr id="9" name="Slide Number Placeholder 8"/>
          <p:cNvSpPr>
            <a:spLocks noGrp="1"/>
          </p:cNvSpPr>
          <p:nvPr>
            <p:ph type="sldNum" sz="quarter" idx="12"/>
          </p:nvPr>
        </p:nvSpPr>
        <p:spPr/>
        <p:txBody>
          <a:bodyPr/>
          <a:lstStyle/>
          <a:p>
            <a:pPr rtl="0"/>
            <a:fld id="{022B156B-59AE-415F-B24B-8756D48BB977}" type="slidenum">
              <a:rPr lang="fr-FR" smtClean="0"/>
              <a:t>‹N°›</a:t>
            </a:fld>
            <a:endParaRPr lang="fr-FR" dirty="0"/>
          </a:p>
        </p:txBody>
      </p:sp>
    </p:spTree>
    <p:extLst>
      <p:ext uri="{BB962C8B-B14F-4D97-AF65-F5344CB8AC3E}">
        <p14:creationId xmlns:p14="http://schemas.microsoft.com/office/powerpoint/2010/main" val="1532269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ED6B917-7E14-4B31-A1D5-38C55D264C09}" type="datetime1">
              <a:rPr lang="fr-FR" smtClean="0"/>
              <a:pPr/>
              <a:t>21/01/2026</a:t>
            </a:fld>
            <a:endParaRPr lang="fr-FR" dirty="0"/>
          </a:p>
        </p:txBody>
      </p:sp>
      <p:sp>
        <p:nvSpPr>
          <p:cNvPr id="8" name="Footer Placeholder 7"/>
          <p:cNvSpPr>
            <a:spLocks noGrp="1"/>
          </p:cNvSpPr>
          <p:nvPr>
            <p:ph type="ftr" sz="quarter" idx="11"/>
          </p:nvPr>
        </p:nvSpPr>
        <p:spPr/>
        <p:txBody>
          <a:bodyPr/>
          <a:lstStyle/>
          <a:p>
            <a:pPr rtl="0"/>
            <a:endParaRPr lang="fr-FR" dirty="0"/>
          </a:p>
        </p:txBody>
      </p:sp>
      <p:sp>
        <p:nvSpPr>
          <p:cNvPr id="9" name="Slide Number Placeholder 8"/>
          <p:cNvSpPr>
            <a:spLocks noGrp="1"/>
          </p:cNvSpPr>
          <p:nvPr>
            <p:ph type="sldNum" sz="quarter" idx="12"/>
          </p:nvPr>
        </p:nvSpPr>
        <p:spPr/>
        <p:txBody>
          <a:bodyPr/>
          <a:lstStyle/>
          <a:p>
            <a:pPr rtl="0"/>
            <a:fld id="{022B156B-59AE-415F-B24B-8756D48BB977}" type="slidenum">
              <a:rPr lang="fr-FR" smtClean="0"/>
              <a:t>‹N°›</a:t>
            </a:fld>
            <a:endParaRPr lang="fr-FR" dirty="0"/>
          </a:p>
        </p:txBody>
      </p:sp>
    </p:spTree>
    <p:extLst>
      <p:ext uri="{BB962C8B-B14F-4D97-AF65-F5344CB8AC3E}">
        <p14:creationId xmlns:p14="http://schemas.microsoft.com/office/powerpoint/2010/main" val="531634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ux images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065212" y="304799"/>
            <a:ext cx="10058402" cy="1216152"/>
          </a:xfrm>
        </p:spPr>
        <p:txBody>
          <a:bodyPr rtlCol="0"/>
          <a:lstStyle>
            <a:lvl1pPr algn="l" rtl="0">
              <a:defRPr/>
            </a:lvl1pPr>
          </a:lstStyle>
          <a:p>
            <a:pPr rtl="0"/>
            <a:r>
              <a:rPr lang="fr-FR"/>
              <a:t>Modifiez le style du titre</a:t>
            </a:r>
            <a:endParaRPr lang="fr-FR" dirty="0"/>
          </a:p>
        </p:txBody>
      </p:sp>
      <p:grpSp>
        <p:nvGrpSpPr>
          <p:cNvPr id="9" name="Groupe 8"/>
          <p:cNvGrpSpPr/>
          <p:nvPr/>
        </p:nvGrpSpPr>
        <p:grpSpPr>
          <a:xfrm>
            <a:off x="1052422" y="1733550"/>
            <a:ext cx="4360503" cy="3050038"/>
            <a:chOff x="895350" y="3313113"/>
            <a:chExt cx="3613151" cy="2790825"/>
          </a:xfrm>
          <a:solidFill>
            <a:schemeClr val="tx1">
              <a:lumMod val="50000"/>
            </a:schemeClr>
          </a:solidFill>
        </p:grpSpPr>
        <p:sp>
          <p:nvSpPr>
            <p:cNvPr id="10" name="Forme libre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1" name="Forme libre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2" name="Forme libre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3" name="Forme libre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4" name="Forme libre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5" name="Forme libre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6" name="Forme libre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7" name="Forme libre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8" name="Forme libre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9" name="Forme libre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0" name="Forme libre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1" name="Forme libre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grpSp>
      <p:sp>
        <p:nvSpPr>
          <p:cNvPr id="36" name="Espace réservé d’image 33" descr="Espace réservé vide pour ajouter une image. Cliquez sur l’espace réservé et sélectionnez l’image à ajouter."/>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rtl="0">
              <a:buNone/>
              <a:defRPr/>
            </a:lvl1pPr>
          </a:lstStyle>
          <a:p>
            <a:pPr rtl="0"/>
            <a:r>
              <a:rPr lang="fr-FR"/>
              <a:t>Cliquez sur l'icône pour ajouter une image</a:t>
            </a:r>
            <a:endParaRPr lang="fr-FR" dirty="0"/>
          </a:p>
        </p:txBody>
      </p:sp>
      <p:sp>
        <p:nvSpPr>
          <p:cNvPr id="39" name="Espace réservé du texte 3"/>
          <p:cNvSpPr>
            <a:spLocks noGrp="1"/>
          </p:cNvSpPr>
          <p:nvPr>
            <p:ph type="body" sz="half" idx="2"/>
          </p:nvPr>
        </p:nvSpPr>
        <p:spPr>
          <a:xfrm>
            <a:off x="1052423"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fr-FR"/>
              <a:t>Cliquez pour modifier les styles du texte du masque</a:t>
            </a:r>
          </a:p>
        </p:txBody>
      </p:sp>
      <p:grpSp>
        <p:nvGrpSpPr>
          <p:cNvPr id="22" name="Groupe 21"/>
          <p:cNvGrpSpPr/>
          <p:nvPr/>
        </p:nvGrpSpPr>
        <p:grpSpPr>
          <a:xfrm>
            <a:off x="6763111" y="1733550"/>
            <a:ext cx="4360503" cy="3050038"/>
            <a:chOff x="895350" y="3313113"/>
            <a:chExt cx="3613151" cy="2790825"/>
          </a:xfrm>
          <a:solidFill>
            <a:schemeClr val="tx1">
              <a:lumMod val="50000"/>
            </a:schemeClr>
          </a:solidFill>
        </p:grpSpPr>
        <p:sp>
          <p:nvSpPr>
            <p:cNvPr id="23" name="Forme libre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4" name="Forme libre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5" name="Forme libre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6" name="Forme libre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7" name="Forme libre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8" name="Forme libre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9" name="Forme libre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30" name="Forme libre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31" name="Forme libre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32" name="Forme libre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33" name="Forme libre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34" name="Forme libre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grpSp>
      <p:sp>
        <p:nvSpPr>
          <p:cNvPr id="37" name="Espace réservé d’image 33" descr="Espace réservé vide pour ajouter une image. Cliquez sur l’espace réservé et sélectionnez l’image à ajouter."/>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rtl="0">
              <a:buNone/>
              <a:defRPr/>
            </a:lvl1pPr>
          </a:lstStyle>
          <a:p>
            <a:pPr rtl="0"/>
            <a:r>
              <a:rPr lang="fr-FR"/>
              <a:t>Cliquez sur l'icône pour ajouter une image</a:t>
            </a:r>
            <a:endParaRPr lang="fr-FR" dirty="0"/>
          </a:p>
        </p:txBody>
      </p:sp>
      <p:sp>
        <p:nvSpPr>
          <p:cNvPr id="40" name="Espace réservé du texte 3"/>
          <p:cNvSpPr>
            <a:spLocks noGrp="1"/>
          </p:cNvSpPr>
          <p:nvPr>
            <p:ph type="body" sz="half" idx="19"/>
          </p:nvPr>
        </p:nvSpPr>
        <p:spPr>
          <a:xfrm>
            <a:off x="6742908"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fr-FR"/>
              <a:t>Cliquez pour modifier les styles du texte du masque</a:t>
            </a:r>
          </a:p>
        </p:txBody>
      </p:sp>
      <p:sp>
        <p:nvSpPr>
          <p:cNvPr id="8" name="Espace réservé du numéro de diapositive 7"/>
          <p:cNvSpPr>
            <a:spLocks noGrp="1"/>
          </p:cNvSpPr>
          <p:nvPr>
            <p:ph type="sldNum" sz="quarter" idx="12"/>
          </p:nvPr>
        </p:nvSpPr>
        <p:spPr/>
        <p:txBody>
          <a:bodyPr rtlCol="0"/>
          <a:lstStyle/>
          <a:p>
            <a:pPr rtl="0"/>
            <a:fld id="{022B156B-59AE-415F-B24B-8756D48BB977}" type="slidenum">
              <a:rPr lang="fr-FR" smtClean="0"/>
              <a:pPr/>
              <a:t>‹N°›</a:t>
            </a:fld>
            <a:endParaRPr lang="fr-FR" dirty="0"/>
          </a:p>
        </p:txBody>
      </p:sp>
      <p:sp>
        <p:nvSpPr>
          <p:cNvPr id="7" name="Espace réservé du pied de page 6"/>
          <p:cNvSpPr>
            <a:spLocks noGrp="1"/>
          </p:cNvSpPr>
          <p:nvPr>
            <p:ph type="ftr" sz="quarter" idx="11"/>
          </p:nvPr>
        </p:nvSpPr>
        <p:spPr/>
        <p:txBody>
          <a:bodyPr rtlCol="0"/>
          <a:lstStyle/>
          <a:p>
            <a:pPr rtl="0"/>
            <a:endParaRPr lang="fr-FR" dirty="0"/>
          </a:p>
        </p:txBody>
      </p:sp>
      <p:sp>
        <p:nvSpPr>
          <p:cNvPr id="6" name="Espace réservé de la date 5"/>
          <p:cNvSpPr>
            <a:spLocks noGrp="1"/>
          </p:cNvSpPr>
          <p:nvPr>
            <p:ph type="dt" sz="half" idx="10"/>
          </p:nvPr>
        </p:nvSpPr>
        <p:spPr/>
        <p:txBody>
          <a:bodyPr rtlCol="0"/>
          <a:lstStyle>
            <a:lvl1pPr>
              <a:defRPr/>
            </a:lvl1pPr>
          </a:lstStyle>
          <a:p>
            <a:fld id="{EBB1B75E-BFC9-4E45-91F6-B0A6FBA59631}" type="datetime1">
              <a:rPr lang="fr-FR" smtClean="0"/>
              <a:pPr/>
              <a:t>21/01/2026</a:t>
            </a:fld>
            <a:endParaRPr lang="fr-FR" dirty="0"/>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ois images avec légende">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lvl1pPr rtl="0">
              <a:defRPr/>
            </a:lvl1pPr>
          </a:lstStyle>
          <a:p>
            <a:pPr rtl="0"/>
            <a:r>
              <a:rPr lang="fr-FR"/>
              <a:t>Modifiez le style du titre</a:t>
            </a:r>
            <a:endParaRPr lang="fr-FR" dirty="0"/>
          </a:p>
        </p:txBody>
      </p:sp>
      <p:grpSp>
        <p:nvGrpSpPr>
          <p:cNvPr id="52" name="Groupe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orme libre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54" name="Forme libre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55" name="Forme libre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56" name="Forme libre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57" name="Forme libre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58" name="Forme libre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59" name="Forme libre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60" name="Forme libre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61" name="Forme libre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62" name="Forme libre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63" name="Forme libre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64" name="Forme libre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grpSp>
      <p:sp>
        <p:nvSpPr>
          <p:cNvPr id="79" name="Espace réservé d’image 33" descr="Espace réservé vide pour ajouter une image. Cliquez sur l’espace réservé et sélectionnez l’image à ajouter."/>
          <p:cNvSpPr>
            <a:spLocks noGrp="1"/>
          </p:cNvSpPr>
          <p:nvPr>
            <p:ph type="pic" sz="quarter" idx="19"/>
          </p:nvPr>
        </p:nvSpPr>
        <p:spPr>
          <a:xfrm>
            <a:off x="1249168" y="1824285"/>
            <a:ext cx="2715289" cy="2776308"/>
          </a:xfrm>
          <a:solidFill>
            <a:schemeClr val="bg2"/>
          </a:solidFill>
          <a:ln w="38100">
            <a:solidFill>
              <a:schemeClr val="bg1"/>
            </a:solidFill>
          </a:ln>
        </p:spPr>
        <p:txBody>
          <a:bodyPr rtlCol="0"/>
          <a:lstStyle>
            <a:lvl1pPr marL="0" indent="0" algn="ctr" rtl="0">
              <a:buNone/>
              <a:defRPr/>
            </a:lvl1pPr>
          </a:lstStyle>
          <a:p>
            <a:pPr rtl="0"/>
            <a:r>
              <a:rPr lang="fr-FR"/>
              <a:t>Cliquez sur l'icône pour ajouter une image</a:t>
            </a:r>
            <a:endParaRPr lang="fr-FR" dirty="0"/>
          </a:p>
        </p:txBody>
      </p:sp>
      <p:sp>
        <p:nvSpPr>
          <p:cNvPr id="81" name="Espace réservé du texte 3"/>
          <p:cNvSpPr>
            <a:spLocks noGrp="1"/>
          </p:cNvSpPr>
          <p:nvPr>
            <p:ph type="body" sz="half" idx="2"/>
          </p:nvPr>
        </p:nvSpPr>
        <p:spPr>
          <a:xfrm>
            <a:off x="123521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fr-FR"/>
              <a:t>Cliquez pour modifier les styles du texte du masque</a:t>
            </a:r>
          </a:p>
        </p:txBody>
      </p:sp>
      <p:grpSp>
        <p:nvGrpSpPr>
          <p:cNvPr id="84" name="Groupe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orme libre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86" name="Forme libre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87" name="Forme libre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88" name="Forme libre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89" name="Forme libre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90" name="Forme libre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91" name="Forme libre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92" name="Forme libre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93" name="Forme libre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94" name="Forme libre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95" name="Forme libre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96" name="Forme libre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grpSp>
      <p:sp>
        <p:nvSpPr>
          <p:cNvPr id="78" name="Espace réservé d’image 33" descr="Espace réservé vide pour ajouter une image. Cliquez sur l’espace réservé et sélectionnez l’image à ajouter."/>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rtl="0">
              <a:buNone/>
              <a:defRPr/>
            </a:lvl1pPr>
          </a:lstStyle>
          <a:p>
            <a:pPr rtl="0"/>
            <a:r>
              <a:rPr lang="fr-FR"/>
              <a:t>Cliquez sur l'icône pour ajouter une image</a:t>
            </a:r>
            <a:endParaRPr lang="fr-FR" dirty="0"/>
          </a:p>
        </p:txBody>
      </p:sp>
      <p:sp>
        <p:nvSpPr>
          <p:cNvPr id="82" name="Espace réservé du texte 3"/>
          <p:cNvSpPr>
            <a:spLocks noGrp="1"/>
          </p:cNvSpPr>
          <p:nvPr>
            <p:ph type="body" sz="half" idx="21"/>
          </p:nvPr>
        </p:nvSpPr>
        <p:spPr>
          <a:xfrm>
            <a:off x="4707208"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fr-FR"/>
              <a:t>Cliquez pour modifier les styles du texte du masque</a:t>
            </a:r>
          </a:p>
        </p:txBody>
      </p:sp>
      <p:grpSp>
        <p:nvGrpSpPr>
          <p:cNvPr id="97" name="Groupe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orme libre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99" name="Forme libre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00" name="Forme libre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01" name="Forme libre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02" name="Forme libre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03" name="Forme libre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04" name="Forme libre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05" name="Forme libre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06" name="Forme libre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07" name="Forme libre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08" name="Forme libre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09" name="Forme libre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grpSp>
      <p:sp>
        <p:nvSpPr>
          <p:cNvPr id="80" name="Espace réservé d’image 33" descr="Espace réservé vide pour ajouter une image. Cliquez sur l’espace réservé et sélectionnez l’image à ajouter."/>
          <p:cNvSpPr>
            <a:spLocks noGrp="1"/>
          </p:cNvSpPr>
          <p:nvPr>
            <p:ph type="pic" sz="quarter" idx="20"/>
          </p:nvPr>
        </p:nvSpPr>
        <p:spPr>
          <a:xfrm>
            <a:off x="8222798" y="1824285"/>
            <a:ext cx="2715768" cy="2776308"/>
          </a:xfrm>
          <a:solidFill>
            <a:schemeClr val="bg2"/>
          </a:solidFill>
          <a:ln w="38100">
            <a:solidFill>
              <a:schemeClr val="bg1"/>
            </a:solidFill>
          </a:ln>
        </p:spPr>
        <p:txBody>
          <a:bodyPr rtlCol="0"/>
          <a:lstStyle>
            <a:lvl1pPr marL="0" indent="0" algn="ctr" rtl="0">
              <a:buNone/>
              <a:defRPr/>
            </a:lvl1pPr>
          </a:lstStyle>
          <a:p>
            <a:pPr rtl="0"/>
            <a:r>
              <a:rPr lang="fr-FR"/>
              <a:t>Cliquez sur l'icône pour ajouter une image</a:t>
            </a:r>
            <a:endParaRPr lang="fr-FR" dirty="0"/>
          </a:p>
        </p:txBody>
      </p:sp>
      <p:sp>
        <p:nvSpPr>
          <p:cNvPr id="83" name="Espace réservé du texte 3"/>
          <p:cNvSpPr>
            <a:spLocks noGrp="1"/>
          </p:cNvSpPr>
          <p:nvPr>
            <p:ph type="body" sz="half" idx="22"/>
          </p:nvPr>
        </p:nvSpPr>
        <p:spPr>
          <a:xfrm>
            <a:off x="820908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fr-FR"/>
              <a:t>Cliquez pour modifier les styles du texte du masque</a:t>
            </a:r>
          </a:p>
        </p:txBody>
      </p:sp>
      <p:sp>
        <p:nvSpPr>
          <p:cNvPr id="8" name="Espace réservé du numéro de diapositive 7"/>
          <p:cNvSpPr>
            <a:spLocks noGrp="1"/>
          </p:cNvSpPr>
          <p:nvPr>
            <p:ph type="sldNum" sz="quarter" idx="12"/>
          </p:nvPr>
        </p:nvSpPr>
        <p:spPr/>
        <p:txBody>
          <a:bodyPr rtlCol="0"/>
          <a:lstStyle/>
          <a:p>
            <a:pPr rtl="0"/>
            <a:fld id="{022B156B-59AE-415F-B24B-8756D48BB977}" type="slidenum">
              <a:rPr lang="fr-FR" smtClean="0"/>
              <a:pPr/>
              <a:t>‹N°›</a:t>
            </a:fld>
            <a:endParaRPr lang="fr-FR" dirty="0"/>
          </a:p>
        </p:txBody>
      </p:sp>
      <p:sp>
        <p:nvSpPr>
          <p:cNvPr id="7" name="Espace réservé du pied de page 6"/>
          <p:cNvSpPr>
            <a:spLocks noGrp="1"/>
          </p:cNvSpPr>
          <p:nvPr>
            <p:ph type="ftr" sz="quarter" idx="11"/>
          </p:nvPr>
        </p:nvSpPr>
        <p:spPr/>
        <p:txBody>
          <a:bodyPr rtlCol="0"/>
          <a:lstStyle/>
          <a:p>
            <a:pPr rtl="0"/>
            <a:endParaRPr lang="fr-FR" dirty="0"/>
          </a:p>
        </p:txBody>
      </p:sp>
      <p:sp>
        <p:nvSpPr>
          <p:cNvPr id="6" name="Espace réservé de la date 5"/>
          <p:cNvSpPr>
            <a:spLocks noGrp="1"/>
          </p:cNvSpPr>
          <p:nvPr>
            <p:ph type="dt" sz="half" idx="10"/>
          </p:nvPr>
        </p:nvSpPr>
        <p:spPr/>
        <p:txBody>
          <a:bodyPr rtlCol="0"/>
          <a:lstStyle>
            <a:lvl1pPr>
              <a:defRPr/>
            </a:lvl1pPr>
          </a:lstStyle>
          <a:p>
            <a:fld id="{D7B85032-1B3C-4C66-B6F6-444778CB4E74}" type="datetime1">
              <a:rPr lang="fr-FR" smtClean="0"/>
              <a:pPr/>
              <a:t>21/01/2026</a:t>
            </a:fld>
            <a:endParaRPr lang="fr-FR" dirty="0"/>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rois images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9066214" y="421594"/>
            <a:ext cx="2286000" cy="1885508"/>
          </a:xfrm>
        </p:spPr>
        <p:txBody>
          <a:bodyPr rtlCol="0">
            <a:normAutofit/>
          </a:bodyPr>
          <a:lstStyle>
            <a:lvl1pPr algn="l" rtl="0">
              <a:defRPr sz="2400"/>
            </a:lvl1pPr>
          </a:lstStyle>
          <a:p>
            <a:pPr rtl="0"/>
            <a:r>
              <a:rPr lang="fr-FR"/>
              <a:t>Modifiez le style du titre</a:t>
            </a:r>
            <a:endParaRPr lang="fr-FR" dirty="0"/>
          </a:p>
        </p:txBody>
      </p:sp>
      <p:grpSp>
        <p:nvGrpSpPr>
          <p:cNvPr id="84" name="Groupe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orme libre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86" name="Forme libre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87" name="Forme libre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88" name="Forme libre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89" name="Forme libre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90" name="Forme libre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91" name="Forme libre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92" name="Forme libre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93" name="Forme libre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94" name="Forme libre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95" name="Forme libre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96" name="Forme libre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grpSp>
      <p:sp>
        <p:nvSpPr>
          <p:cNvPr id="97" name="Espace réservé d’image 33" descr="Espace réservé vide pour ajouter une image. Cliquez sur l’espace réservé et sélectionnez l’image à ajouter."/>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rtl="0">
              <a:buNone/>
              <a:defRPr/>
            </a:lvl1pPr>
          </a:lstStyle>
          <a:p>
            <a:pPr rtl="0"/>
            <a:r>
              <a:rPr lang="fr-FR"/>
              <a:t>Cliquez sur l'icône pour ajouter une image</a:t>
            </a:r>
            <a:endParaRPr lang="fr-FR" dirty="0"/>
          </a:p>
        </p:txBody>
      </p:sp>
      <p:grpSp>
        <p:nvGrpSpPr>
          <p:cNvPr id="98" name="Groupe 97"/>
          <p:cNvGrpSpPr/>
          <p:nvPr/>
        </p:nvGrpSpPr>
        <p:grpSpPr>
          <a:xfrm>
            <a:off x="5322489" y="319177"/>
            <a:ext cx="3389607" cy="2710838"/>
            <a:chOff x="895350" y="3313113"/>
            <a:chExt cx="3613151" cy="2790825"/>
          </a:xfrm>
          <a:solidFill>
            <a:schemeClr val="tx1">
              <a:lumMod val="50000"/>
            </a:schemeClr>
          </a:solidFill>
        </p:grpSpPr>
        <p:sp>
          <p:nvSpPr>
            <p:cNvPr id="99" name="Forme libre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00" name="Forme libre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01" name="Forme libre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02" name="Forme libre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03" name="Forme libre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04" name="Forme libre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05" name="Forme libre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06" name="Forme libre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07" name="Forme libre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08" name="Forme libre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09" name="Forme libre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10" name="Forme libre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grpSp>
      <p:sp>
        <p:nvSpPr>
          <p:cNvPr id="111" name="Espace réservé d’image 33" descr="Espace réservé vide pour ajouter une image. Cliquez sur l’espace réservé et sélectionnez l’image à ajouter."/>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rtlCol="0"/>
          <a:lstStyle>
            <a:lvl1pPr marL="0" indent="0" algn="ctr" rtl="0">
              <a:buNone/>
              <a:defRPr/>
            </a:lvl1pPr>
          </a:lstStyle>
          <a:p>
            <a:pPr rtl="0"/>
            <a:r>
              <a:rPr lang="fr-FR"/>
              <a:t>Cliquez sur l'icône pour ajouter une image</a:t>
            </a:r>
            <a:endParaRPr lang="fr-FR" dirty="0"/>
          </a:p>
        </p:txBody>
      </p:sp>
      <p:grpSp>
        <p:nvGrpSpPr>
          <p:cNvPr id="112" name="Groupe 111"/>
          <p:cNvGrpSpPr/>
          <p:nvPr/>
        </p:nvGrpSpPr>
        <p:grpSpPr>
          <a:xfrm>
            <a:off x="5322489" y="3245640"/>
            <a:ext cx="3389607" cy="2710838"/>
            <a:chOff x="895350" y="3313113"/>
            <a:chExt cx="3613151" cy="2790825"/>
          </a:xfrm>
          <a:solidFill>
            <a:schemeClr val="tx1">
              <a:lumMod val="50000"/>
            </a:schemeClr>
          </a:solidFill>
        </p:grpSpPr>
        <p:sp>
          <p:nvSpPr>
            <p:cNvPr id="113" name="Forme libre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14" name="Forme libre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15" name="Forme libre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16" name="Forme libre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17" name="Forme libre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18" name="Forme libre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19" name="Forme libre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20" name="Forme libre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21" name="Forme libre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22" name="Forme libre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23" name="Forme libre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24" name="Forme libre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grpSp>
      <p:sp>
        <p:nvSpPr>
          <p:cNvPr id="125" name="Espace réservé d’image 33" descr="Espace réservé vide pour ajouter une image. Cliquez sur l’espace réservé et sélectionnez l’image à ajouter."/>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rtlCol="0"/>
          <a:lstStyle>
            <a:lvl1pPr marL="0" indent="0" algn="ctr" rtl="0">
              <a:buNone/>
              <a:defRPr/>
            </a:lvl1pPr>
          </a:lstStyle>
          <a:p>
            <a:pPr rtl="0"/>
            <a:r>
              <a:rPr lang="fr-FR"/>
              <a:t>Cliquez sur l'icône pour ajouter une image</a:t>
            </a:r>
            <a:endParaRPr lang="fr-FR" dirty="0"/>
          </a:p>
        </p:txBody>
      </p:sp>
      <p:sp>
        <p:nvSpPr>
          <p:cNvPr id="126" name="Espace réservé du texte 3"/>
          <p:cNvSpPr>
            <a:spLocks noGrp="1"/>
          </p:cNvSpPr>
          <p:nvPr>
            <p:ph type="body" sz="half" idx="21"/>
          </p:nvPr>
        </p:nvSpPr>
        <p:spPr>
          <a:xfrm>
            <a:off x="9066214" y="2484992"/>
            <a:ext cx="2286000" cy="3248729"/>
          </a:xfrm>
        </p:spPr>
        <p:txBody>
          <a:bodyPr rtlCol="0" anchor="t" anchorCtr="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fr-FR"/>
              <a:t>Cliquez pour modifier les styles du texte du masque</a:t>
            </a:r>
          </a:p>
        </p:txBody>
      </p:sp>
      <p:sp>
        <p:nvSpPr>
          <p:cNvPr id="8" name="Espace réservé du numéro de diapositive 7"/>
          <p:cNvSpPr>
            <a:spLocks noGrp="1"/>
          </p:cNvSpPr>
          <p:nvPr>
            <p:ph type="sldNum" sz="quarter" idx="12"/>
          </p:nvPr>
        </p:nvSpPr>
        <p:spPr/>
        <p:txBody>
          <a:bodyPr rtlCol="0"/>
          <a:lstStyle/>
          <a:p>
            <a:pPr rtl="0"/>
            <a:fld id="{022B156B-59AE-415F-B24B-8756D48BB977}" type="slidenum">
              <a:rPr lang="fr-FR" smtClean="0"/>
              <a:pPr/>
              <a:t>‹N°›</a:t>
            </a:fld>
            <a:endParaRPr lang="fr-FR" dirty="0"/>
          </a:p>
        </p:txBody>
      </p:sp>
      <p:sp>
        <p:nvSpPr>
          <p:cNvPr id="7" name="Espace réservé du pied de page 6"/>
          <p:cNvSpPr>
            <a:spLocks noGrp="1"/>
          </p:cNvSpPr>
          <p:nvPr>
            <p:ph type="ftr" sz="quarter" idx="11"/>
          </p:nvPr>
        </p:nvSpPr>
        <p:spPr/>
        <p:txBody>
          <a:bodyPr rtlCol="0"/>
          <a:lstStyle/>
          <a:p>
            <a:pPr rtl="0"/>
            <a:endParaRPr lang="fr-FR" dirty="0"/>
          </a:p>
        </p:txBody>
      </p:sp>
      <p:sp>
        <p:nvSpPr>
          <p:cNvPr id="6" name="Espace réservé de la date 5"/>
          <p:cNvSpPr>
            <a:spLocks noGrp="1"/>
          </p:cNvSpPr>
          <p:nvPr>
            <p:ph type="dt" sz="half" idx="10"/>
          </p:nvPr>
        </p:nvSpPr>
        <p:spPr/>
        <p:txBody>
          <a:bodyPr rtlCol="0"/>
          <a:lstStyle>
            <a:lvl1pPr>
              <a:defRPr/>
            </a:lvl1pPr>
          </a:lstStyle>
          <a:p>
            <a:fld id="{E8405801-45BA-4E16-B90B-05CB4F3B494B}" type="datetime1">
              <a:rPr lang="fr-FR" smtClean="0"/>
              <a:pPr/>
              <a:t>21/01/2026</a:t>
            </a:fld>
            <a:endParaRPr lang="fr-FR" dirty="0"/>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55D6175-BB73-49DE-94C2-615D1D73AF89}" type="datetime1">
              <a:rPr lang="fr-FR" smtClean="0"/>
              <a:pPr/>
              <a:t>21/01/2026</a:t>
            </a:fld>
            <a:endParaRPr lang="fr-FR" dirty="0"/>
          </a:p>
        </p:txBody>
      </p:sp>
      <p:sp>
        <p:nvSpPr>
          <p:cNvPr id="5" name="Footer Placeholder 4"/>
          <p:cNvSpPr>
            <a:spLocks noGrp="1"/>
          </p:cNvSpPr>
          <p:nvPr>
            <p:ph type="ftr" sz="quarter" idx="11"/>
          </p:nvPr>
        </p:nvSpPr>
        <p:spPr/>
        <p:txBody>
          <a:bodyPr/>
          <a:lstStyle/>
          <a:p>
            <a:pPr rtl="0"/>
            <a:endParaRPr lang="fr-FR" dirty="0"/>
          </a:p>
        </p:txBody>
      </p:sp>
      <p:sp>
        <p:nvSpPr>
          <p:cNvPr id="6" name="Slide Number Placeholder 5"/>
          <p:cNvSpPr>
            <a:spLocks noGrp="1"/>
          </p:cNvSpPr>
          <p:nvPr>
            <p:ph type="sldNum" sz="quarter" idx="12"/>
          </p:nvPr>
        </p:nvSpPr>
        <p:spPr/>
        <p:txBody>
          <a:bodyPr/>
          <a:lstStyle/>
          <a:p>
            <a:pPr rtl="0"/>
            <a:fld id="{022B156B-59AE-415F-B24B-8756D48BB977}" type="slidenum">
              <a:rPr lang="fr-FR" smtClean="0"/>
              <a:t>‹N°›</a:t>
            </a:fld>
            <a:endParaRPr lang="fr-FR" dirty="0"/>
          </a:p>
        </p:txBody>
      </p:sp>
    </p:spTree>
    <p:extLst>
      <p:ext uri="{BB962C8B-B14F-4D97-AF65-F5344CB8AC3E}">
        <p14:creationId xmlns:p14="http://schemas.microsoft.com/office/powerpoint/2010/main" val="1482584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fr-FR"/>
              <a:t>Modifiez le style du titre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AE8FE1FB-D325-4094-B07B-EA12C6CC1C7D}" type="datetime1">
              <a:rPr lang="fr-FR" smtClean="0"/>
              <a:pPr/>
              <a:t>21/01/2026</a:t>
            </a:fld>
            <a:endParaRPr lang="fr-FR" dirty="0"/>
          </a:p>
        </p:txBody>
      </p:sp>
      <p:sp>
        <p:nvSpPr>
          <p:cNvPr id="5" name="Footer Placeholder 4"/>
          <p:cNvSpPr>
            <a:spLocks noGrp="1"/>
          </p:cNvSpPr>
          <p:nvPr>
            <p:ph type="ftr" sz="quarter" idx="11"/>
          </p:nvPr>
        </p:nvSpPr>
        <p:spPr/>
        <p:txBody>
          <a:bodyPr/>
          <a:lstStyle/>
          <a:p>
            <a:pPr rtl="0"/>
            <a:endParaRPr lang="fr-FR" dirty="0"/>
          </a:p>
        </p:txBody>
      </p:sp>
      <p:sp>
        <p:nvSpPr>
          <p:cNvPr id="6" name="Slide Number Placeholder 5"/>
          <p:cNvSpPr>
            <a:spLocks noGrp="1"/>
          </p:cNvSpPr>
          <p:nvPr>
            <p:ph type="sldNum" sz="quarter" idx="12"/>
          </p:nvPr>
        </p:nvSpPr>
        <p:spPr/>
        <p:txBody>
          <a:bodyPr/>
          <a:lstStyle/>
          <a:p>
            <a:pPr rtl="0"/>
            <a:fld id="{022B156B-59AE-415F-B24B-8756D48BB977}" type="slidenum">
              <a:rPr lang="fr-FR" smtClean="0"/>
              <a:pPr rtl="0"/>
              <a:t>‹N°›</a:t>
            </a:fld>
            <a:endParaRPr lang="fr-FR" dirty="0"/>
          </a:p>
        </p:txBody>
      </p:sp>
    </p:spTree>
    <p:extLst>
      <p:ext uri="{BB962C8B-B14F-4D97-AF65-F5344CB8AC3E}">
        <p14:creationId xmlns:p14="http://schemas.microsoft.com/office/powerpoint/2010/main" val="1854367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8" name="Date Placeholder 7"/>
          <p:cNvSpPr>
            <a:spLocks noGrp="1"/>
          </p:cNvSpPr>
          <p:nvPr>
            <p:ph type="dt" sz="half" idx="10"/>
          </p:nvPr>
        </p:nvSpPr>
        <p:spPr/>
        <p:txBody>
          <a:bodyPr/>
          <a:lstStyle/>
          <a:p>
            <a:fld id="{554F6FEE-9449-414B-97F1-D10EBE0251EA}" type="datetime1">
              <a:rPr lang="fr-FR" smtClean="0"/>
              <a:pPr/>
              <a:t>21/01/2026</a:t>
            </a:fld>
            <a:endParaRPr lang="fr-FR" dirty="0"/>
          </a:p>
        </p:txBody>
      </p:sp>
      <p:sp>
        <p:nvSpPr>
          <p:cNvPr id="9" name="Footer Placeholder 8"/>
          <p:cNvSpPr>
            <a:spLocks noGrp="1"/>
          </p:cNvSpPr>
          <p:nvPr>
            <p:ph type="ftr" sz="quarter" idx="11"/>
          </p:nvPr>
        </p:nvSpPr>
        <p:spPr/>
        <p:txBody>
          <a:bodyPr/>
          <a:lstStyle/>
          <a:p>
            <a:pPr rtl="0"/>
            <a:endParaRPr lang="fr-FR" dirty="0"/>
          </a:p>
        </p:txBody>
      </p:sp>
      <p:sp>
        <p:nvSpPr>
          <p:cNvPr id="10" name="Slide Number Placeholder 9"/>
          <p:cNvSpPr>
            <a:spLocks noGrp="1"/>
          </p:cNvSpPr>
          <p:nvPr>
            <p:ph type="sldNum" sz="quarter" idx="12"/>
          </p:nvPr>
        </p:nvSpPr>
        <p:spPr/>
        <p:txBody>
          <a:bodyPr/>
          <a:lstStyle/>
          <a:p>
            <a:pPr rtl="0"/>
            <a:fld id="{022B156B-59AE-415F-B24B-8756D48BB977}" type="slidenum">
              <a:rPr lang="fr-FR" smtClean="0"/>
              <a:t>‹N°›</a:t>
            </a:fld>
            <a:endParaRPr lang="fr-FR" dirty="0"/>
          </a:p>
        </p:txBody>
      </p:sp>
    </p:spTree>
    <p:extLst>
      <p:ext uri="{BB962C8B-B14F-4D97-AF65-F5344CB8AC3E}">
        <p14:creationId xmlns:p14="http://schemas.microsoft.com/office/powerpoint/2010/main" val="116550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2" name="Date Placeholder 1"/>
          <p:cNvSpPr>
            <a:spLocks noGrp="1"/>
          </p:cNvSpPr>
          <p:nvPr>
            <p:ph type="dt" sz="half" idx="10"/>
          </p:nvPr>
        </p:nvSpPr>
        <p:spPr/>
        <p:txBody>
          <a:bodyPr/>
          <a:lstStyle/>
          <a:p>
            <a:fld id="{E132E50F-0813-49A5-B43A-301177A5BFA8}" type="datetime1">
              <a:rPr lang="fr-FR" smtClean="0"/>
              <a:pPr/>
              <a:t>21/01/2026</a:t>
            </a:fld>
            <a:endParaRPr lang="fr-FR" dirty="0"/>
          </a:p>
        </p:txBody>
      </p:sp>
      <p:sp>
        <p:nvSpPr>
          <p:cNvPr id="11" name="Footer Placeholder 10"/>
          <p:cNvSpPr>
            <a:spLocks noGrp="1"/>
          </p:cNvSpPr>
          <p:nvPr>
            <p:ph type="ftr" sz="quarter" idx="11"/>
          </p:nvPr>
        </p:nvSpPr>
        <p:spPr/>
        <p:txBody>
          <a:bodyPr/>
          <a:lstStyle/>
          <a:p>
            <a:pPr rtl="0"/>
            <a:endParaRPr lang="fr-FR" dirty="0"/>
          </a:p>
        </p:txBody>
      </p:sp>
      <p:sp>
        <p:nvSpPr>
          <p:cNvPr id="12" name="Slide Number Placeholder 11"/>
          <p:cNvSpPr>
            <a:spLocks noGrp="1"/>
          </p:cNvSpPr>
          <p:nvPr>
            <p:ph type="sldNum" sz="quarter" idx="12"/>
          </p:nvPr>
        </p:nvSpPr>
        <p:spPr/>
        <p:txBody>
          <a:bodyPr/>
          <a:lstStyle/>
          <a:p>
            <a:pPr rtl="0"/>
            <a:fld id="{022B156B-59AE-415F-B24B-8756D48BB977}" type="slidenum">
              <a:rPr lang="fr-FR" smtClean="0"/>
              <a:t>‹N°›</a:t>
            </a:fld>
            <a:endParaRPr lang="fr-FR" dirty="0"/>
          </a:p>
        </p:txBody>
      </p:sp>
    </p:spTree>
    <p:extLst>
      <p:ext uri="{BB962C8B-B14F-4D97-AF65-F5344CB8AC3E}">
        <p14:creationId xmlns:p14="http://schemas.microsoft.com/office/powerpoint/2010/main" val="3417454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a:t>Modifiez le style du titre</a:t>
            </a:r>
            <a:endParaRPr lang="en-US" dirty="0"/>
          </a:p>
        </p:txBody>
      </p:sp>
      <p:sp>
        <p:nvSpPr>
          <p:cNvPr id="2" name="Date Placeholder 1"/>
          <p:cNvSpPr>
            <a:spLocks noGrp="1"/>
          </p:cNvSpPr>
          <p:nvPr>
            <p:ph type="dt" sz="half" idx="10"/>
          </p:nvPr>
        </p:nvSpPr>
        <p:spPr/>
        <p:txBody>
          <a:bodyPr/>
          <a:lstStyle/>
          <a:p>
            <a:fld id="{AE8FE1FB-D325-4094-B07B-EA12C6CC1C7D}" type="datetime1">
              <a:rPr lang="fr-FR" smtClean="0"/>
              <a:pPr/>
              <a:t>21/01/2026</a:t>
            </a:fld>
            <a:endParaRPr lang="fr-FR" dirty="0"/>
          </a:p>
        </p:txBody>
      </p:sp>
      <p:sp>
        <p:nvSpPr>
          <p:cNvPr id="7" name="Footer Placeholder 6"/>
          <p:cNvSpPr>
            <a:spLocks noGrp="1"/>
          </p:cNvSpPr>
          <p:nvPr>
            <p:ph type="ftr" sz="quarter" idx="11"/>
          </p:nvPr>
        </p:nvSpPr>
        <p:spPr/>
        <p:txBody>
          <a:bodyPr/>
          <a:lstStyle/>
          <a:p>
            <a:pPr rtl="0"/>
            <a:endParaRPr lang="fr-FR" dirty="0"/>
          </a:p>
        </p:txBody>
      </p:sp>
      <p:sp>
        <p:nvSpPr>
          <p:cNvPr id="8" name="Slide Number Placeholder 7"/>
          <p:cNvSpPr>
            <a:spLocks noGrp="1"/>
          </p:cNvSpPr>
          <p:nvPr>
            <p:ph type="sldNum" sz="quarter" idx="12"/>
          </p:nvPr>
        </p:nvSpPr>
        <p:spPr/>
        <p:txBody>
          <a:bodyPr/>
          <a:lstStyle/>
          <a:p>
            <a:pPr rtl="0"/>
            <a:fld id="{022B156B-59AE-415F-B24B-8756D48BB977}" type="slidenum">
              <a:rPr lang="fr-FR" smtClean="0"/>
              <a:pPr rtl="0"/>
              <a:t>‹N°›</a:t>
            </a:fld>
            <a:endParaRPr lang="fr-FR" dirty="0"/>
          </a:p>
        </p:txBody>
      </p:sp>
    </p:spTree>
    <p:extLst>
      <p:ext uri="{BB962C8B-B14F-4D97-AF65-F5344CB8AC3E}">
        <p14:creationId xmlns:p14="http://schemas.microsoft.com/office/powerpoint/2010/main" val="2813032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048D7F-F53C-490F-B39B-4D2B15AA61C8}" type="datetime1">
              <a:rPr lang="fr-FR" smtClean="0"/>
              <a:pPr/>
              <a:t>21/01/2026</a:t>
            </a:fld>
            <a:endParaRPr lang="fr-FR" dirty="0"/>
          </a:p>
        </p:txBody>
      </p:sp>
      <p:sp>
        <p:nvSpPr>
          <p:cNvPr id="6" name="Footer Placeholder 5"/>
          <p:cNvSpPr>
            <a:spLocks noGrp="1"/>
          </p:cNvSpPr>
          <p:nvPr>
            <p:ph type="ftr" sz="quarter" idx="11"/>
          </p:nvPr>
        </p:nvSpPr>
        <p:spPr/>
        <p:txBody>
          <a:bodyPr/>
          <a:lstStyle/>
          <a:p>
            <a:pPr rtl="0"/>
            <a:endParaRPr lang="fr-FR" dirty="0"/>
          </a:p>
        </p:txBody>
      </p:sp>
      <p:sp>
        <p:nvSpPr>
          <p:cNvPr id="7" name="Slide Number Placeholder 6"/>
          <p:cNvSpPr>
            <a:spLocks noGrp="1"/>
          </p:cNvSpPr>
          <p:nvPr>
            <p:ph type="sldNum" sz="quarter" idx="12"/>
          </p:nvPr>
        </p:nvSpPr>
        <p:spPr/>
        <p:txBody>
          <a:bodyPr/>
          <a:lstStyle/>
          <a:p>
            <a:pPr rtl="0"/>
            <a:fld id="{022B156B-59AE-415F-B24B-8756D48BB977}" type="slidenum">
              <a:rPr lang="fr-FR" smtClean="0"/>
              <a:t>‹N°›</a:t>
            </a:fld>
            <a:endParaRPr lang="fr-FR" dirty="0"/>
          </a:p>
        </p:txBody>
      </p:sp>
    </p:spTree>
    <p:extLst>
      <p:ext uri="{BB962C8B-B14F-4D97-AF65-F5344CB8AC3E}">
        <p14:creationId xmlns:p14="http://schemas.microsoft.com/office/powerpoint/2010/main" val="3685738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fr-FR"/>
              <a:t>Modifiez le style du titre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8" name="Date Placeholder 7"/>
          <p:cNvSpPr>
            <a:spLocks noGrp="1"/>
          </p:cNvSpPr>
          <p:nvPr>
            <p:ph type="dt" sz="half" idx="10"/>
          </p:nvPr>
        </p:nvSpPr>
        <p:spPr/>
        <p:txBody>
          <a:bodyPr/>
          <a:lstStyle/>
          <a:p>
            <a:fld id="{5D402225-A0BB-4261-999F-CF28F5F94268}" type="datetime1">
              <a:rPr lang="fr-FR" smtClean="0"/>
              <a:pPr/>
              <a:t>21/01/2026</a:t>
            </a:fld>
            <a:endParaRPr lang="fr-FR" dirty="0"/>
          </a:p>
        </p:txBody>
      </p:sp>
      <p:sp>
        <p:nvSpPr>
          <p:cNvPr id="9" name="Footer Placeholder 8"/>
          <p:cNvSpPr>
            <a:spLocks noGrp="1"/>
          </p:cNvSpPr>
          <p:nvPr>
            <p:ph type="ftr" sz="quarter" idx="11"/>
          </p:nvPr>
        </p:nvSpPr>
        <p:spPr/>
        <p:txBody>
          <a:bodyPr/>
          <a:lstStyle/>
          <a:p>
            <a:pPr rtl="0"/>
            <a:endParaRPr lang="fr-FR" dirty="0"/>
          </a:p>
        </p:txBody>
      </p:sp>
      <p:sp>
        <p:nvSpPr>
          <p:cNvPr id="10" name="Slide Number Placeholder 9"/>
          <p:cNvSpPr>
            <a:spLocks noGrp="1"/>
          </p:cNvSpPr>
          <p:nvPr>
            <p:ph type="sldNum" sz="quarter" idx="12"/>
          </p:nvPr>
        </p:nvSpPr>
        <p:spPr/>
        <p:txBody>
          <a:bodyPr/>
          <a:lstStyle/>
          <a:p>
            <a:pPr rtl="0"/>
            <a:fld id="{022B156B-59AE-415F-B24B-8756D48BB977}" type="slidenum">
              <a:rPr lang="fr-FR" smtClean="0"/>
              <a:pPr/>
              <a:t>‹N°›</a:t>
            </a:fld>
            <a:endParaRPr lang="fr-FR" dirty="0"/>
          </a:p>
        </p:txBody>
      </p:sp>
    </p:spTree>
    <p:extLst>
      <p:ext uri="{BB962C8B-B14F-4D97-AF65-F5344CB8AC3E}">
        <p14:creationId xmlns:p14="http://schemas.microsoft.com/office/powerpoint/2010/main" val="2304561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fr-FR"/>
              <a:t>Modifiez le style du titre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8" name="Date Placeholder 7"/>
          <p:cNvSpPr>
            <a:spLocks noGrp="1"/>
          </p:cNvSpPr>
          <p:nvPr>
            <p:ph type="dt" sz="half" idx="10"/>
          </p:nvPr>
        </p:nvSpPr>
        <p:spPr/>
        <p:txBody>
          <a:bodyPr/>
          <a:lstStyle/>
          <a:p>
            <a:fld id="{CFE19890-E203-4F29-91EA-9D8FCF3B97FC}" type="datetime1">
              <a:rPr lang="fr-FR" smtClean="0"/>
              <a:pPr/>
              <a:t>21/01/2026</a:t>
            </a:fld>
            <a:endParaRPr lang="fr-FR" dirty="0"/>
          </a:p>
        </p:txBody>
      </p:sp>
      <p:sp>
        <p:nvSpPr>
          <p:cNvPr id="9" name="Footer Placeholder 8"/>
          <p:cNvSpPr>
            <a:spLocks noGrp="1"/>
          </p:cNvSpPr>
          <p:nvPr>
            <p:ph type="ftr" sz="quarter" idx="11"/>
          </p:nvPr>
        </p:nvSpPr>
        <p:spPr>
          <a:xfrm>
            <a:off x="3499101" y="6356350"/>
            <a:ext cx="5911517" cy="365125"/>
          </a:xfrm>
        </p:spPr>
        <p:txBody>
          <a:bodyPr/>
          <a:lstStyle/>
          <a:p>
            <a:pPr rtl="0"/>
            <a:endParaRPr lang="fr-FR" dirty="0"/>
          </a:p>
        </p:txBody>
      </p:sp>
      <p:sp>
        <p:nvSpPr>
          <p:cNvPr id="10" name="Slide Number Placeholder 9"/>
          <p:cNvSpPr>
            <a:spLocks noGrp="1"/>
          </p:cNvSpPr>
          <p:nvPr>
            <p:ph type="sldNum" sz="quarter" idx="12"/>
          </p:nvPr>
        </p:nvSpPr>
        <p:spPr/>
        <p:txBody>
          <a:bodyPr/>
          <a:lstStyle/>
          <a:p>
            <a:pPr rtl="0"/>
            <a:fld id="{022B156B-59AE-415F-B24B-8756D48BB977}" type="slidenum">
              <a:rPr lang="fr-FR" smtClean="0"/>
              <a:t>‹N°›</a:t>
            </a:fld>
            <a:endParaRPr lang="fr-FR" dirty="0"/>
          </a:p>
        </p:txBody>
      </p:sp>
    </p:spTree>
    <p:extLst>
      <p:ext uri="{BB962C8B-B14F-4D97-AF65-F5344CB8AC3E}">
        <p14:creationId xmlns:p14="http://schemas.microsoft.com/office/powerpoint/2010/main" val="79811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AE8FE1FB-D325-4094-B07B-EA12C6CC1C7D}" type="datetime1">
              <a:rPr lang="fr-FR" smtClean="0"/>
              <a:pPr/>
              <a:t>21/01/2026</a:t>
            </a:fld>
            <a:endParaRPr lang="fr-FR"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pPr rtl="0"/>
            <a:endParaRPr lang="fr-FR"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pPr rtl="0"/>
            <a:fld id="{022B156B-59AE-415F-B24B-8756D48BB977}" type="slidenum">
              <a:rPr lang="fr-FR" smtClean="0"/>
              <a:pPr rtl="0"/>
              <a:t>‹N°›</a:t>
            </a:fld>
            <a:endParaRPr lang="fr-FR" dirty="0"/>
          </a:p>
        </p:txBody>
      </p:sp>
    </p:spTree>
    <p:extLst>
      <p:ext uri="{BB962C8B-B14F-4D97-AF65-F5344CB8AC3E}">
        <p14:creationId xmlns:p14="http://schemas.microsoft.com/office/powerpoint/2010/main" val="181557165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660" r:id="rId12"/>
    <p:sldLayoutId id="2147483661" r:id="rId13"/>
    <p:sldLayoutId id="2147483662"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s://creativecommons.org/licenses/by-sa/3.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commons.wikimedia.org/wiki/File:Firefox_logo,_2019.svg" TargetMode="External"/><Relationship Id="rId5" Type="http://schemas.openxmlformats.org/officeDocument/2006/relationships/image" Target="../media/image7.png"/><Relationship Id="rId4" Type="http://schemas.openxmlformats.org/officeDocument/2006/relationships/hyperlink" Target="https://ugeek.github.io/blog/post/2021-06-23-brave-tiene-un-nuevo-buscador.html"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commons.wikimedia.org/wiki/Category:Qwant" TargetMode="External"/><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hyperlink" Target="https://lejardinsainteanne.home.blog/2019/05/23/portes-ouvertes-au-jardin-2019/" TargetMode="Externa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pcdazero.it/4005gratis.php" TargetMode="External"/><Relationship Id="rId5" Type="http://schemas.openxmlformats.org/officeDocument/2006/relationships/image" Target="../media/image15.png"/><Relationship Id="rId4" Type="http://schemas.openxmlformats.org/officeDocument/2006/relationships/hyperlink" Target="https://www.os2world.com/wiki/index.php/Apache_OpenOffice"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pablomarinero.com/ES/seg_y_priv.html" TargetMode="External"/><Relationship Id="rId5" Type="http://schemas.openxmlformats.org/officeDocument/2006/relationships/image" Target="../media/image18.png"/><Relationship Id="rId4" Type="http://schemas.openxmlformats.org/officeDocument/2006/relationships/hyperlink" Target="https://inseginformatica.blogspot.com/2016/"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baserow.io/public/gallery/ufQOorUxMGxBLExuQyJsRzRkj1ie85liilCEELjorIs" TargetMode="External"/><Relationship Id="rId2" Type="http://schemas.openxmlformats.org/officeDocument/2006/relationships/hyperlink" Target="https://framalibre.org/" TargetMode="External"/><Relationship Id="rId1" Type="http://schemas.openxmlformats.org/officeDocument/2006/relationships/slideLayout" Target="../slideLayouts/slideLayout2.xml"/><Relationship Id="rId4" Type="http://schemas.openxmlformats.org/officeDocument/2006/relationships/hyperlink" Target="https://www.infomaniak.com/fr"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video" Target="https://www.youtube.com/embed/CRvkeM_OsW0?feature=oembe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ideo" Target="https://www.youtube.com/embed/QSnXDdJvbNE?feature=oembed"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lebigdata.fr/cette-nouvelle-ia-nvidia-cree-des-images-a-partir-de-scenes-3d"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lebigdata.fr/tesla-tout-savoir"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rtlCol="0">
            <a:normAutofit/>
          </a:bodyPr>
          <a:lstStyle/>
          <a:p>
            <a:pPr rtl="0"/>
            <a:r>
              <a:rPr lang="fr-FR" dirty="0"/>
              <a:t>Découvrir Linux et les outils libres</a:t>
            </a:r>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CD933B-C624-BCFA-C8F0-2153069BECD2}"/>
              </a:ext>
            </a:extLst>
          </p:cNvPr>
          <p:cNvSpPr>
            <a:spLocks noGrp="1"/>
          </p:cNvSpPr>
          <p:nvPr>
            <p:ph type="title"/>
          </p:nvPr>
        </p:nvSpPr>
        <p:spPr/>
        <p:txBody>
          <a:bodyPr/>
          <a:lstStyle/>
          <a:p>
            <a:r>
              <a:rPr lang="fr-FR" dirty="0"/>
              <a:t>Inconvénients </a:t>
            </a:r>
          </a:p>
        </p:txBody>
      </p:sp>
      <p:sp>
        <p:nvSpPr>
          <p:cNvPr id="3" name="Espace réservé du contenu 2">
            <a:extLst>
              <a:ext uri="{FF2B5EF4-FFF2-40B4-BE49-F238E27FC236}">
                <a16:creationId xmlns:a16="http://schemas.microsoft.com/office/drawing/2014/main" id="{7B4D9173-4820-2759-7382-2E8D98D8AC26}"/>
              </a:ext>
            </a:extLst>
          </p:cNvPr>
          <p:cNvSpPr>
            <a:spLocks noGrp="1"/>
          </p:cNvSpPr>
          <p:nvPr>
            <p:ph idx="1"/>
          </p:nvPr>
        </p:nvSpPr>
        <p:spPr/>
        <p:txBody>
          <a:bodyPr>
            <a:normAutofit/>
          </a:bodyPr>
          <a:lstStyle/>
          <a:p>
            <a:endParaRPr lang="fr-FR" sz="2400" dirty="0"/>
          </a:p>
          <a:p>
            <a:r>
              <a:rPr lang="fr-FR" sz="2400" dirty="0"/>
              <a:t>Besoin de formation ou d’adaptation de l’utilisateur</a:t>
            </a:r>
          </a:p>
          <a:p>
            <a:endParaRPr lang="fr-FR" sz="2400" dirty="0"/>
          </a:p>
          <a:p>
            <a:r>
              <a:rPr lang="fr-FR" sz="2400" dirty="0"/>
              <a:t>SAV parfois plus difficile à trouver </a:t>
            </a:r>
          </a:p>
          <a:p>
            <a:endParaRPr lang="fr-FR" sz="2400" dirty="0"/>
          </a:p>
          <a:p>
            <a:r>
              <a:rPr lang="fr-FR" sz="2400" dirty="0"/>
              <a:t>Moins bonne compatibilité et communication entre différents logiciels</a:t>
            </a:r>
          </a:p>
          <a:p>
            <a:endParaRPr lang="fr-FR" sz="2400" dirty="0"/>
          </a:p>
        </p:txBody>
      </p:sp>
    </p:spTree>
    <p:extLst>
      <p:ext uri="{BB962C8B-B14F-4D97-AF65-F5344CB8AC3E}">
        <p14:creationId xmlns:p14="http://schemas.microsoft.com/office/powerpoint/2010/main" val="390343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6E7FD5-9759-C29E-A5E5-2B03E56324DF}"/>
              </a:ext>
            </a:extLst>
          </p:cNvPr>
          <p:cNvSpPr>
            <a:spLocks noGrp="1"/>
          </p:cNvSpPr>
          <p:nvPr>
            <p:ph type="ctrTitle"/>
          </p:nvPr>
        </p:nvSpPr>
        <p:spPr/>
        <p:txBody>
          <a:bodyPr/>
          <a:lstStyle/>
          <a:p>
            <a:r>
              <a:rPr lang="fr-FR" dirty="0"/>
              <a:t>Linux, un système d’exploitation libre</a:t>
            </a:r>
          </a:p>
        </p:txBody>
      </p:sp>
    </p:spTree>
    <p:extLst>
      <p:ext uri="{BB962C8B-B14F-4D97-AF65-F5344CB8AC3E}">
        <p14:creationId xmlns:p14="http://schemas.microsoft.com/office/powerpoint/2010/main" val="1781804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F0C88-0804-C024-D7AA-2CA0BD940985}"/>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F96BB80-F197-D6D3-6D8C-C2FE3D95BA78}"/>
              </a:ext>
            </a:extLst>
          </p:cNvPr>
          <p:cNvSpPr>
            <a:spLocks noGrp="1"/>
          </p:cNvSpPr>
          <p:nvPr>
            <p:ph idx="1"/>
          </p:nvPr>
        </p:nvSpPr>
        <p:spPr/>
        <p:txBody>
          <a:bodyPr/>
          <a:lstStyle/>
          <a:p>
            <a:pPr marL="0" indent="0">
              <a:buNone/>
            </a:pPr>
            <a:endParaRPr lang="fr-FR" dirty="0"/>
          </a:p>
          <a:p>
            <a:pPr marL="0" indent="0">
              <a:buNone/>
            </a:pPr>
            <a:endParaRPr lang="fr-FR" dirty="0"/>
          </a:p>
          <a:p>
            <a:pPr marL="0" indent="0">
              <a:buNone/>
            </a:pPr>
            <a:endParaRPr lang="fr-FR" dirty="0"/>
          </a:p>
          <a:p>
            <a:pPr marL="0" indent="0">
              <a:buNone/>
            </a:pPr>
            <a:endParaRPr lang="fr-FR" dirty="0"/>
          </a:p>
        </p:txBody>
      </p:sp>
      <p:pic>
        <p:nvPicPr>
          <p:cNvPr id="5" name="Image 4" descr="Une image contenant texte, manchot, capture d’écran, oiseau&#10;&#10;Le contenu généré par l’IA peut être incorrect.">
            <a:extLst>
              <a:ext uri="{FF2B5EF4-FFF2-40B4-BE49-F238E27FC236}">
                <a16:creationId xmlns:a16="http://schemas.microsoft.com/office/drawing/2014/main" id="{09929AF6-0AD0-F169-B350-D13FC214C3BB}"/>
              </a:ext>
            </a:extLst>
          </p:cNvPr>
          <p:cNvPicPr>
            <a:picLocks noChangeAspect="1"/>
          </p:cNvPicPr>
          <p:nvPr/>
        </p:nvPicPr>
        <p:blipFill>
          <a:blip r:embed="rId2"/>
          <a:stretch>
            <a:fillRect/>
          </a:stretch>
        </p:blipFill>
        <p:spPr>
          <a:xfrm>
            <a:off x="3695307" y="764891"/>
            <a:ext cx="6371197" cy="5319073"/>
          </a:xfrm>
          <a:prstGeom prst="rect">
            <a:avLst/>
          </a:prstGeom>
        </p:spPr>
      </p:pic>
      <p:sp>
        <p:nvSpPr>
          <p:cNvPr id="6" name="ZoneTexte 5">
            <a:extLst>
              <a:ext uri="{FF2B5EF4-FFF2-40B4-BE49-F238E27FC236}">
                <a16:creationId xmlns:a16="http://schemas.microsoft.com/office/drawing/2014/main" id="{1B533132-D787-9504-95EE-1A9AC666EFA5}"/>
              </a:ext>
            </a:extLst>
          </p:cNvPr>
          <p:cNvSpPr txBox="1"/>
          <p:nvPr/>
        </p:nvSpPr>
        <p:spPr>
          <a:xfrm>
            <a:off x="8671041" y="6183181"/>
            <a:ext cx="2790925" cy="369332"/>
          </a:xfrm>
          <a:prstGeom prst="rect">
            <a:avLst/>
          </a:prstGeom>
          <a:noFill/>
        </p:spPr>
        <p:txBody>
          <a:bodyPr wrap="square" rtlCol="0">
            <a:spAutoFit/>
          </a:bodyPr>
          <a:lstStyle/>
          <a:p>
            <a:r>
              <a:rPr lang="fr-FR" dirty="0"/>
              <a:t>Source : </a:t>
            </a:r>
            <a:r>
              <a:rPr lang="fr-FR" dirty="0" err="1"/>
              <a:t>Eric</a:t>
            </a:r>
            <a:r>
              <a:rPr lang="fr-FR" dirty="0"/>
              <a:t> Antier, </a:t>
            </a:r>
            <a:r>
              <a:rPr lang="fr-FR" dirty="0" err="1"/>
              <a:t>CoNum</a:t>
            </a:r>
            <a:endParaRPr lang="fr-FR" dirty="0"/>
          </a:p>
        </p:txBody>
      </p:sp>
    </p:spTree>
    <p:extLst>
      <p:ext uri="{BB962C8B-B14F-4D97-AF65-F5344CB8AC3E}">
        <p14:creationId xmlns:p14="http://schemas.microsoft.com/office/powerpoint/2010/main" val="2334518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CB889C-9403-F5A0-D360-1D86FAA94A65}"/>
              </a:ext>
            </a:extLst>
          </p:cNvPr>
          <p:cNvSpPr>
            <a:spLocks noGrp="1"/>
          </p:cNvSpPr>
          <p:nvPr>
            <p:ph type="title"/>
          </p:nvPr>
        </p:nvSpPr>
        <p:spPr/>
        <p:txBody>
          <a:bodyPr/>
          <a:lstStyle/>
          <a:p>
            <a:r>
              <a:rPr lang="fr-FR" dirty="0"/>
              <a:t>A quoi ça ressemble ? </a:t>
            </a:r>
          </a:p>
        </p:txBody>
      </p:sp>
      <p:pic>
        <p:nvPicPr>
          <p:cNvPr id="4" name="Espace réservé du contenu 3" descr="Une image contenant capture d’écran, Logiciel multimédia, Logiciel de graphisme, logiciel&#10;&#10;Le contenu généré par l’IA peut être incorrect.">
            <a:extLst>
              <a:ext uri="{FF2B5EF4-FFF2-40B4-BE49-F238E27FC236}">
                <a16:creationId xmlns:a16="http://schemas.microsoft.com/office/drawing/2014/main" id="{E636D4C9-103E-530B-6D2B-95969DA38997}"/>
              </a:ext>
            </a:extLst>
          </p:cNvPr>
          <p:cNvPicPr>
            <a:picLocks noGrp="1" noChangeAspect="1"/>
          </p:cNvPicPr>
          <p:nvPr>
            <p:ph idx="1"/>
          </p:nvPr>
        </p:nvPicPr>
        <p:blipFill>
          <a:blip r:embed="rId3"/>
          <a:stretch>
            <a:fillRect/>
          </a:stretch>
        </p:blipFill>
        <p:spPr>
          <a:xfrm>
            <a:off x="233911" y="374186"/>
            <a:ext cx="11724178" cy="6100483"/>
          </a:xfrm>
          <a:prstGeom prst="rect">
            <a:avLst/>
          </a:prstGeom>
        </p:spPr>
      </p:pic>
    </p:spTree>
    <p:extLst>
      <p:ext uri="{BB962C8B-B14F-4D97-AF65-F5344CB8AC3E}">
        <p14:creationId xmlns:p14="http://schemas.microsoft.com/office/powerpoint/2010/main" val="204922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eau, objet astronomique&#10;&#10;Le contenu généré par l’IA peut être incorrect.">
            <a:extLst>
              <a:ext uri="{FF2B5EF4-FFF2-40B4-BE49-F238E27FC236}">
                <a16:creationId xmlns:a16="http://schemas.microsoft.com/office/drawing/2014/main" id="{F4B4512E-49E8-09B9-3CEE-C770EA6DFF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640" y="108856"/>
            <a:ext cx="11810719" cy="6640287"/>
          </a:xfrm>
          <a:prstGeom prst="rect">
            <a:avLst/>
          </a:prstGeom>
        </p:spPr>
      </p:pic>
    </p:spTree>
    <p:extLst>
      <p:ext uri="{BB962C8B-B14F-4D97-AF65-F5344CB8AC3E}">
        <p14:creationId xmlns:p14="http://schemas.microsoft.com/office/powerpoint/2010/main" val="3453963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5A59FD-9A8A-29D9-DB74-4181460E6D42}"/>
              </a:ext>
            </a:extLst>
          </p:cNvPr>
          <p:cNvSpPr>
            <a:spLocks noGrp="1"/>
          </p:cNvSpPr>
          <p:nvPr>
            <p:ph type="ctrTitle"/>
          </p:nvPr>
        </p:nvSpPr>
        <p:spPr/>
        <p:txBody>
          <a:bodyPr/>
          <a:lstStyle/>
          <a:p>
            <a:r>
              <a:rPr lang="fr-FR" dirty="0"/>
              <a:t>Quels logiciels peut-on utiliser ? </a:t>
            </a:r>
          </a:p>
        </p:txBody>
      </p:sp>
    </p:spTree>
    <p:extLst>
      <p:ext uri="{BB962C8B-B14F-4D97-AF65-F5344CB8AC3E}">
        <p14:creationId xmlns:p14="http://schemas.microsoft.com/office/powerpoint/2010/main" val="403444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4DFFBE-1B7A-1884-B9C4-6324C8DC1E0E}"/>
              </a:ext>
            </a:extLst>
          </p:cNvPr>
          <p:cNvSpPr>
            <a:spLocks noGrp="1"/>
          </p:cNvSpPr>
          <p:nvPr>
            <p:ph type="title"/>
          </p:nvPr>
        </p:nvSpPr>
        <p:spPr/>
        <p:txBody>
          <a:bodyPr/>
          <a:lstStyle/>
          <a:p>
            <a:r>
              <a:rPr lang="fr-FR" dirty="0"/>
              <a:t>Quels outils alternatifs ? </a:t>
            </a:r>
          </a:p>
        </p:txBody>
      </p:sp>
      <p:sp>
        <p:nvSpPr>
          <p:cNvPr id="3" name="Espace réservé du contenu 2">
            <a:extLst>
              <a:ext uri="{FF2B5EF4-FFF2-40B4-BE49-F238E27FC236}">
                <a16:creationId xmlns:a16="http://schemas.microsoft.com/office/drawing/2014/main" id="{5A020B39-5FD6-D4E8-5EFD-BDAD892E5F0E}"/>
              </a:ext>
            </a:extLst>
          </p:cNvPr>
          <p:cNvSpPr>
            <a:spLocks noGrp="1"/>
          </p:cNvSpPr>
          <p:nvPr>
            <p:ph idx="1"/>
          </p:nvPr>
        </p:nvSpPr>
        <p:spPr>
          <a:xfrm>
            <a:off x="3869268" y="864108"/>
            <a:ext cx="7315200" cy="615900"/>
          </a:xfrm>
        </p:spPr>
        <p:txBody>
          <a:bodyPr/>
          <a:lstStyle/>
          <a:p>
            <a:pPr marL="0" indent="0">
              <a:buNone/>
            </a:pPr>
            <a:r>
              <a:rPr lang="fr-FR" sz="2800" dirty="0"/>
              <a:t>Pour le navigateur Web </a:t>
            </a:r>
            <a:endParaRPr lang="fr-FR" dirty="0"/>
          </a:p>
        </p:txBody>
      </p:sp>
      <p:graphicFrame>
        <p:nvGraphicFramePr>
          <p:cNvPr id="4" name="Tableau 3">
            <a:extLst>
              <a:ext uri="{FF2B5EF4-FFF2-40B4-BE49-F238E27FC236}">
                <a16:creationId xmlns:a16="http://schemas.microsoft.com/office/drawing/2014/main" id="{45B3FCEC-FDD2-5F84-E705-B67BBF3DD45E}"/>
              </a:ext>
            </a:extLst>
          </p:cNvPr>
          <p:cNvGraphicFramePr>
            <a:graphicFrameLocks noGrp="1"/>
          </p:cNvGraphicFramePr>
          <p:nvPr>
            <p:extLst>
              <p:ext uri="{D42A27DB-BD31-4B8C-83A1-F6EECF244321}">
                <p14:modId xmlns:p14="http://schemas.microsoft.com/office/powerpoint/2010/main" val="131104908"/>
              </p:ext>
            </p:extLst>
          </p:nvPr>
        </p:nvGraphicFramePr>
        <p:xfrm>
          <a:off x="3662837" y="2077125"/>
          <a:ext cx="7922705" cy="2723675"/>
        </p:xfrm>
        <a:graphic>
          <a:graphicData uri="http://schemas.openxmlformats.org/drawingml/2006/table">
            <a:tbl>
              <a:tblPr firstRow="1" bandRow="1">
                <a:tableStyleId>{F5AB1C69-6EDB-4FF4-983F-18BD219EF322}</a:tableStyleId>
              </a:tblPr>
              <a:tblGrid>
                <a:gridCol w="1139497">
                  <a:extLst>
                    <a:ext uri="{9D8B030D-6E8A-4147-A177-3AD203B41FA5}">
                      <a16:colId xmlns:a16="http://schemas.microsoft.com/office/drawing/2014/main" val="4251106707"/>
                    </a:ext>
                  </a:extLst>
                </a:gridCol>
                <a:gridCol w="1360850">
                  <a:extLst>
                    <a:ext uri="{9D8B030D-6E8A-4147-A177-3AD203B41FA5}">
                      <a16:colId xmlns:a16="http://schemas.microsoft.com/office/drawing/2014/main" val="1188991525"/>
                    </a:ext>
                  </a:extLst>
                </a:gridCol>
                <a:gridCol w="1578306">
                  <a:extLst>
                    <a:ext uri="{9D8B030D-6E8A-4147-A177-3AD203B41FA5}">
                      <a16:colId xmlns:a16="http://schemas.microsoft.com/office/drawing/2014/main" val="3190325847"/>
                    </a:ext>
                  </a:extLst>
                </a:gridCol>
                <a:gridCol w="1922026">
                  <a:extLst>
                    <a:ext uri="{9D8B030D-6E8A-4147-A177-3AD203B41FA5}">
                      <a16:colId xmlns:a16="http://schemas.microsoft.com/office/drawing/2014/main" val="2007882356"/>
                    </a:ext>
                  </a:extLst>
                </a:gridCol>
                <a:gridCol w="1922026">
                  <a:extLst>
                    <a:ext uri="{9D8B030D-6E8A-4147-A177-3AD203B41FA5}">
                      <a16:colId xmlns:a16="http://schemas.microsoft.com/office/drawing/2014/main" val="4209867595"/>
                    </a:ext>
                  </a:extLst>
                </a:gridCol>
              </a:tblGrid>
              <a:tr h="620555">
                <a:tc>
                  <a:txBody>
                    <a:bodyPr/>
                    <a:lstStyle/>
                    <a:p>
                      <a:pPr algn="ctr"/>
                      <a:r>
                        <a:rPr lang="fr-FR" dirty="0"/>
                        <a:t>Icône </a:t>
                      </a:r>
                    </a:p>
                  </a:txBody>
                  <a:tcPr/>
                </a:tc>
                <a:tc>
                  <a:txBody>
                    <a:bodyPr/>
                    <a:lstStyle/>
                    <a:p>
                      <a:pPr algn="ctr"/>
                      <a:r>
                        <a:rPr lang="fr-FR" dirty="0"/>
                        <a:t>Nom</a:t>
                      </a:r>
                    </a:p>
                  </a:txBody>
                  <a:tcPr/>
                </a:tc>
                <a:tc>
                  <a:txBody>
                    <a:bodyPr/>
                    <a:lstStyle/>
                    <a:p>
                      <a:pPr algn="ctr"/>
                      <a:r>
                        <a:rPr lang="fr-FR" dirty="0"/>
                        <a:t>Soutenu par</a:t>
                      </a:r>
                    </a:p>
                  </a:txBody>
                  <a:tcPr/>
                </a:tc>
                <a:tc>
                  <a:txBody>
                    <a:bodyPr/>
                    <a:lstStyle/>
                    <a:p>
                      <a:r>
                        <a:rPr lang="fr-FR" dirty="0"/>
                        <a:t>Avantages</a:t>
                      </a:r>
                    </a:p>
                  </a:txBody>
                  <a:tcPr/>
                </a:tc>
                <a:tc>
                  <a:txBody>
                    <a:bodyPr/>
                    <a:lstStyle/>
                    <a:p>
                      <a:r>
                        <a:rPr lang="fr-FR" dirty="0"/>
                        <a:t>Inconvénients</a:t>
                      </a:r>
                    </a:p>
                  </a:txBody>
                  <a:tcPr/>
                </a:tc>
                <a:extLst>
                  <a:ext uri="{0D108BD9-81ED-4DB2-BD59-A6C34878D82A}">
                    <a16:rowId xmlns:a16="http://schemas.microsoft.com/office/drawing/2014/main" val="405639723"/>
                  </a:ext>
                </a:extLst>
              </a:tr>
              <a:tr h="620555">
                <a:tc>
                  <a:txBody>
                    <a:bodyPr/>
                    <a:lstStyle/>
                    <a:p>
                      <a:endParaRPr lang="fr-FR" dirty="0"/>
                    </a:p>
                  </a:txBody>
                  <a:tcPr/>
                </a:tc>
                <a:tc>
                  <a:txBody>
                    <a:bodyPr/>
                    <a:lstStyle/>
                    <a:p>
                      <a:r>
                        <a:rPr lang="fr-FR" dirty="0"/>
                        <a:t>Mozilla Firefox</a:t>
                      </a:r>
                    </a:p>
                  </a:txBody>
                  <a:tcPr/>
                </a:tc>
                <a:tc>
                  <a:txBody>
                    <a:bodyPr/>
                    <a:lstStyle/>
                    <a:p>
                      <a:r>
                        <a:rPr lang="fr-FR" dirty="0"/>
                        <a:t>Mozilla (association à but non lucratif)</a:t>
                      </a:r>
                    </a:p>
                  </a:txBody>
                  <a:tcPr/>
                </a:tc>
                <a:tc>
                  <a:txBody>
                    <a:bodyPr/>
                    <a:lstStyle/>
                    <a:p>
                      <a:r>
                        <a:rPr lang="fr-FR" dirty="0"/>
                        <a:t>Paramétrage simple</a:t>
                      </a:r>
                    </a:p>
                  </a:txBody>
                  <a:tcPr/>
                </a:tc>
                <a:tc>
                  <a:txBody>
                    <a:bodyPr/>
                    <a:lstStyle/>
                    <a:p>
                      <a:r>
                        <a:rPr lang="fr-FR" dirty="0"/>
                        <a:t>Peut sembler peu restrictif</a:t>
                      </a:r>
                    </a:p>
                  </a:txBody>
                  <a:tcPr/>
                </a:tc>
                <a:extLst>
                  <a:ext uri="{0D108BD9-81ED-4DB2-BD59-A6C34878D82A}">
                    <a16:rowId xmlns:a16="http://schemas.microsoft.com/office/drawing/2014/main" val="1166659237"/>
                  </a:ext>
                </a:extLst>
              </a:tr>
              <a:tr h="620555">
                <a:tc>
                  <a:txBody>
                    <a:bodyPr/>
                    <a:lstStyle/>
                    <a:p>
                      <a:endParaRPr lang="fr-FR" dirty="0"/>
                    </a:p>
                  </a:txBody>
                  <a:tcPr/>
                </a:tc>
                <a:tc>
                  <a:txBody>
                    <a:bodyPr/>
                    <a:lstStyle/>
                    <a:p>
                      <a:r>
                        <a:rPr lang="fr-FR" dirty="0"/>
                        <a:t>Brave</a:t>
                      </a:r>
                    </a:p>
                  </a:txBody>
                  <a:tcPr/>
                </a:tc>
                <a:tc>
                  <a:txBody>
                    <a:bodyPr/>
                    <a:lstStyle/>
                    <a:p>
                      <a:r>
                        <a:rPr lang="fr-FR" dirty="0"/>
                        <a:t>Société Brave</a:t>
                      </a:r>
                    </a:p>
                  </a:txBody>
                  <a:tcPr/>
                </a:tc>
                <a:tc>
                  <a:txBody>
                    <a:bodyPr/>
                    <a:lstStyle/>
                    <a:p>
                      <a:r>
                        <a:rPr lang="fr-FR" dirty="0"/>
                        <a:t>Bloque beaucoup plus les traceurs</a:t>
                      </a:r>
                    </a:p>
                  </a:txBody>
                  <a:tcPr/>
                </a:tc>
                <a:tc>
                  <a:txBody>
                    <a:bodyPr/>
                    <a:lstStyle/>
                    <a:p>
                      <a:r>
                        <a:rPr lang="fr-FR" dirty="0"/>
                        <a:t>Peut restreindre l’accès à certains sites web</a:t>
                      </a:r>
                    </a:p>
                  </a:txBody>
                  <a:tcPr/>
                </a:tc>
                <a:extLst>
                  <a:ext uri="{0D108BD9-81ED-4DB2-BD59-A6C34878D82A}">
                    <a16:rowId xmlns:a16="http://schemas.microsoft.com/office/drawing/2014/main" val="2627389416"/>
                  </a:ext>
                </a:extLst>
              </a:tr>
            </a:tbl>
          </a:graphicData>
        </a:graphic>
      </p:graphicFrame>
      <p:pic>
        <p:nvPicPr>
          <p:cNvPr id="6" name="Image 5" descr="Une image contenant symbole, cœur&#10;&#10;Le contenu généré par l’IA peut être incorrect.">
            <a:extLst>
              <a:ext uri="{FF2B5EF4-FFF2-40B4-BE49-F238E27FC236}">
                <a16:creationId xmlns:a16="http://schemas.microsoft.com/office/drawing/2014/main" id="{75E753C1-F9EF-448C-784F-CAF2F790A435}"/>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012284" y="4036837"/>
            <a:ext cx="585247" cy="585247"/>
          </a:xfrm>
          <a:prstGeom prst="rect">
            <a:avLst/>
          </a:prstGeom>
        </p:spPr>
      </p:pic>
      <p:pic>
        <p:nvPicPr>
          <p:cNvPr id="9" name="Image 8" descr="Une image contenant créativité, Graphique, clipart, Caractère coloré&#10;&#10;Le contenu généré par l’IA peut être incorrect.">
            <a:extLst>
              <a:ext uri="{FF2B5EF4-FFF2-40B4-BE49-F238E27FC236}">
                <a16:creationId xmlns:a16="http://schemas.microsoft.com/office/drawing/2014/main" id="{646DBF26-1FE0-9E2A-654E-2557B2E69E54}"/>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048230" y="2932815"/>
            <a:ext cx="507991" cy="507991"/>
          </a:xfrm>
          <a:prstGeom prst="rect">
            <a:avLst/>
          </a:prstGeom>
        </p:spPr>
      </p:pic>
      <p:sp>
        <p:nvSpPr>
          <p:cNvPr id="10" name="ZoneTexte 9">
            <a:extLst>
              <a:ext uri="{FF2B5EF4-FFF2-40B4-BE49-F238E27FC236}">
                <a16:creationId xmlns:a16="http://schemas.microsoft.com/office/drawing/2014/main" id="{29AFEA5E-B537-9F6C-C7AE-738ED2E0DFBB}"/>
              </a:ext>
            </a:extLst>
          </p:cNvPr>
          <p:cNvSpPr txBox="1"/>
          <p:nvPr/>
        </p:nvSpPr>
        <p:spPr>
          <a:xfrm>
            <a:off x="4170548" y="10852126"/>
            <a:ext cx="385673" cy="2723823"/>
          </a:xfrm>
          <a:prstGeom prst="rect">
            <a:avLst/>
          </a:prstGeom>
          <a:noFill/>
        </p:spPr>
        <p:txBody>
          <a:bodyPr wrap="square" rtlCol="0">
            <a:spAutoFit/>
          </a:bodyPr>
          <a:lstStyle/>
          <a:p>
            <a:r>
              <a:rPr lang="fr-FR" sz="900">
                <a:hlinkClick r:id="rId6" tooltip="https://commons.wikimedia.org/wiki/File:Firefox_logo,_2019.svg"/>
              </a:rPr>
              <a:t>Cette photo</a:t>
            </a:r>
            <a:r>
              <a:rPr lang="fr-FR" sz="900"/>
              <a:t> par Auteur inconnu est soumise à la licence </a:t>
            </a:r>
            <a:r>
              <a:rPr lang="fr-FR" sz="900">
                <a:hlinkClick r:id="rId7" tooltip="https://creativecommons.org/licenses/by-sa/3.0/"/>
              </a:rPr>
              <a:t>CC BY-SA</a:t>
            </a:r>
            <a:endParaRPr lang="fr-FR" sz="900"/>
          </a:p>
        </p:txBody>
      </p:sp>
    </p:spTree>
    <p:extLst>
      <p:ext uri="{BB962C8B-B14F-4D97-AF65-F5344CB8AC3E}">
        <p14:creationId xmlns:p14="http://schemas.microsoft.com/office/powerpoint/2010/main" val="166485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Site web, Page web&#10;&#10;Le contenu généré par l’IA peut être incorrect.">
            <a:extLst>
              <a:ext uri="{FF2B5EF4-FFF2-40B4-BE49-F238E27FC236}">
                <a16:creationId xmlns:a16="http://schemas.microsoft.com/office/drawing/2014/main" id="{77C37621-E829-AEEC-F2B1-2FC0C3A39DFD}"/>
              </a:ext>
            </a:extLst>
          </p:cNvPr>
          <p:cNvPicPr>
            <a:picLocks noChangeAspect="1"/>
          </p:cNvPicPr>
          <p:nvPr/>
        </p:nvPicPr>
        <p:blipFill>
          <a:blip r:embed="rId2"/>
          <a:stretch>
            <a:fillRect/>
          </a:stretch>
        </p:blipFill>
        <p:spPr>
          <a:xfrm>
            <a:off x="854111" y="326542"/>
            <a:ext cx="10742830" cy="6370683"/>
          </a:xfrm>
          <a:prstGeom prst="rect">
            <a:avLst/>
          </a:prstGeom>
        </p:spPr>
      </p:pic>
    </p:spTree>
    <p:extLst>
      <p:ext uri="{BB962C8B-B14F-4D97-AF65-F5344CB8AC3E}">
        <p14:creationId xmlns:p14="http://schemas.microsoft.com/office/powerpoint/2010/main" val="416046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54A65C-3E35-36F8-9288-5495856A768F}"/>
            </a:ext>
          </a:extLst>
        </p:cNvPr>
        <p:cNvGrpSpPr/>
        <p:nvPr/>
      </p:nvGrpSpPr>
      <p:grpSpPr>
        <a:xfrm>
          <a:off x="0" y="0"/>
          <a:ext cx="0" cy="0"/>
          <a:chOff x="0" y="0"/>
          <a:chExt cx="0" cy="0"/>
        </a:xfrm>
      </p:grpSpPr>
      <p:pic>
        <p:nvPicPr>
          <p:cNvPr id="5" name="Image 4" descr="Une image contenant texte, capture d’écran, logiciel, Logiciel multimédia&#10;&#10;Le contenu généré par l’IA peut être incorrect.">
            <a:extLst>
              <a:ext uri="{FF2B5EF4-FFF2-40B4-BE49-F238E27FC236}">
                <a16:creationId xmlns:a16="http://schemas.microsoft.com/office/drawing/2014/main" id="{72BBC4F4-33A1-579B-1CA7-DABCA75B05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350" y="130628"/>
            <a:ext cx="11957395" cy="6441778"/>
          </a:xfrm>
          <a:prstGeom prst="rect">
            <a:avLst/>
          </a:prstGeom>
        </p:spPr>
      </p:pic>
    </p:spTree>
    <p:extLst>
      <p:ext uri="{BB962C8B-B14F-4D97-AF65-F5344CB8AC3E}">
        <p14:creationId xmlns:p14="http://schemas.microsoft.com/office/powerpoint/2010/main" val="229610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AFF742-A38B-14DC-DDAA-4D72F36FDB9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B226EC4-3546-94FD-2CDF-BAD6415C5FCB}"/>
              </a:ext>
            </a:extLst>
          </p:cNvPr>
          <p:cNvSpPr>
            <a:spLocks noGrp="1"/>
          </p:cNvSpPr>
          <p:nvPr>
            <p:ph type="title"/>
          </p:nvPr>
        </p:nvSpPr>
        <p:spPr/>
        <p:txBody>
          <a:bodyPr/>
          <a:lstStyle/>
          <a:p>
            <a:r>
              <a:rPr lang="fr-FR" dirty="0"/>
              <a:t>Quels outils alternatifs ?  </a:t>
            </a:r>
          </a:p>
        </p:txBody>
      </p:sp>
      <p:sp>
        <p:nvSpPr>
          <p:cNvPr id="3" name="Espace réservé du contenu 2">
            <a:extLst>
              <a:ext uri="{FF2B5EF4-FFF2-40B4-BE49-F238E27FC236}">
                <a16:creationId xmlns:a16="http://schemas.microsoft.com/office/drawing/2014/main" id="{ABD6744C-7A9B-A7E4-F02D-5FED9CD268A8}"/>
              </a:ext>
            </a:extLst>
          </p:cNvPr>
          <p:cNvSpPr>
            <a:spLocks noGrp="1"/>
          </p:cNvSpPr>
          <p:nvPr>
            <p:ph idx="1"/>
          </p:nvPr>
        </p:nvSpPr>
        <p:spPr>
          <a:xfrm>
            <a:off x="3869268" y="864108"/>
            <a:ext cx="7315200" cy="879851"/>
          </a:xfrm>
        </p:spPr>
        <p:txBody>
          <a:bodyPr/>
          <a:lstStyle/>
          <a:p>
            <a:pPr marL="0" indent="0">
              <a:buNone/>
            </a:pPr>
            <a:r>
              <a:rPr lang="fr-FR" sz="2800" dirty="0"/>
              <a:t>Pour le moteur de recherche</a:t>
            </a:r>
          </a:p>
        </p:txBody>
      </p:sp>
      <p:graphicFrame>
        <p:nvGraphicFramePr>
          <p:cNvPr id="5" name="Tableau 4">
            <a:extLst>
              <a:ext uri="{FF2B5EF4-FFF2-40B4-BE49-F238E27FC236}">
                <a16:creationId xmlns:a16="http://schemas.microsoft.com/office/drawing/2014/main" id="{DC75C39C-B724-AA25-7CDA-CFC629A0E2A6}"/>
              </a:ext>
            </a:extLst>
          </p:cNvPr>
          <p:cNvGraphicFramePr>
            <a:graphicFrameLocks noGrp="1"/>
          </p:cNvGraphicFramePr>
          <p:nvPr>
            <p:extLst>
              <p:ext uri="{D42A27DB-BD31-4B8C-83A1-F6EECF244321}">
                <p14:modId xmlns:p14="http://schemas.microsoft.com/office/powerpoint/2010/main" val="1079932430"/>
              </p:ext>
            </p:extLst>
          </p:nvPr>
        </p:nvGraphicFramePr>
        <p:xfrm>
          <a:off x="3662837" y="2077125"/>
          <a:ext cx="7922705" cy="3546635"/>
        </p:xfrm>
        <a:graphic>
          <a:graphicData uri="http://schemas.openxmlformats.org/drawingml/2006/table">
            <a:tbl>
              <a:tblPr firstRow="1" bandRow="1">
                <a:tableStyleId>{F5AB1C69-6EDB-4FF4-983F-18BD219EF322}</a:tableStyleId>
              </a:tblPr>
              <a:tblGrid>
                <a:gridCol w="1139497">
                  <a:extLst>
                    <a:ext uri="{9D8B030D-6E8A-4147-A177-3AD203B41FA5}">
                      <a16:colId xmlns:a16="http://schemas.microsoft.com/office/drawing/2014/main" val="4251106707"/>
                    </a:ext>
                  </a:extLst>
                </a:gridCol>
                <a:gridCol w="1360850">
                  <a:extLst>
                    <a:ext uri="{9D8B030D-6E8A-4147-A177-3AD203B41FA5}">
                      <a16:colId xmlns:a16="http://schemas.microsoft.com/office/drawing/2014/main" val="1188991525"/>
                    </a:ext>
                  </a:extLst>
                </a:gridCol>
                <a:gridCol w="1578306">
                  <a:extLst>
                    <a:ext uri="{9D8B030D-6E8A-4147-A177-3AD203B41FA5}">
                      <a16:colId xmlns:a16="http://schemas.microsoft.com/office/drawing/2014/main" val="3190325847"/>
                    </a:ext>
                  </a:extLst>
                </a:gridCol>
                <a:gridCol w="1922026">
                  <a:extLst>
                    <a:ext uri="{9D8B030D-6E8A-4147-A177-3AD203B41FA5}">
                      <a16:colId xmlns:a16="http://schemas.microsoft.com/office/drawing/2014/main" val="2007882356"/>
                    </a:ext>
                  </a:extLst>
                </a:gridCol>
                <a:gridCol w="1922026">
                  <a:extLst>
                    <a:ext uri="{9D8B030D-6E8A-4147-A177-3AD203B41FA5}">
                      <a16:colId xmlns:a16="http://schemas.microsoft.com/office/drawing/2014/main" val="4209867595"/>
                    </a:ext>
                  </a:extLst>
                </a:gridCol>
              </a:tblGrid>
              <a:tr h="620555">
                <a:tc>
                  <a:txBody>
                    <a:bodyPr/>
                    <a:lstStyle/>
                    <a:p>
                      <a:pPr algn="ctr"/>
                      <a:r>
                        <a:rPr lang="fr-FR" dirty="0"/>
                        <a:t>Icône </a:t>
                      </a:r>
                    </a:p>
                  </a:txBody>
                  <a:tcPr/>
                </a:tc>
                <a:tc>
                  <a:txBody>
                    <a:bodyPr/>
                    <a:lstStyle/>
                    <a:p>
                      <a:pPr algn="ctr"/>
                      <a:r>
                        <a:rPr lang="fr-FR" dirty="0"/>
                        <a:t>Nom</a:t>
                      </a:r>
                    </a:p>
                  </a:txBody>
                  <a:tcPr/>
                </a:tc>
                <a:tc>
                  <a:txBody>
                    <a:bodyPr/>
                    <a:lstStyle/>
                    <a:p>
                      <a:pPr algn="ctr"/>
                      <a:r>
                        <a:rPr lang="fr-FR" dirty="0"/>
                        <a:t>Soutenu par</a:t>
                      </a:r>
                    </a:p>
                  </a:txBody>
                  <a:tcPr/>
                </a:tc>
                <a:tc>
                  <a:txBody>
                    <a:bodyPr/>
                    <a:lstStyle/>
                    <a:p>
                      <a:r>
                        <a:rPr lang="fr-FR" dirty="0"/>
                        <a:t>Avantages</a:t>
                      </a:r>
                    </a:p>
                  </a:txBody>
                  <a:tcPr/>
                </a:tc>
                <a:tc>
                  <a:txBody>
                    <a:bodyPr/>
                    <a:lstStyle/>
                    <a:p>
                      <a:r>
                        <a:rPr lang="fr-FR" dirty="0"/>
                        <a:t>Inconvénients</a:t>
                      </a:r>
                    </a:p>
                  </a:txBody>
                  <a:tcPr/>
                </a:tc>
                <a:extLst>
                  <a:ext uri="{0D108BD9-81ED-4DB2-BD59-A6C34878D82A}">
                    <a16:rowId xmlns:a16="http://schemas.microsoft.com/office/drawing/2014/main" val="405639723"/>
                  </a:ext>
                </a:extLst>
              </a:tr>
              <a:tr h="806534">
                <a:tc>
                  <a:txBody>
                    <a:bodyPr/>
                    <a:lstStyle/>
                    <a:p>
                      <a:endParaRPr lang="fr-FR" dirty="0"/>
                    </a:p>
                  </a:txBody>
                  <a:tcPr/>
                </a:tc>
                <a:tc>
                  <a:txBody>
                    <a:bodyPr/>
                    <a:lstStyle/>
                    <a:p>
                      <a:r>
                        <a:rPr lang="fr-FR" dirty="0" err="1"/>
                        <a:t>Qwant</a:t>
                      </a:r>
                      <a:endParaRPr lang="fr-FR" dirty="0"/>
                    </a:p>
                  </a:txBody>
                  <a:tcPr/>
                </a:tc>
                <a:tc>
                  <a:txBody>
                    <a:bodyPr/>
                    <a:lstStyle/>
                    <a:p>
                      <a:r>
                        <a:rPr lang="fr-FR" dirty="0"/>
                        <a:t>Société </a:t>
                      </a:r>
                      <a:r>
                        <a:rPr lang="fr-FR" dirty="0" err="1"/>
                        <a:t>Qwant</a:t>
                      </a:r>
                      <a:r>
                        <a:rPr lang="fr-FR" dirty="0"/>
                        <a:t> (basée en France)</a:t>
                      </a:r>
                    </a:p>
                  </a:txBody>
                  <a:tcPr/>
                </a:tc>
                <a:tc>
                  <a:txBody>
                    <a:bodyPr/>
                    <a:lstStyle/>
                    <a:p>
                      <a:r>
                        <a:rPr lang="fr-FR" dirty="0"/>
                        <a:t>Pas de collecte de données, pas de publicité personnalisée</a:t>
                      </a:r>
                    </a:p>
                  </a:txBody>
                  <a:tcPr/>
                </a:tc>
                <a:tc rowSpan="2">
                  <a:txBody>
                    <a:bodyPr/>
                    <a:lstStyle/>
                    <a:p>
                      <a:r>
                        <a:rPr lang="fr-FR" dirty="0"/>
                        <a:t>Résultats parfois moins pertinents lors de recherches très ciblées</a:t>
                      </a:r>
                    </a:p>
                  </a:txBody>
                  <a:tcPr anchor="ctr"/>
                </a:tc>
                <a:extLst>
                  <a:ext uri="{0D108BD9-81ED-4DB2-BD59-A6C34878D82A}">
                    <a16:rowId xmlns:a16="http://schemas.microsoft.com/office/drawing/2014/main" val="1166659237"/>
                  </a:ext>
                </a:extLst>
              </a:tr>
              <a:tr h="620555">
                <a:tc>
                  <a:txBody>
                    <a:bodyPr/>
                    <a:lstStyle/>
                    <a:p>
                      <a:endParaRPr lang="fr-FR" dirty="0"/>
                    </a:p>
                  </a:txBody>
                  <a:tcPr/>
                </a:tc>
                <a:tc>
                  <a:txBody>
                    <a:bodyPr/>
                    <a:lstStyle/>
                    <a:p>
                      <a:r>
                        <a:rPr lang="fr-FR" dirty="0"/>
                        <a:t>Ecosia</a:t>
                      </a:r>
                    </a:p>
                  </a:txBody>
                  <a:tcPr/>
                </a:tc>
                <a:tc>
                  <a:txBody>
                    <a:bodyPr/>
                    <a:lstStyle/>
                    <a:p>
                      <a:r>
                        <a:rPr lang="fr-FR" dirty="0"/>
                        <a:t>L'entreprise Ecosia </a:t>
                      </a:r>
                      <a:r>
                        <a:rPr lang="fr-FR" dirty="0" err="1"/>
                        <a:t>GmbH</a:t>
                      </a:r>
                      <a:r>
                        <a:rPr lang="fr-FR" dirty="0"/>
                        <a:t> (basée en Allemagne)</a:t>
                      </a:r>
                    </a:p>
                  </a:txBody>
                  <a:tcPr/>
                </a:tc>
                <a:tc>
                  <a:txBody>
                    <a:bodyPr/>
                    <a:lstStyle/>
                    <a:p>
                      <a:r>
                        <a:rPr lang="fr-FR" dirty="0"/>
                        <a:t>Pas de collecte d’adresse IP, pas de collecte de données, actions en faveur de l’environnement</a:t>
                      </a:r>
                    </a:p>
                  </a:txBody>
                  <a:tcPr/>
                </a:tc>
                <a:tc vMerge="1">
                  <a:txBody>
                    <a:bodyPr/>
                    <a:lstStyle/>
                    <a:p>
                      <a:endParaRPr lang="fr-FR" dirty="0"/>
                    </a:p>
                  </a:txBody>
                  <a:tcPr/>
                </a:tc>
                <a:extLst>
                  <a:ext uri="{0D108BD9-81ED-4DB2-BD59-A6C34878D82A}">
                    <a16:rowId xmlns:a16="http://schemas.microsoft.com/office/drawing/2014/main" val="2627389416"/>
                  </a:ext>
                </a:extLst>
              </a:tr>
            </a:tbl>
          </a:graphicData>
        </a:graphic>
      </p:graphicFrame>
      <p:pic>
        <p:nvPicPr>
          <p:cNvPr id="7" name="Image 6" descr="Une image contenant Caractère coloré, Graphique, cercle, graphisme&#10;&#10;Le contenu généré par l’IA peut être incorrect.">
            <a:extLst>
              <a:ext uri="{FF2B5EF4-FFF2-40B4-BE49-F238E27FC236}">
                <a16:creationId xmlns:a16="http://schemas.microsoft.com/office/drawing/2014/main" id="{4D8D143B-779B-087B-1D7B-D3AE6E7AA437}"/>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815356" y="2863571"/>
            <a:ext cx="864368" cy="864368"/>
          </a:xfrm>
          <a:prstGeom prst="rect">
            <a:avLst/>
          </a:prstGeom>
        </p:spPr>
      </p:pic>
      <p:pic>
        <p:nvPicPr>
          <p:cNvPr id="10" name="Image 9" descr="Une image contenant Graphique, graphisme, cercle, clipart&#10;&#10;Le contenu généré par l’IA peut être incorrect.">
            <a:extLst>
              <a:ext uri="{FF2B5EF4-FFF2-40B4-BE49-F238E27FC236}">
                <a16:creationId xmlns:a16="http://schemas.microsoft.com/office/drawing/2014/main" id="{1EE6CE9A-5F1C-A70E-D816-85618CDF6DFE}"/>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662837" y="4286047"/>
            <a:ext cx="1169407" cy="779605"/>
          </a:xfrm>
          <a:prstGeom prst="rect">
            <a:avLst/>
          </a:prstGeom>
        </p:spPr>
      </p:pic>
    </p:spTree>
    <p:extLst>
      <p:ext uri="{BB962C8B-B14F-4D97-AF65-F5344CB8AC3E}">
        <p14:creationId xmlns:p14="http://schemas.microsoft.com/office/powerpoint/2010/main" val="587927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E5C68C-F48C-2C66-7FD0-570C787D3F00}"/>
              </a:ext>
            </a:extLst>
          </p:cNvPr>
          <p:cNvSpPr>
            <a:spLocks noGrp="1"/>
          </p:cNvSpPr>
          <p:nvPr>
            <p:ph type="title"/>
          </p:nvPr>
        </p:nvSpPr>
        <p:spPr/>
        <p:txBody>
          <a:bodyPr/>
          <a:lstStyle/>
          <a:p>
            <a:r>
              <a:rPr lang="fr-FR" dirty="0"/>
              <a:t>sommaire</a:t>
            </a:r>
          </a:p>
        </p:txBody>
      </p:sp>
      <p:sp>
        <p:nvSpPr>
          <p:cNvPr id="3" name="Espace réservé du contenu 2">
            <a:extLst>
              <a:ext uri="{FF2B5EF4-FFF2-40B4-BE49-F238E27FC236}">
                <a16:creationId xmlns:a16="http://schemas.microsoft.com/office/drawing/2014/main" id="{8E4EAEA2-C592-E9A5-402E-0E9005D2AD48}"/>
              </a:ext>
            </a:extLst>
          </p:cNvPr>
          <p:cNvSpPr>
            <a:spLocks noGrp="1"/>
          </p:cNvSpPr>
          <p:nvPr>
            <p:ph idx="1"/>
          </p:nvPr>
        </p:nvSpPr>
        <p:spPr/>
        <p:txBody>
          <a:bodyPr>
            <a:normAutofit/>
          </a:bodyPr>
          <a:lstStyle/>
          <a:p>
            <a:r>
              <a:rPr lang="fr-FR" sz="2800" dirty="0"/>
              <a:t>Comment fonctionne internet aujourd’hui ?</a:t>
            </a:r>
          </a:p>
          <a:p>
            <a:endParaRPr lang="fr-FR" sz="2800" dirty="0"/>
          </a:p>
          <a:p>
            <a:r>
              <a:rPr lang="fr-FR" sz="2800" dirty="0"/>
              <a:t>Découvrir les différences entre outils libres et outils propriétaires</a:t>
            </a:r>
          </a:p>
          <a:p>
            <a:endParaRPr lang="fr-FR" sz="2800" dirty="0"/>
          </a:p>
          <a:p>
            <a:r>
              <a:rPr lang="fr-FR" sz="2800" dirty="0"/>
              <a:t>Découvrir Linux</a:t>
            </a:r>
          </a:p>
          <a:p>
            <a:endParaRPr lang="fr-FR" sz="2800" dirty="0"/>
          </a:p>
          <a:p>
            <a:r>
              <a:rPr lang="fr-FR" sz="2800" dirty="0"/>
              <a:t>Exemples d’outils libres sans tout changer</a:t>
            </a:r>
          </a:p>
          <a:p>
            <a:endParaRPr lang="fr-FR" sz="2800" dirty="0"/>
          </a:p>
        </p:txBody>
      </p:sp>
    </p:spTree>
    <p:extLst>
      <p:ext uri="{BB962C8B-B14F-4D97-AF65-F5344CB8AC3E}">
        <p14:creationId xmlns:p14="http://schemas.microsoft.com/office/powerpoint/2010/main" val="556286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CEC07-51E1-570F-D998-868458F4DBAA}"/>
            </a:ext>
          </a:extLst>
        </p:cNvPr>
        <p:cNvGrpSpPr/>
        <p:nvPr/>
      </p:nvGrpSpPr>
      <p:grpSpPr>
        <a:xfrm>
          <a:off x="0" y="0"/>
          <a:ext cx="0" cy="0"/>
          <a:chOff x="0" y="0"/>
          <a:chExt cx="0" cy="0"/>
        </a:xfrm>
      </p:grpSpPr>
      <p:pic>
        <p:nvPicPr>
          <p:cNvPr id="3" name="Image 2" descr="Une image contenant texte, capture d’écran, logiciel, Page web&#10;&#10;Le contenu généré par l’IA peut être incorrect.">
            <a:extLst>
              <a:ext uri="{FF2B5EF4-FFF2-40B4-BE49-F238E27FC236}">
                <a16:creationId xmlns:a16="http://schemas.microsoft.com/office/drawing/2014/main" id="{DC25A45E-0191-918F-897D-9DE4DB894D40}"/>
              </a:ext>
            </a:extLst>
          </p:cNvPr>
          <p:cNvPicPr>
            <a:picLocks noChangeAspect="1"/>
          </p:cNvPicPr>
          <p:nvPr/>
        </p:nvPicPr>
        <p:blipFill>
          <a:blip r:embed="rId2"/>
          <a:stretch>
            <a:fillRect/>
          </a:stretch>
        </p:blipFill>
        <p:spPr>
          <a:xfrm>
            <a:off x="0" y="247511"/>
            <a:ext cx="12192000" cy="6362978"/>
          </a:xfrm>
          <a:prstGeom prst="rect">
            <a:avLst/>
          </a:prstGeom>
        </p:spPr>
      </p:pic>
    </p:spTree>
    <p:extLst>
      <p:ext uri="{BB962C8B-B14F-4D97-AF65-F5344CB8AC3E}">
        <p14:creationId xmlns:p14="http://schemas.microsoft.com/office/powerpoint/2010/main" val="543955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4DE72-BCFE-0EAE-A344-DF59ED727066}"/>
            </a:ext>
          </a:extLst>
        </p:cNvPr>
        <p:cNvGrpSpPr/>
        <p:nvPr/>
      </p:nvGrpSpPr>
      <p:grpSpPr>
        <a:xfrm>
          <a:off x="0" y="0"/>
          <a:ext cx="0" cy="0"/>
          <a:chOff x="0" y="0"/>
          <a:chExt cx="0" cy="0"/>
        </a:xfrm>
      </p:grpSpPr>
      <p:pic>
        <p:nvPicPr>
          <p:cNvPr id="3" name="Image 2">
            <a:extLst>
              <a:ext uri="{FF2B5EF4-FFF2-40B4-BE49-F238E27FC236}">
                <a16:creationId xmlns:a16="http://schemas.microsoft.com/office/drawing/2014/main" id="{E14A4D54-B21A-AC46-D9B8-A2D5EB889DB7}"/>
              </a:ext>
            </a:extLst>
          </p:cNvPr>
          <p:cNvPicPr>
            <a:picLocks noChangeAspect="1"/>
          </p:cNvPicPr>
          <p:nvPr/>
        </p:nvPicPr>
        <p:blipFill>
          <a:blip r:embed="rId2"/>
          <a:stretch>
            <a:fillRect/>
          </a:stretch>
        </p:blipFill>
        <p:spPr>
          <a:xfrm>
            <a:off x="0" y="286995"/>
            <a:ext cx="12192000" cy="6284010"/>
          </a:xfrm>
          <a:prstGeom prst="rect">
            <a:avLst/>
          </a:prstGeom>
        </p:spPr>
      </p:pic>
    </p:spTree>
    <p:extLst>
      <p:ext uri="{BB962C8B-B14F-4D97-AF65-F5344CB8AC3E}">
        <p14:creationId xmlns:p14="http://schemas.microsoft.com/office/powerpoint/2010/main" val="1783964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707828-A7B2-147F-7E6C-FBB7E3383CC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9A93B85-1CFC-3594-8747-3B468324EB77}"/>
              </a:ext>
            </a:extLst>
          </p:cNvPr>
          <p:cNvSpPr>
            <a:spLocks noGrp="1"/>
          </p:cNvSpPr>
          <p:nvPr>
            <p:ph type="title"/>
          </p:nvPr>
        </p:nvSpPr>
        <p:spPr/>
        <p:txBody>
          <a:bodyPr/>
          <a:lstStyle/>
          <a:p>
            <a:r>
              <a:rPr lang="fr-FR" dirty="0"/>
              <a:t>Quels outils alternatifs ? </a:t>
            </a:r>
          </a:p>
        </p:txBody>
      </p:sp>
      <p:sp>
        <p:nvSpPr>
          <p:cNvPr id="4" name="Espace réservé du contenu 2">
            <a:extLst>
              <a:ext uri="{FF2B5EF4-FFF2-40B4-BE49-F238E27FC236}">
                <a16:creationId xmlns:a16="http://schemas.microsoft.com/office/drawing/2014/main" id="{4AE36D0F-3419-268D-8415-A66F0A98AEA3}"/>
              </a:ext>
            </a:extLst>
          </p:cNvPr>
          <p:cNvSpPr txBox="1">
            <a:spLocks/>
          </p:cNvSpPr>
          <p:nvPr/>
        </p:nvSpPr>
        <p:spPr>
          <a:xfrm>
            <a:off x="3869268" y="864108"/>
            <a:ext cx="7315200" cy="879851"/>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r>
              <a:rPr lang="fr-FR" sz="2800" dirty="0"/>
              <a:t>Pour la bureautique (traitement de texte/tableur)</a:t>
            </a:r>
          </a:p>
        </p:txBody>
      </p:sp>
      <p:graphicFrame>
        <p:nvGraphicFramePr>
          <p:cNvPr id="7" name="Tableau 6">
            <a:extLst>
              <a:ext uri="{FF2B5EF4-FFF2-40B4-BE49-F238E27FC236}">
                <a16:creationId xmlns:a16="http://schemas.microsoft.com/office/drawing/2014/main" id="{FCFEB5C2-030D-BC0A-B0C9-99351F4A99EE}"/>
              </a:ext>
            </a:extLst>
          </p:cNvPr>
          <p:cNvGraphicFramePr>
            <a:graphicFrameLocks noGrp="1"/>
          </p:cNvGraphicFramePr>
          <p:nvPr>
            <p:extLst>
              <p:ext uri="{D42A27DB-BD31-4B8C-83A1-F6EECF244321}">
                <p14:modId xmlns:p14="http://schemas.microsoft.com/office/powerpoint/2010/main" val="4261811835"/>
              </p:ext>
            </p:extLst>
          </p:nvPr>
        </p:nvGraphicFramePr>
        <p:xfrm>
          <a:off x="3662837" y="2077125"/>
          <a:ext cx="7219528" cy="2449355"/>
        </p:xfrm>
        <a:graphic>
          <a:graphicData uri="http://schemas.openxmlformats.org/drawingml/2006/table">
            <a:tbl>
              <a:tblPr firstRow="1" bandRow="1">
                <a:tableStyleId>{F5AB1C69-6EDB-4FF4-983F-18BD219EF322}</a:tableStyleId>
              </a:tblPr>
              <a:tblGrid>
                <a:gridCol w="1921114">
                  <a:extLst>
                    <a:ext uri="{9D8B030D-6E8A-4147-A177-3AD203B41FA5}">
                      <a16:colId xmlns:a16="http://schemas.microsoft.com/office/drawing/2014/main" val="4251106707"/>
                    </a:ext>
                  </a:extLst>
                </a:gridCol>
                <a:gridCol w="2294300">
                  <a:extLst>
                    <a:ext uri="{9D8B030D-6E8A-4147-A177-3AD203B41FA5}">
                      <a16:colId xmlns:a16="http://schemas.microsoft.com/office/drawing/2014/main" val="1188991525"/>
                    </a:ext>
                  </a:extLst>
                </a:gridCol>
                <a:gridCol w="3004114">
                  <a:extLst>
                    <a:ext uri="{9D8B030D-6E8A-4147-A177-3AD203B41FA5}">
                      <a16:colId xmlns:a16="http://schemas.microsoft.com/office/drawing/2014/main" val="3190325847"/>
                    </a:ext>
                  </a:extLst>
                </a:gridCol>
              </a:tblGrid>
              <a:tr h="620555">
                <a:tc>
                  <a:txBody>
                    <a:bodyPr/>
                    <a:lstStyle/>
                    <a:p>
                      <a:pPr algn="ctr"/>
                      <a:r>
                        <a:rPr lang="fr-FR" dirty="0"/>
                        <a:t>Icône </a:t>
                      </a:r>
                    </a:p>
                  </a:txBody>
                  <a:tcPr/>
                </a:tc>
                <a:tc>
                  <a:txBody>
                    <a:bodyPr/>
                    <a:lstStyle/>
                    <a:p>
                      <a:pPr algn="ctr"/>
                      <a:r>
                        <a:rPr lang="fr-FR" dirty="0"/>
                        <a:t>Nom</a:t>
                      </a:r>
                    </a:p>
                  </a:txBody>
                  <a:tcPr/>
                </a:tc>
                <a:tc>
                  <a:txBody>
                    <a:bodyPr/>
                    <a:lstStyle/>
                    <a:p>
                      <a:pPr algn="ctr"/>
                      <a:r>
                        <a:rPr lang="fr-FR" dirty="0"/>
                        <a:t>Soutenu par</a:t>
                      </a:r>
                    </a:p>
                  </a:txBody>
                  <a:tcPr/>
                </a:tc>
                <a:extLst>
                  <a:ext uri="{0D108BD9-81ED-4DB2-BD59-A6C34878D82A}">
                    <a16:rowId xmlns:a16="http://schemas.microsoft.com/office/drawing/2014/main" val="405639723"/>
                  </a:ext>
                </a:extLst>
              </a:tr>
              <a:tr h="784665">
                <a:tc>
                  <a:txBody>
                    <a:bodyPr/>
                    <a:lstStyle/>
                    <a:p>
                      <a:endParaRPr lang="fr-FR" dirty="0"/>
                    </a:p>
                  </a:txBody>
                  <a:tcPr/>
                </a:tc>
                <a:tc>
                  <a:txBody>
                    <a:bodyPr/>
                    <a:lstStyle/>
                    <a:p>
                      <a:r>
                        <a:rPr lang="fr-FR" dirty="0"/>
                        <a:t>Libre Office</a:t>
                      </a:r>
                    </a:p>
                  </a:txBody>
                  <a:tcPr/>
                </a:tc>
                <a:tc>
                  <a:txBody>
                    <a:bodyPr/>
                    <a:lstStyle/>
                    <a:p>
                      <a:r>
                        <a:rPr lang="fr-FR" dirty="0"/>
                        <a:t>The document </a:t>
                      </a:r>
                      <a:r>
                        <a:rPr lang="fr-FR" dirty="0" err="1"/>
                        <a:t>Foundation</a:t>
                      </a:r>
                      <a:r>
                        <a:rPr lang="fr-FR" dirty="0"/>
                        <a:t> (fondation à but non lucratif – Allemagne)</a:t>
                      </a:r>
                    </a:p>
                  </a:txBody>
                  <a:tcPr/>
                </a:tc>
                <a:extLst>
                  <a:ext uri="{0D108BD9-81ED-4DB2-BD59-A6C34878D82A}">
                    <a16:rowId xmlns:a16="http://schemas.microsoft.com/office/drawing/2014/main" val="1166659237"/>
                  </a:ext>
                </a:extLst>
              </a:tr>
              <a:tr h="620555">
                <a:tc>
                  <a:txBody>
                    <a:bodyPr/>
                    <a:lstStyle/>
                    <a:p>
                      <a:endParaRPr lang="fr-FR" dirty="0"/>
                    </a:p>
                  </a:txBody>
                  <a:tcPr/>
                </a:tc>
                <a:tc>
                  <a:txBody>
                    <a:bodyPr/>
                    <a:lstStyle/>
                    <a:p>
                      <a:r>
                        <a:rPr lang="fr-FR" dirty="0"/>
                        <a:t>Open Office</a:t>
                      </a:r>
                    </a:p>
                  </a:txBody>
                  <a:tcPr/>
                </a:tc>
                <a:tc>
                  <a:txBody>
                    <a:bodyPr/>
                    <a:lstStyle/>
                    <a:p>
                      <a:r>
                        <a:rPr lang="fr-FR" dirty="0"/>
                        <a:t>Apache Software </a:t>
                      </a:r>
                      <a:r>
                        <a:rPr lang="fr-FR" dirty="0" err="1"/>
                        <a:t>Foundation</a:t>
                      </a:r>
                      <a:r>
                        <a:rPr lang="fr-FR" dirty="0"/>
                        <a:t> (fondation à but non lucratif – USA)</a:t>
                      </a:r>
                    </a:p>
                  </a:txBody>
                  <a:tcPr/>
                </a:tc>
                <a:extLst>
                  <a:ext uri="{0D108BD9-81ED-4DB2-BD59-A6C34878D82A}">
                    <a16:rowId xmlns:a16="http://schemas.microsoft.com/office/drawing/2014/main" val="2627389416"/>
                  </a:ext>
                </a:extLst>
              </a:tr>
            </a:tbl>
          </a:graphicData>
        </a:graphic>
      </p:graphicFrame>
      <p:pic>
        <p:nvPicPr>
          <p:cNvPr id="9" name="Image 8" descr="Une image contenant symbole, Graphique, logo, clipart&#10;&#10;Le contenu généré par l’IA peut être incorrect.">
            <a:extLst>
              <a:ext uri="{FF2B5EF4-FFF2-40B4-BE49-F238E27FC236}">
                <a16:creationId xmlns:a16="http://schemas.microsoft.com/office/drawing/2014/main" id="{C7BF89DB-9108-87D7-6254-BA8AD4136811}"/>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247311" y="3727684"/>
            <a:ext cx="676656" cy="679704"/>
          </a:xfrm>
          <a:prstGeom prst="rect">
            <a:avLst/>
          </a:prstGeom>
        </p:spPr>
      </p:pic>
      <p:pic>
        <p:nvPicPr>
          <p:cNvPr id="12" name="Image 11" descr="Une image contenant texte, Police, logo, Graphique&#10;&#10;Le contenu généré par l’IA peut être incorrect.">
            <a:extLst>
              <a:ext uri="{FF2B5EF4-FFF2-40B4-BE49-F238E27FC236}">
                <a16:creationId xmlns:a16="http://schemas.microsoft.com/office/drawing/2014/main" id="{A5B6477F-0761-CE68-0EAF-C8DD415C0846}"/>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247311" y="2781000"/>
            <a:ext cx="679704" cy="679704"/>
          </a:xfrm>
          <a:prstGeom prst="rect">
            <a:avLst/>
          </a:prstGeom>
        </p:spPr>
      </p:pic>
    </p:spTree>
    <p:extLst>
      <p:ext uri="{BB962C8B-B14F-4D97-AF65-F5344CB8AC3E}">
        <p14:creationId xmlns:p14="http://schemas.microsoft.com/office/powerpoint/2010/main" val="125679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117B00-41DE-87F0-4BA2-82BB9634626F}"/>
            </a:ext>
          </a:extLst>
        </p:cNvPr>
        <p:cNvGrpSpPr/>
        <p:nvPr/>
      </p:nvGrpSpPr>
      <p:grpSpPr>
        <a:xfrm>
          <a:off x="0" y="0"/>
          <a:ext cx="0" cy="0"/>
          <a:chOff x="0" y="0"/>
          <a:chExt cx="0" cy="0"/>
        </a:xfrm>
      </p:grpSpPr>
      <p:pic>
        <p:nvPicPr>
          <p:cNvPr id="5" name="Espace réservé du contenu 4" descr="Une image contenant texte, capture d’écran, logiciel, Logiciel multimédia&#10;&#10;Le contenu généré par l’IA peut être incorrect.">
            <a:extLst>
              <a:ext uri="{FF2B5EF4-FFF2-40B4-BE49-F238E27FC236}">
                <a16:creationId xmlns:a16="http://schemas.microsoft.com/office/drawing/2014/main" id="{07A6AF88-359D-0B02-6459-B35F02774C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37" y="224954"/>
            <a:ext cx="12037925" cy="6408092"/>
          </a:xfrm>
          <a:prstGeom prst="rect">
            <a:avLst/>
          </a:prstGeom>
        </p:spPr>
      </p:pic>
    </p:spTree>
    <p:extLst>
      <p:ext uri="{BB962C8B-B14F-4D97-AF65-F5344CB8AC3E}">
        <p14:creationId xmlns:p14="http://schemas.microsoft.com/office/powerpoint/2010/main" val="2564285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FA7BC-6B57-7450-6F99-E7BC8BFBF93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0F6A9C4-9D38-842A-B2C5-673FDD19A380}"/>
              </a:ext>
            </a:extLst>
          </p:cNvPr>
          <p:cNvSpPr>
            <a:spLocks noGrp="1"/>
          </p:cNvSpPr>
          <p:nvPr>
            <p:ph type="title"/>
          </p:nvPr>
        </p:nvSpPr>
        <p:spPr/>
        <p:txBody>
          <a:bodyPr/>
          <a:lstStyle/>
          <a:p>
            <a:r>
              <a:rPr lang="fr-FR" dirty="0"/>
              <a:t>Quels outils alternatifs ? </a:t>
            </a:r>
          </a:p>
        </p:txBody>
      </p:sp>
      <p:sp>
        <p:nvSpPr>
          <p:cNvPr id="4" name="Espace réservé du contenu 2">
            <a:extLst>
              <a:ext uri="{FF2B5EF4-FFF2-40B4-BE49-F238E27FC236}">
                <a16:creationId xmlns:a16="http://schemas.microsoft.com/office/drawing/2014/main" id="{2C3F8786-52D2-75DB-E41C-7F9A31F78B91}"/>
              </a:ext>
            </a:extLst>
          </p:cNvPr>
          <p:cNvSpPr txBox="1">
            <a:spLocks/>
          </p:cNvSpPr>
          <p:nvPr/>
        </p:nvSpPr>
        <p:spPr>
          <a:xfrm>
            <a:off x="3869268" y="864108"/>
            <a:ext cx="7315200" cy="879851"/>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r>
              <a:rPr lang="fr-FR" sz="2800" dirty="0"/>
              <a:t>Pour la boîte mail</a:t>
            </a:r>
          </a:p>
        </p:txBody>
      </p:sp>
      <p:graphicFrame>
        <p:nvGraphicFramePr>
          <p:cNvPr id="7" name="Tableau 6">
            <a:extLst>
              <a:ext uri="{FF2B5EF4-FFF2-40B4-BE49-F238E27FC236}">
                <a16:creationId xmlns:a16="http://schemas.microsoft.com/office/drawing/2014/main" id="{7376AE07-10CF-4344-717E-E73C17A990F3}"/>
              </a:ext>
            </a:extLst>
          </p:cNvPr>
          <p:cNvGraphicFramePr>
            <a:graphicFrameLocks noGrp="1"/>
          </p:cNvGraphicFramePr>
          <p:nvPr>
            <p:extLst>
              <p:ext uri="{D42A27DB-BD31-4B8C-83A1-F6EECF244321}">
                <p14:modId xmlns:p14="http://schemas.microsoft.com/office/powerpoint/2010/main" val="3310631151"/>
              </p:ext>
            </p:extLst>
          </p:nvPr>
        </p:nvGraphicFramePr>
        <p:xfrm>
          <a:off x="3662837" y="2077124"/>
          <a:ext cx="7219528" cy="3531824"/>
        </p:xfrm>
        <a:graphic>
          <a:graphicData uri="http://schemas.openxmlformats.org/drawingml/2006/table">
            <a:tbl>
              <a:tblPr firstRow="1" bandRow="1">
                <a:tableStyleId>{F5AB1C69-6EDB-4FF4-983F-18BD219EF322}</a:tableStyleId>
              </a:tblPr>
              <a:tblGrid>
                <a:gridCol w="1921114">
                  <a:extLst>
                    <a:ext uri="{9D8B030D-6E8A-4147-A177-3AD203B41FA5}">
                      <a16:colId xmlns:a16="http://schemas.microsoft.com/office/drawing/2014/main" val="4251106707"/>
                    </a:ext>
                  </a:extLst>
                </a:gridCol>
                <a:gridCol w="2294300">
                  <a:extLst>
                    <a:ext uri="{9D8B030D-6E8A-4147-A177-3AD203B41FA5}">
                      <a16:colId xmlns:a16="http://schemas.microsoft.com/office/drawing/2014/main" val="1188991525"/>
                    </a:ext>
                  </a:extLst>
                </a:gridCol>
                <a:gridCol w="3004114">
                  <a:extLst>
                    <a:ext uri="{9D8B030D-6E8A-4147-A177-3AD203B41FA5}">
                      <a16:colId xmlns:a16="http://schemas.microsoft.com/office/drawing/2014/main" val="3190325847"/>
                    </a:ext>
                  </a:extLst>
                </a:gridCol>
              </a:tblGrid>
              <a:tr h="668252">
                <a:tc>
                  <a:txBody>
                    <a:bodyPr/>
                    <a:lstStyle/>
                    <a:p>
                      <a:pPr algn="ctr"/>
                      <a:r>
                        <a:rPr lang="fr-FR" dirty="0"/>
                        <a:t>Icône </a:t>
                      </a:r>
                    </a:p>
                  </a:txBody>
                  <a:tcPr/>
                </a:tc>
                <a:tc>
                  <a:txBody>
                    <a:bodyPr/>
                    <a:lstStyle/>
                    <a:p>
                      <a:pPr algn="ctr"/>
                      <a:r>
                        <a:rPr lang="fr-FR" dirty="0"/>
                        <a:t>Nom</a:t>
                      </a:r>
                    </a:p>
                  </a:txBody>
                  <a:tcPr/>
                </a:tc>
                <a:tc>
                  <a:txBody>
                    <a:bodyPr/>
                    <a:lstStyle/>
                    <a:p>
                      <a:pPr algn="ctr"/>
                      <a:r>
                        <a:rPr lang="fr-FR" dirty="0"/>
                        <a:t>Soutenu par</a:t>
                      </a:r>
                    </a:p>
                  </a:txBody>
                  <a:tcPr/>
                </a:tc>
                <a:extLst>
                  <a:ext uri="{0D108BD9-81ED-4DB2-BD59-A6C34878D82A}">
                    <a16:rowId xmlns:a16="http://schemas.microsoft.com/office/drawing/2014/main" val="405639723"/>
                  </a:ext>
                </a:extLst>
              </a:tr>
              <a:tr h="1145366">
                <a:tc>
                  <a:txBody>
                    <a:bodyPr/>
                    <a:lstStyle/>
                    <a:p>
                      <a:endParaRPr lang="fr-FR" dirty="0"/>
                    </a:p>
                  </a:txBody>
                  <a:tcPr/>
                </a:tc>
                <a:tc>
                  <a:txBody>
                    <a:bodyPr/>
                    <a:lstStyle/>
                    <a:p>
                      <a:r>
                        <a:rPr lang="fr-FR" dirty="0"/>
                        <a:t>Proton Mail</a:t>
                      </a:r>
                    </a:p>
                  </a:txBody>
                  <a:tcPr/>
                </a:tc>
                <a:tc>
                  <a:txBody>
                    <a:bodyPr/>
                    <a:lstStyle/>
                    <a:p>
                      <a:r>
                        <a:rPr lang="fr-FR" dirty="0"/>
                        <a:t>Société proton AG (Suisse)</a:t>
                      </a:r>
                    </a:p>
                  </a:txBody>
                  <a:tcPr/>
                </a:tc>
                <a:extLst>
                  <a:ext uri="{0D108BD9-81ED-4DB2-BD59-A6C34878D82A}">
                    <a16:rowId xmlns:a16="http://schemas.microsoft.com/office/drawing/2014/main" val="1166659237"/>
                  </a:ext>
                </a:extLst>
              </a:tr>
              <a:tr h="851991">
                <a:tc>
                  <a:txBody>
                    <a:bodyPr/>
                    <a:lstStyle/>
                    <a:p>
                      <a:endParaRPr lang="fr-FR" dirty="0"/>
                    </a:p>
                  </a:txBody>
                  <a:tcPr/>
                </a:tc>
                <a:tc>
                  <a:txBody>
                    <a:bodyPr/>
                    <a:lstStyle/>
                    <a:p>
                      <a:r>
                        <a:rPr lang="fr-FR" dirty="0" err="1"/>
                        <a:t>Tutanota</a:t>
                      </a:r>
                      <a:endParaRPr lang="fr-FR" dirty="0"/>
                    </a:p>
                  </a:txBody>
                  <a:tcPr/>
                </a:tc>
                <a:tc>
                  <a:txBody>
                    <a:bodyPr/>
                    <a:lstStyle/>
                    <a:p>
                      <a:r>
                        <a:rPr lang="fr-FR" dirty="0"/>
                        <a:t>Compagnie </a:t>
                      </a:r>
                      <a:r>
                        <a:rPr lang="fr-FR" dirty="0" err="1"/>
                        <a:t>Tutanota</a:t>
                      </a:r>
                      <a:r>
                        <a:rPr lang="fr-FR" dirty="0"/>
                        <a:t> </a:t>
                      </a:r>
                      <a:r>
                        <a:rPr lang="fr-FR" dirty="0" err="1"/>
                        <a:t>GmbH</a:t>
                      </a:r>
                      <a:r>
                        <a:rPr lang="fr-FR" dirty="0"/>
                        <a:t> (Allemagne)</a:t>
                      </a:r>
                    </a:p>
                  </a:txBody>
                  <a:tcPr/>
                </a:tc>
                <a:extLst>
                  <a:ext uri="{0D108BD9-81ED-4DB2-BD59-A6C34878D82A}">
                    <a16:rowId xmlns:a16="http://schemas.microsoft.com/office/drawing/2014/main" val="2627389416"/>
                  </a:ext>
                </a:extLst>
              </a:tr>
              <a:tr h="866215">
                <a:tc>
                  <a:txBody>
                    <a:bodyPr/>
                    <a:lstStyle/>
                    <a:p>
                      <a:endParaRPr lang="fr-FR" dirty="0"/>
                    </a:p>
                  </a:txBody>
                  <a:tcPr/>
                </a:tc>
                <a:tc>
                  <a:txBody>
                    <a:bodyPr/>
                    <a:lstStyle/>
                    <a:p>
                      <a:r>
                        <a:rPr lang="fr-FR" dirty="0" err="1"/>
                        <a:t>Mailo</a:t>
                      </a:r>
                      <a:endParaRPr lang="fr-FR" dirty="0"/>
                    </a:p>
                  </a:txBody>
                  <a:tcPr/>
                </a:tc>
                <a:tc>
                  <a:txBody>
                    <a:bodyPr/>
                    <a:lstStyle/>
                    <a:p>
                      <a:r>
                        <a:rPr lang="fr-FR" dirty="0"/>
                        <a:t>Mail Object (PME – France)</a:t>
                      </a:r>
                    </a:p>
                  </a:txBody>
                  <a:tcPr/>
                </a:tc>
                <a:extLst>
                  <a:ext uri="{0D108BD9-81ED-4DB2-BD59-A6C34878D82A}">
                    <a16:rowId xmlns:a16="http://schemas.microsoft.com/office/drawing/2014/main" val="4124099197"/>
                  </a:ext>
                </a:extLst>
              </a:tr>
            </a:tbl>
          </a:graphicData>
        </a:graphic>
      </p:graphicFrame>
      <p:pic>
        <p:nvPicPr>
          <p:cNvPr id="5" name="Image 4" descr="Une image contenant texte, neige, montagne, ciel&#10;&#10;Le contenu généré par l’IA peut être incorrect.">
            <a:extLst>
              <a:ext uri="{FF2B5EF4-FFF2-40B4-BE49-F238E27FC236}">
                <a16:creationId xmlns:a16="http://schemas.microsoft.com/office/drawing/2014/main" id="{CA276D1B-AE37-59D0-CFAA-A24F3795EC9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2878" t="32875" r="68472" b="48345"/>
          <a:stretch>
            <a:fillRect/>
          </a:stretch>
        </p:blipFill>
        <p:spPr>
          <a:xfrm>
            <a:off x="4204354" y="2875177"/>
            <a:ext cx="656286" cy="801278"/>
          </a:xfrm>
          <a:prstGeom prst="rect">
            <a:avLst/>
          </a:prstGeom>
        </p:spPr>
      </p:pic>
      <p:pic>
        <p:nvPicPr>
          <p:cNvPr id="10" name="Image 9" descr="Une image contenant logo, texte, Police, Graphique&#10;&#10;Le contenu généré par l’IA peut être incorrect.">
            <a:extLst>
              <a:ext uri="{FF2B5EF4-FFF2-40B4-BE49-F238E27FC236}">
                <a16:creationId xmlns:a16="http://schemas.microsoft.com/office/drawing/2014/main" id="{3AEFB2CC-9B19-EA72-2C63-C81561A92F52}"/>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r="73944"/>
          <a:stretch>
            <a:fillRect/>
          </a:stretch>
        </p:blipFill>
        <p:spPr>
          <a:xfrm>
            <a:off x="4204354" y="3981339"/>
            <a:ext cx="656286" cy="627663"/>
          </a:xfrm>
          <a:prstGeom prst="rect">
            <a:avLst/>
          </a:prstGeom>
        </p:spPr>
      </p:pic>
      <p:pic>
        <p:nvPicPr>
          <p:cNvPr id="14" name="Image 13" descr="Une image contenant symbole&#10;&#10;Le contenu généré par l’IA peut être incorrect.">
            <a:extLst>
              <a:ext uri="{FF2B5EF4-FFF2-40B4-BE49-F238E27FC236}">
                <a16:creationId xmlns:a16="http://schemas.microsoft.com/office/drawing/2014/main" id="{6312F1BB-2913-F317-C907-3A96DB81D740}"/>
              </a:ext>
            </a:extLst>
          </p:cNvPr>
          <p:cNvPicPr>
            <a:picLocks noChangeAspect="1"/>
          </p:cNvPicPr>
          <p:nvPr/>
        </p:nvPicPr>
        <p:blipFill>
          <a:blip r:embed="rId7"/>
          <a:srcRect t="11498"/>
          <a:stretch>
            <a:fillRect/>
          </a:stretch>
        </p:blipFill>
        <p:spPr>
          <a:xfrm>
            <a:off x="4204354" y="4861347"/>
            <a:ext cx="656286" cy="627663"/>
          </a:xfrm>
          <a:prstGeom prst="rect">
            <a:avLst/>
          </a:prstGeom>
        </p:spPr>
      </p:pic>
    </p:spTree>
    <p:extLst>
      <p:ext uri="{BB962C8B-B14F-4D97-AF65-F5344CB8AC3E}">
        <p14:creationId xmlns:p14="http://schemas.microsoft.com/office/powerpoint/2010/main" val="4232623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53D840-12C4-17C0-4087-643D40BDFBCC}"/>
              </a:ext>
            </a:extLst>
          </p:cNvPr>
          <p:cNvSpPr>
            <a:spLocks noGrp="1"/>
          </p:cNvSpPr>
          <p:nvPr>
            <p:ph type="title"/>
          </p:nvPr>
        </p:nvSpPr>
        <p:spPr/>
        <p:txBody>
          <a:bodyPr/>
          <a:lstStyle/>
          <a:p>
            <a:r>
              <a:rPr lang="fr-FR" dirty="0"/>
              <a:t>Plus d’infos : </a:t>
            </a:r>
          </a:p>
        </p:txBody>
      </p:sp>
      <p:sp>
        <p:nvSpPr>
          <p:cNvPr id="3" name="Espace réservé du contenu 2">
            <a:extLst>
              <a:ext uri="{FF2B5EF4-FFF2-40B4-BE49-F238E27FC236}">
                <a16:creationId xmlns:a16="http://schemas.microsoft.com/office/drawing/2014/main" id="{F3142416-0D21-AE5C-70E9-6B28D07B430C}"/>
              </a:ext>
            </a:extLst>
          </p:cNvPr>
          <p:cNvSpPr>
            <a:spLocks noGrp="1"/>
          </p:cNvSpPr>
          <p:nvPr>
            <p:ph idx="1"/>
          </p:nvPr>
        </p:nvSpPr>
        <p:spPr/>
        <p:txBody>
          <a:bodyPr/>
          <a:lstStyle/>
          <a:p>
            <a:r>
              <a:rPr lang="fr-FR" dirty="0">
                <a:hlinkClick r:id="rId2"/>
              </a:rPr>
              <a:t>https://framalibre.org/</a:t>
            </a:r>
            <a:endParaRPr lang="fr-FR" dirty="0"/>
          </a:p>
          <a:p>
            <a:endParaRPr lang="fr-FR" dirty="0"/>
          </a:p>
          <a:p>
            <a:r>
              <a:rPr lang="fr-FR" dirty="0">
                <a:hlinkClick r:id="rId3"/>
              </a:rPr>
              <a:t>https://baserow.io/public/gallery/ufQOorUxMGxBLExuQyJsRzRkj1ie85liilCEELjorIs</a:t>
            </a:r>
            <a:endParaRPr lang="fr-FR" dirty="0"/>
          </a:p>
          <a:p>
            <a:endParaRPr lang="fr-FR" dirty="0"/>
          </a:p>
          <a:p>
            <a:r>
              <a:rPr lang="fr-FR" dirty="0">
                <a:hlinkClick r:id="rId4"/>
              </a:rPr>
              <a:t>https://www.infomaniak.com/fr</a:t>
            </a:r>
            <a:r>
              <a:rPr lang="fr-FR" dirty="0"/>
              <a:t> </a:t>
            </a:r>
          </a:p>
        </p:txBody>
      </p:sp>
    </p:spTree>
    <p:extLst>
      <p:ext uri="{BB962C8B-B14F-4D97-AF65-F5344CB8AC3E}">
        <p14:creationId xmlns:p14="http://schemas.microsoft.com/office/powerpoint/2010/main" val="1300316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71E0C8-2852-35BE-FB3B-51A96160405C}"/>
              </a:ext>
            </a:extLst>
          </p:cNvPr>
          <p:cNvSpPr>
            <a:spLocks noGrp="1"/>
          </p:cNvSpPr>
          <p:nvPr>
            <p:ph type="ctrTitle"/>
          </p:nvPr>
        </p:nvSpPr>
        <p:spPr/>
        <p:txBody>
          <a:bodyPr/>
          <a:lstStyle/>
          <a:p>
            <a:r>
              <a:rPr lang="fr-FR" dirty="0"/>
              <a:t>Merci de votre attention</a:t>
            </a:r>
          </a:p>
        </p:txBody>
      </p:sp>
    </p:spTree>
    <p:extLst>
      <p:ext uri="{BB962C8B-B14F-4D97-AF65-F5344CB8AC3E}">
        <p14:creationId xmlns:p14="http://schemas.microsoft.com/office/powerpoint/2010/main" val="2763977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59CAA0-45D5-FE09-1462-DB71BA92399B}"/>
              </a:ext>
            </a:extLst>
          </p:cNvPr>
          <p:cNvSpPr>
            <a:spLocks noGrp="1"/>
          </p:cNvSpPr>
          <p:nvPr>
            <p:ph type="title"/>
          </p:nvPr>
        </p:nvSpPr>
        <p:spPr/>
        <p:txBody>
          <a:bodyPr/>
          <a:lstStyle/>
          <a:p>
            <a:r>
              <a:rPr lang="fr-FR" dirty="0"/>
              <a:t>Tour de table</a:t>
            </a:r>
          </a:p>
        </p:txBody>
      </p:sp>
      <p:sp>
        <p:nvSpPr>
          <p:cNvPr id="3" name="Espace réservé du contenu 2">
            <a:extLst>
              <a:ext uri="{FF2B5EF4-FFF2-40B4-BE49-F238E27FC236}">
                <a16:creationId xmlns:a16="http://schemas.microsoft.com/office/drawing/2014/main" id="{134E68B9-0F59-FCDD-B1D1-993E5D35BC92}"/>
              </a:ext>
            </a:extLst>
          </p:cNvPr>
          <p:cNvSpPr>
            <a:spLocks noGrp="1"/>
          </p:cNvSpPr>
          <p:nvPr>
            <p:ph idx="1"/>
          </p:nvPr>
        </p:nvSpPr>
        <p:spPr/>
        <p:txBody>
          <a:bodyPr>
            <a:normAutofit/>
          </a:bodyPr>
          <a:lstStyle/>
          <a:p>
            <a:r>
              <a:rPr lang="fr-FR" sz="2400" dirty="0"/>
              <a:t>Quelles sont vos questions ? </a:t>
            </a:r>
          </a:p>
          <a:p>
            <a:endParaRPr lang="fr-FR" sz="2400" dirty="0"/>
          </a:p>
          <a:p>
            <a:r>
              <a:rPr lang="fr-FR" sz="2400" dirty="0"/>
              <a:t>Connaissez vous des outils libres ?</a:t>
            </a:r>
          </a:p>
          <a:p>
            <a:r>
              <a:rPr lang="fr-FR" sz="2400" dirty="0"/>
              <a:t>Utilisez vous déjà des outils libres ?</a:t>
            </a:r>
            <a:endParaRPr lang="fr-FR" sz="2000" dirty="0"/>
          </a:p>
        </p:txBody>
      </p:sp>
    </p:spTree>
    <p:extLst>
      <p:ext uri="{BB962C8B-B14F-4D97-AF65-F5344CB8AC3E}">
        <p14:creationId xmlns:p14="http://schemas.microsoft.com/office/powerpoint/2010/main" val="1432010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F645BF8-7885-4398-80BC-4C0DF24F5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10" name="Rectangle 9">
            <a:extLst>
              <a:ext uri="{FF2B5EF4-FFF2-40B4-BE49-F238E27FC236}">
                <a16:creationId xmlns:a16="http://schemas.microsoft.com/office/drawing/2014/main" id="{3212FB65-CD2B-4005-B910-132DCE19F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3" name="ZoneTexte 2">
            <a:extLst>
              <a:ext uri="{FF2B5EF4-FFF2-40B4-BE49-F238E27FC236}">
                <a16:creationId xmlns:a16="http://schemas.microsoft.com/office/drawing/2014/main" id="{BEA30F85-9094-3BA0-C440-7D57915AE04E}"/>
              </a:ext>
            </a:extLst>
          </p:cNvPr>
          <p:cNvSpPr txBox="1"/>
          <p:nvPr/>
        </p:nvSpPr>
        <p:spPr>
          <a:xfrm>
            <a:off x="5497100" y="6089904"/>
            <a:ext cx="5606329" cy="462274"/>
          </a:xfrm>
          <a:prstGeom prst="rect">
            <a:avLst/>
          </a:prstGeom>
        </p:spPr>
        <p:txBody>
          <a:bodyPr vert="horz" lIns="91440" tIns="45720" rIns="91440" bIns="45720" rtlCol="0" anchor="ctr">
            <a:normAutofit/>
          </a:bodyPr>
          <a:lstStyle/>
          <a:p>
            <a:pPr indent="-182880" defTabSz="914400">
              <a:lnSpc>
                <a:spcPct val="90000"/>
              </a:lnSpc>
              <a:spcAft>
                <a:spcPts val="600"/>
              </a:spcAft>
              <a:buClr>
                <a:schemeClr val="accent1"/>
              </a:buClr>
              <a:buFont typeface="Wingdings 2" pitchFamily="18" charset="2"/>
              <a:buChar char=""/>
            </a:pPr>
            <a:r>
              <a:rPr lang="en-US" dirty="0">
                <a:solidFill>
                  <a:schemeClr val="tx1">
                    <a:lumMod val="65000"/>
                    <a:lumOff val="35000"/>
                  </a:schemeClr>
                </a:solidFill>
              </a:rPr>
              <a:t>Source : https://www.lebigdata.fr/gafam-tout-savoir</a:t>
            </a:r>
          </a:p>
        </p:txBody>
      </p:sp>
      <p:pic>
        <p:nvPicPr>
          <p:cNvPr id="2" name="Média en ligne 1" title="Qui sont les GAFAM ? Enjeux et problématiques de l’ogre du XXIe siècle">
            <a:hlinkClick r:id="" action="ppaction://media"/>
            <a:extLst>
              <a:ext uri="{FF2B5EF4-FFF2-40B4-BE49-F238E27FC236}">
                <a16:creationId xmlns:a16="http://schemas.microsoft.com/office/drawing/2014/main" id="{60BC49BE-B55D-D438-0C80-9A528A2ACD27}"/>
              </a:ext>
            </a:extLst>
          </p:cNvPr>
          <p:cNvPicPr>
            <a:picLocks noRot="1" noChangeAspect="1"/>
          </p:cNvPicPr>
          <p:nvPr>
            <a:videoFile r:link="rId1"/>
          </p:nvPr>
        </p:nvPicPr>
        <p:blipFill>
          <a:blip r:embed="rId3"/>
          <a:stretch>
            <a:fillRect/>
          </a:stretch>
        </p:blipFill>
        <p:spPr>
          <a:xfrm>
            <a:off x="3537987" y="1112595"/>
            <a:ext cx="8183481" cy="4623665"/>
          </a:xfrm>
          <a:prstGeom prst="rect">
            <a:avLst/>
          </a:prstGeom>
        </p:spPr>
      </p:pic>
      <p:sp>
        <p:nvSpPr>
          <p:cNvPr id="6" name="Titre 1">
            <a:extLst>
              <a:ext uri="{FF2B5EF4-FFF2-40B4-BE49-F238E27FC236}">
                <a16:creationId xmlns:a16="http://schemas.microsoft.com/office/drawing/2014/main" id="{CCE363DA-9A56-E713-43D6-04552C88094C}"/>
              </a:ext>
            </a:extLst>
          </p:cNvPr>
          <p:cNvSpPr txBox="1">
            <a:spLocks/>
          </p:cNvSpPr>
          <p:nvPr/>
        </p:nvSpPr>
        <p:spPr>
          <a:xfrm>
            <a:off x="252919" y="1123837"/>
            <a:ext cx="2947482" cy="4601183"/>
          </a:xfrm>
          <a:prstGeom prst="rect">
            <a:avLst/>
          </a:prstGeom>
        </p:spPr>
        <p:txBody>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endParaRPr lang="fr-FR" dirty="0"/>
          </a:p>
          <a:p>
            <a:endParaRPr lang="fr-FR" dirty="0"/>
          </a:p>
          <a:p>
            <a:endParaRPr lang="fr-FR" dirty="0"/>
          </a:p>
          <a:p>
            <a:r>
              <a:rPr lang="fr-FR" dirty="0"/>
              <a:t>Avez-vous entendu parler des GAFAM ?</a:t>
            </a:r>
          </a:p>
        </p:txBody>
      </p:sp>
    </p:spTree>
    <p:extLst>
      <p:ext uri="{BB962C8B-B14F-4D97-AF65-F5344CB8AC3E}">
        <p14:creationId xmlns:p14="http://schemas.microsoft.com/office/powerpoint/2010/main" val="2662670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D6024E-3C14-3DD9-3AD8-BC1683DBFEBF}"/>
              </a:ext>
            </a:extLst>
          </p:cNvPr>
          <p:cNvSpPr>
            <a:spLocks noGrp="1"/>
          </p:cNvSpPr>
          <p:nvPr>
            <p:ph type="title"/>
          </p:nvPr>
        </p:nvSpPr>
        <p:spPr/>
        <p:txBody>
          <a:bodyPr/>
          <a:lstStyle/>
          <a:p>
            <a:r>
              <a:rPr lang="fr-FR" dirty="0"/>
              <a:t>Avez-vous entendu parler des GAFAM ?</a:t>
            </a:r>
          </a:p>
        </p:txBody>
      </p:sp>
      <p:pic>
        <p:nvPicPr>
          <p:cNvPr id="4" name="Média en ligne 3" title="Les GAFAM">
            <a:hlinkClick r:id="" action="ppaction://media"/>
            <a:extLst>
              <a:ext uri="{FF2B5EF4-FFF2-40B4-BE49-F238E27FC236}">
                <a16:creationId xmlns:a16="http://schemas.microsoft.com/office/drawing/2014/main" id="{57925C23-C909-6917-3BDA-6D7181067736}"/>
              </a:ext>
            </a:extLst>
          </p:cNvPr>
          <p:cNvPicPr>
            <a:picLocks noGrp="1" noRot="1" noChangeAspect="1"/>
          </p:cNvPicPr>
          <p:nvPr>
            <p:ph idx="1"/>
            <a:videoFile r:link="rId1"/>
          </p:nvPr>
        </p:nvPicPr>
        <p:blipFill>
          <a:blip r:embed="rId3"/>
          <a:stretch>
            <a:fillRect/>
          </a:stretch>
        </p:blipFill>
        <p:spPr>
          <a:xfrm>
            <a:off x="4099851" y="1359884"/>
            <a:ext cx="7315200" cy="4129088"/>
          </a:xfrm>
          <a:prstGeom prst="rect">
            <a:avLst/>
          </a:prstGeom>
        </p:spPr>
      </p:pic>
      <p:sp>
        <p:nvSpPr>
          <p:cNvPr id="8" name="ZoneTexte 7">
            <a:extLst>
              <a:ext uri="{FF2B5EF4-FFF2-40B4-BE49-F238E27FC236}">
                <a16:creationId xmlns:a16="http://schemas.microsoft.com/office/drawing/2014/main" id="{0A4C5203-1740-FC62-6AA2-611880EDC9B0}"/>
              </a:ext>
            </a:extLst>
          </p:cNvPr>
          <p:cNvSpPr txBox="1"/>
          <p:nvPr/>
        </p:nvSpPr>
        <p:spPr>
          <a:xfrm>
            <a:off x="5347397" y="6271846"/>
            <a:ext cx="5615975" cy="369332"/>
          </a:xfrm>
          <a:prstGeom prst="rect">
            <a:avLst/>
          </a:prstGeom>
          <a:noFill/>
        </p:spPr>
        <p:txBody>
          <a:bodyPr wrap="square" rtlCol="0">
            <a:spAutoFit/>
          </a:bodyPr>
          <a:lstStyle/>
          <a:p>
            <a:r>
              <a:rPr lang="fr-FR" dirty="0"/>
              <a:t>Source : https://www.lebigdata.fr/gafam-tout-savoir</a:t>
            </a:r>
          </a:p>
        </p:txBody>
      </p:sp>
    </p:spTree>
    <p:extLst>
      <p:ext uri="{BB962C8B-B14F-4D97-AF65-F5344CB8AC3E}">
        <p14:creationId xmlns:p14="http://schemas.microsoft.com/office/powerpoint/2010/main" val="1272520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2270DC-7620-269D-A834-3F6835F2A750}"/>
              </a:ext>
            </a:extLst>
          </p:cNvPr>
          <p:cNvSpPr>
            <a:spLocks noGrp="1"/>
          </p:cNvSpPr>
          <p:nvPr>
            <p:ph type="title"/>
          </p:nvPr>
        </p:nvSpPr>
        <p:spPr/>
        <p:txBody>
          <a:bodyPr/>
          <a:lstStyle/>
          <a:p>
            <a:r>
              <a:rPr lang="fr-FR" dirty="0"/>
              <a:t>Quels problèmes ? </a:t>
            </a:r>
          </a:p>
        </p:txBody>
      </p:sp>
      <p:sp>
        <p:nvSpPr>
          <p:cNvPr id="3" name="Espace réservé du contenu 2">
            <a:extLst>
              <a:ext uri="{FF2B5EF4-FFF2-40B4-BE49-F238E27FC236}">
                <a16:creationId xmlns:a16="http://schemas.microsoft.com/office/drawing/2014/main" id="{C9A7C719-C6DC-305B-7C45-FB61B845758A}"/>
              </a:ext>
            </a:extLst>
          </p:cNvPr>
          <p:cNvSpPr>
            <a:spLocks noGrp="1"/>
          </p:cNvSpPr>
          <p:nvPr>
            <p:ph idx="1"/>
          </p:nvPr>
        </p:nvSpPr>
        <p:spPr/>
        <p:txBody>
          <a:bodyPr/>
          <a:lstStyle/>
          <a:p>
            <a:r>
              <a:rPr lang="fr-FR" dirty="0"/>
              <a:t>L’acronyme GAFAM évolue radicalement pour laisser place aux Sept Magnifiques en 2026 en intégrant dorénavant </a:t>
            </a:r>
            <a:r>
              <a:rPr lang="fr-FR" dirty="0" err="1">
                <a:hlinkClick r:id="rId3"/>
              </a:rPr>
              <a:t>Nvidia</a:t>
            </a:r>
            <a:r>
              <a:rPr lang="fr-FR" dirty="0"/>
              <a:t> et </a:t>
            </a:r>
            <a:r>
              <a:rPr lang="fr-FR" dirty="0">
                <a:hlinkClick r:id="rId4"/>
              </a:rPr>
              <a:t>Tesla</a:t>
            </a:r>
            <a:r>
              <a:rPr lang="fr-FR" dirty="0"/>
              <a:t>.</a:t>
            </a:r>
          </a:p>
          <a:p>
            <a:endParaRPr lang="fr-FR" dirty="0"/>
          </a:p>
          <a:p>
            <a:r>
              <a:rPr lang="fr-FR" dirty="0"/>
              <a:t>Cependant, </a:t>
            </a:r>
            <a:r>
              <a:rPr lang="fr-FR" b="1" dirty="0"/>
              <a:t>cette concentration de pouvoir</a:t>
            </a:r>
            <a:r>
              <a:rPr lang="fr-FR" dirty="0"/>
              <a:t> suscite des préoccupations croissantes en matière de confidentialité et d’influence politique. Cela pousse les régulateurs du monde entier, en particulier en Europe, à renforcer les législations pour encadrer leurs pratiques.</a:t>
            </a:r>
          </a:p>
          <a:p>
            <a:endParaRPr lang="fr-FR" dirty="0"/>
          </a:p>
        </p:txBody>
      </p:sp>
      <p:sp>
        <p:nvSpPr>
          <p:cNvPr id="4" name="ZoneTexte 3">
            <a:extLst>
              <a:ext uri="{FF2B5EF4-FFF2-40B4-BE49-F238E27FC236}">
                <a16:creationId xmlns:a16="http://schemas.microsoft.com/office/drawing/2014/main" id="{0E824E50-75CD-E127-76EF-5439E4ACCFF6}"/>
              </a:ext>
            </a:extLst>
          </p:cNvPr>
          <p:cNvSpPr txBox="1"/>
          <p:nvPr/>
        </p:nvSpPr>
        <p:spPr>
          <a:xfrm>
            <a:off x="6096000" y="6196431"/>
            <a:ext cx="5615975" cy="307777"/>
          </a:xfrm>
          <a:prstGeom prst="rect">
            <a:avLst/>
          </a:prstGeom>
          <a:noFill/>
        </p:spPr>
        <p:txBody>
          <a:bodyPr wrap="square" rtlCol="0">
            <a:spAutoFit/>
          </a:bodyPr>
          <a:lstStyle/>
          <a:p>
            <a:r>
              <a:rPr lang="fr-FR" sz="1400" dirty="0"/>
              <a:t>Source : https://www.lebigdata.fr/gafam-tout-savoir</a:t>
            </a:r>
          </a:p>
        </p:txBody>
      </p:sp>
    </p:spTree>
    <p:extLst>
      <p:ext uri="{BB962C8B-B14F-4D97-AF65-F5344CB8AC3E}">
        <p14:creationId xmlns:p14="http://schemas.microsoft.com/office/powerpoint/2010/main" val="392888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F41BDA-5AE9-24CF-F01E-CF9C3EAB882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5BD7FA7-8073-9A6B-74F9-E62CE329767D}"/>
              </a:ext>
            </a:extLst>
          </p:cNvPr>
          <p:cNvSpPr>
            <a:spLocks noGrp="1"/>
          </p:cNvSpPr>
          <p:nvPr>
            <p:ph type="title"/>
          </p:nvPr>
        </p:nvSpPr>
        <p:spPr/>
        <p:txBody>
          <a:bodyPr/>
          <a:lstStyle/>
          <a:p>
            <a:r>
              <a:rPr lang="fr-FR" dirty="0"/>
              <a:t>Quelles solutions ? </a:t>
            </a:r>
          </a:p>
        </p:txBody>
      </p:sp>
      <p:sp>
        <p:nvSpPr>
          <p:cNvPr id="3" name="Espace réservé du contenu 2">
            <a:extLst>
              <a:ext uri="{FF2B5EF4-FFF2-40B4-BE49-F238E27FC236}">
                <a16:creationId xmlns:a16="http://schemas.microsoft.com/office/drawing/2014/main" id="{829846F6-0ED4-F4B8-A52E-533DCED2F030}"/>
              </a:ext>
            </a:extLst>
          </p:cNvPr>
          <p:cNvSpPr>
            <a:spLocks noGrp="1"/>
          </p:cNvSpPr>
          <p:nvPr>
            <p:ph idx="1"/>
          </p:nvPr>
        </p:nvSpPr>
        <p:spPr/>
        <p:txBody>
          <a:bodyPr/>
          <a:lstStyle/>
          <a:p>
            <a:r>
              <a:rPr lang="fr-FR" dirty="0"/>
              <a:t>Depuis de nombreuses années, l’Union Européenne lutte contre les entreprises tentant d’acquérir un monopole, contre la concurrence déloyale, l’évasion fiscale, ou l’intrusion dans la vie privée des citoyens européens. Il n’est donc pas surprenant que tous les GAFAM fassent l’objet d’enquêtes sur le vieux continent.</a:t>
            </a:r>
          </a:p>
          <a:p>
            <a:pPr marL="0" indent="0">
              <a:buNone/>
            </a:pPr>
            <a:endParaRPr lang="fr-FR" dirty="0"/>
          </a:p>
          <a:p>
            <a:pPr marL="0" indent="0">
              <a:buNone/>
            </a:pPr>
            <a:r>
              <a:rPr lang="fr-FR" dirty="0"/>
              <a:t>Cela passe par des amendes (Google, Microsoft), la traque des optimisations fiscales (Apple), respect des informations personnelles… mais aussi avec deux textes majeurs : le Digital Services </a:t>
            </a:r>
            <a:r>
              <a:rPr lang="fr-FR" dirty="0" err="1"/>
              <a:t>Act</a:t>
            </a:r>
            <a:r>
              <a:rPr lang="fr-FR" dirty="0"/>
              <a:t> (DSA) et le Digital </a:t>
            </a:r>
            <a:r>
              <a:rPr lang="fr-FR" dirty="0" err="1"/>
              <a:t>Markets</a:t>
            </a:r>
            <a:r>
              <a:rPr lang="fr-FR" dirty="0"/>
              <a:t> </a:t>
            </a:r>
            <a:r>
              <a:rPr lang="fr-FR" dirty="0" err="1"/>
              <a:t>Act</a:t>
            </a:r>
            <a:r>
              <a:rPr lang="fr-FR" dirty="0"/>
              <a:t> (DMA).</a:t>
            </a:r>
          </a:p>
        </p:txBody>
      </p:sp>
      <p:sp>
        <p:nvSpPr>
          <p:cNvPr id="4" name="ZoneTexte 3">
            <a:extLst>
              <a:ext uri="{FF2B5EF4-FFF2-40B4-BE49-F238E27FC236}">
                <a16:creationId xmlns:a16="http://schemas.microsoft.com/office/drawing/2014/main" id="{A72E0EFC-E4D7-5C10-0283-489A34BF1C47}"/>
              </a:ext>
            </a:extLst>
          </p:cNvPr>
          <p:cNvSpPr txBox="1"/>
          <p:nvPr/>
        </p:nvSpPr>
        <p:spPr>
          <a:xfrm>
            <a:off x="6096000" y="6196431"/>
            <a:ext cx="5615975" cy="307777"/>
          </a:xfrm>
          <a:prstGeom prst="rect">
            <a:avLst/>
          </a:prstGeom>
          <a:noFill/>
        </p:spPr>
        <p:txBody>
          <a:bodyPr wrap="square" rtlCol="0">
            <a:spAutoFit/>
          </a:bodyPr>
          <a:lstStyle/>
          <a:p>
            <a:r>
              <a:rPr lang="fr-FR" sz="1400" dirty="0"/>
              <a:t>Source : https://www.lebigdata.fr/gafam-tout-savoir</a:t>
            </a:r>
          </a:p>
        </p:txBody>
      </p:sp>
    </p:spTree>
    <p:extLst>
      <p:ext uri="{BB962C8B-B14F-4D97-AF65-F5344CB8AC3E}">
        <p14:creationId xmlns:p14="http://schemas.microsoft.com/office/powerpoint/2010/main" val="533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6247CB-311D-2A95-627C-E73DB91EA74C}"/>
              </a:ext>
            </a:extLst>
          </p:cNvPr>
          <p:cNvSpPr>
            <a:spLocks noGrp="1"/>
          </p:cNvSpPr>
          <p:nvPr>
            <p:ph type="title"/>
          </p:nvPr>
        </p:nvSpPr>
        <p:spPr/>
        <p:txBody>
          <a:bodyPr/>
          <a:lstStyle/>
          <a:p>
            <a:r>
              <a:rPr lang="fr-FR" dirty="0"/>
              <a:t>Et de notre côté ? </a:t>
            </a:r>
          </a:p>
        </p:txBody>
      </p:sp>
      <p:sp>
        <p:nvSpPr>
          <p:cNvPr id="3" name="Espace réservé du contenu 2">
            <a:extLst>
              <a:ext uri="{FF2B5EF4-FFF2-40B4-BE49-F238E27FC236}">
                <a16:creationId xmlns:a16="http://schemas.microsoft.com/office/drawing/2014/main" id="{C99101CA-586B-7275-21D8-4AE664420BE6}"/>
              </a:ext>
            </a:extLst>
          </p:cNvPr>
          <p:cNvSpPr>
            <a:spLocks noGrp="1"/>
          </p:cNvSpPr>
          <p:nvPr>
            <p:ph idx="1"/>
          </p:nvPr>
        </p:nvSpPr>
        <p:spPr/>
        <p:txBody>
          <a:bodyPr/>
          <a:lstStyle/>
          <a:p>
            <a:r>
              <a:rPr lang="fr-FR" b="1" dirty="0"/>
              <a:t>L’open source </a:t>
            </a:r>
            <a:r>
              <a:rPr lang="fr-FR" dirty="0"/>
              <a:t>permet de moins dépendre des GAFAMS.</a:t>
            </a:r>
          </a:p>
          <a:p>
            <a:endParaRPr lang="fr-FR" dirty="0"/>
          </a:p>
          <a:p>
            <a:r>
              <a:rPr lang="fr-FR" dirty="0"/>
              <a:t>Cela finit un logiciel qui donne librement accès à son code source. Il existe différents types de licence qui permettent ou non la modification et l’exploitation commerciale.</a:t>
            </a:r>
          </a:p>
          <a:p>
            <a:endParaRPr lang="fr-FR" dirty="0"/>
          </a:p>
          <a:p>
            <a:r>
              <a:rPr lang="fr-FR" dirty="0"/>
              <a:t>Il peut être gratuit ou payant</a:t>
            </a:r>
          </a:p>
          <a:p>
            <a:pPr marL="0" indent="0">
              <a:buNone/>
            </a:pPr>
            <a:endParaRPr lang="fr-FR" dirty="0"/>
          </a:p>
        </p:txBody>
      </p:sp>
      <p:sp>
        <p:nvSpPr>
          <p:cNvPr id="4" name="ZoneTexte 3">
            <a:extLst>
              <a:ext uri="{FF2B5EF4-FFF2-40B4-BE49-F238E27FC236}">
                <a16:creationId xmlns:a16="http://schemas.microsoft.com/office/drawing/2014/main" id="{1E530510-8632-F247-2BEA-1814BCAF3357}"/>
              </a:ext>
            </a:extLst>
          </p:cNvPr>
          <p:cNvSpPr txBox="1"/>
          <p:nvPr/>
        </p:nvSpPr>
        <p:spPr>
          <a:xfrm>
            <a:off x="7060676" y="6173284"/>
            <a:ext cx="4755388" cy="307777"/>
          </a:xfrm>
          <a:prstGeom prst="rect">
            <a:avLst/>
          </a:prstGeom>
          <a:noFill/>
        </p:spPr>
        <p:txBody>
          <a:bodyPr wrap="square" rtlCol="0">
            <a:spAutoFit/>
          </a:bodyPr>
          <a:lstStyle/>
          <a:p>
            <a:r>
              <a:rPr lang="fr-FR" sz="1400" dirty="0"/>
              <a:t>Source : Service informatique- Mairie Pléneuf-Val-André</a:t>
            </a:r>
          </a:p>
        </p:txBody>
      </p:sp>
    </p:spTree>
    <p:extLst>
      <p:ext uri="{BB962C8B-B14F-4D97-AF65-F5344CB8AC3E}">
        <p14:creationId xmlns:p14="http://schemas.microsoft.com/office/powerpoint/2010/main" val="745011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7FF2C6-AA7B-B2FC-0C89-59DFE539528A}"/>
              </a:ext>
            </a:extLst>
          </p:cNvPr>
          <p:cNvSpPr>
            <a:spLocks noGrp="1"/>
          </p:cNvSpPr>
          <p:nvPr>
            <p:ph type="title"/>
          </p:nvPr>
        </p:nvSpPr>
        <p:spPr/>
        <p:txBody>
          <a:bodyPr/>
          <a:lstStyle/>
          <a:p>
            <a:r>
              <a:rPr lang="fr-FR" dirty="0"/>
              <a:t>Avantages</a:t>
            </a:r>
          </a:p>
        </p:txBody>
      </p:sp>
      <p:sp>
        <p:nvSpPr>
          <p:cNvPr id="3" name="Espace réservé du contenu 2">
            <a:extLst>
              <a:ext uri="{FF2B5EF4-FFF2-40B4-BE49-F238E27FC236}">
                <a16:creationId xmlns:a16="http://schemas.microsoft.com/office/drawing/2014/main" id="{490B0B1C-EC9E-4062-B905-800F035F73CF}"/>
              </a:ext>
            </a:extLst>
          </p:cNvPr>
          <p:cNvSpPr>
            <a:spLocks noGrp="1"/>
          </p:cNvSpPr>
          <p:nvPr>
            <p:ph idx="1"/>
          </p:nvPr>
        </p:nvSpPr>
        <p:spPr/>
        <p:txBody>
          <a:bodyPr>
            <a:normAutofit/>
          </a:bodyPr>
          <a:lstStyle/>
          <a:p>
            <a:r>
              <a:rPr lang="fr-FR" sz="2400" dirty="0"/>
              <a:t>Les logiciels sont en général gérés par des collectifs de contributeurs, ce qui permet une variété de points de vue et un savoir partagé</a:t>
            </a:r>
          </a:p>
          <a:p>
            <a:endParaRPr lang="fr-FR" sz="2400" dirty="0"/>
          </a:p>
          <a:p>
            <a:r>
              <a:rPr lang="fr-FR" sz="2400" dirty="0"/>
              <a:t>Continuité du produit dans le temps (moins d’obsolescence programmée).</a:t>
            </a:r>
          </a:p>
          <a:p>
            <a:endParaRPr lang="fr-FR" sz="2400" dirty="0"/>
          </a:p>
          <a:p>
            <a:r>
              <a:rPr lang="fr-FR" sz="2400" dirty="0"/>
              <a:t>Comme le code est libre, il est potentiellement surveillé par plus de contributeurs et donc souvent plus sûr.</a:t>
            </a:r>
          </a:p>
          <a:p>
            <a:endParaRPr lang="fr-FR" sz="2400" dirty="0"/>
          </a:p>
        </p:txBody>
      </p:sp>
    </p:spTree>
    <p:extLst>
      <p:ext uri="{BB962C8B-B14F-4D97-AF65-F5344CB8AC3E}">
        <p14:creationId xmlns:p14="http://schemas.microsoft.com/office/powerpoint/2010/main" val="788984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Cadr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adr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adr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Thème Offic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TM03457475[[fn=Cadre]]</Template>
  <TotalTime>825</TotalTime>
  <Words>800</Words>
  <Application>Microsoft Office PowerPoint</Application>
  <PresentationFormat>Grand écran</PresentationFormat>
  <Paragraphs>128</Paragraphs>
  <Slides>26</Slides>
  <Notes>8</Notes>
  <HiddenSlides>0</HiddenSlides>
  <MMClips>2</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26</vt:i4>
      </vt:variant>
    </vt:vector>
  </HeadingPairs>
  <TitlesOfParts>
    <vt:vector size="30" baseType="lpstr">
      <vt:lpstr>Corbel</vt:lpstr>
      <vt:lpstr>Segoe Print</vt:lpstr>
      <vt:lpstr>Wingdings 2</vt:lpstr>
      <vt:lpstr>Cadre</vt:lpstr>
      <vt:lpstr>Découvrir Linux et les outils libres</vt:lpstr>
      <vt:lpstr>sommaire</vt:lpstr>
      <vt:lpstr>Tour de table</vt:lpstr>
      <vt:lpstr>Présentation PowerPoint</vt:lpstr>
      <vt:lpstr>Avez-vous entendu parler des GAFAM ?</vt:lpstr>
      <vt:lpstr>Quels problèmes ? </vt:lpstr>
      <vt:lpstr>Quelles solutions ? </vt:lpstr>
      <vt:lpstr>Et de notre côté ? </vt:lpstr>
      <vt:lpstr>Avantages</vt:lpstr>
      <vt:lpstr>Inconvénients </vt:lpstr>
      <vt:lpstr>Linux, un système d’exploitation libre</vt:lpstr>
      <vt:lpstr>Présentation PowerPoint</vt:lpstr>
      <vt:lpstr>A quoi ça ressemble ? </vt:lpstr>
      <vt:lpstr>Présentation PowerPoint</vt:lpstr>
      <vt:lpstr>Quels logiciels peut-on utiliser ? </vt:lpstr>
      <vt:lpstr>Quels outils alternatifs ? </vt:lpstr>
      <vt:lpstr>Présentation PowerPoint</vt:lpstr>
      <vt:lpstr>Présentation PowerPoint</vt:lpstr>
      <vt:lpstr>Quels outils alternatifs ?  </vt:lpstr>
      <vt:lpstr>Présentation PowerPoint</vt:lpstr>
      <vt:lpstr>Présentation PowerPoint</vt:lpstr>
      <vt:lpstr>Quels outils alternatifs ? </vt:lpstr>
      <vt:lpstr>Présentation PowerPoint</vt:lpstr>
      <vt:lpstr>Quels outils alternatifs ? </vt:lpstr>
      <vt:lpstr>Plus d’infos : </vt:lpstr>
      <vt:lpstr>Merci de votre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Disposition du titre</dc:title>
  <dc:creator>JARNET Laura</dc:creator>
  <cp:lastModifiedBy>Laura JARNET</cp:lastModifiedBy>
  <cp:revision>29</cp:revision>
  <dcterms:created xsi:type="dcterms:W3CDTF">2022-08-09T10:15:48Z</dcterms:created>
  <dcterms:modified xsi:type="dcterms:W3CDTF">2026-01-21T14:21:57Z</dcterms:modified>
</cp:coreProperties>
</file>