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60" r:id="rId4"/>
    <p:sldId id="287" r:id="rId5"/>
    <p:sldId id="261" r:id="rId6"/>
    <p:sldId id="262" r:id="rId7"/>
    <p:sldId id="264" r:id="rId8"/>
    <p:sldId id="275" r:id="rId9"/>
    <p:sldId id="276" r:id="rId10"/>
    <p:sldId id="277" r:id="rId11"/>
    <p:sldId id="265" r:id="rId12"/>
    <p:sldId id="263" r:id="rId13"/>
    <p:sldId id="266" r:id="rId14"/>
    <p:sldId id="267" r:id="rId15"/>
    <p:sldId id="274" r:id="rId16"/>
    <p:sldId id="278" r:id="rId17"/>
    <p:sldId id="279" r:id="rId18"/>
    <p:sldId id="268" r:id="rId19"/>
    <p:sldId id="269" r:id="rId20"/>
    <p:sldId id="270" r:id="rId21"/>
    <p:sldId id="271" r:id="rId22"/>
    <p:sldId id="281" r:id="rId23"/>
    <p:sldId id="272" r:id="rId24"/>
    <p:sldId id="273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85180" autoAdjust="0"/>
  </p:normalViewPr>
  <p:slideViewPr>
    <p:cSldViewPr snapToGrid="0">
      <p:cViewPr>
        <p:scale>
          <a:sx n="67" d="100"/>
          <a:sy n="67" d="100"/>
        </p:scale>
        <p:origin x="121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D8C48-C6BC-4215-BCE6-5A05751CA56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6010EFA-F406-47E6-90B3-109579EF395C}">
      <dgm:prSet phldrT="[Texte]"/>
      <dgm:spPr/>
      <dgm:t>
        <a:bodyPr/>
        <a:lstStyle/>
        <a:p>
          <a:r>
            <a:rPr lang="fr-FR" dirty="0"/>
            <a:t>Mot de passe fort</a:t>
          </a:r>
        </a:p>
      </dgm:t>
    </dgm:pt>
    <dgm:pt modelId="{60FAD350-FCC6-4115-B57A-DD80C9FC1F02}" type="parTrans" cxnId="{BB3C0FD1-C174-4346-81DF-8AF9F2C63057}">
      <dgm:prSet/>
      <dgm:spPr/>
      <dgm:t>
        <a:bodyPr/>
        <a:lstStyle/>
        <a:p>
          <a:endParaRPr lang="fr-FR"/>
        </a:p>
      </dgm:t>
    </dgm:pt>
    <dgm:pt modelId="{7159030E-C585-4D55-B251-FB0A6BA01224}" type="sibTrans" cxnId="{BB3C0FD1-C174-4346-81DF-8AF9F2C63057}">
      <dgm:prSet/>
      <dgm:spPr/>
      <dgm:t>
        <a:bodyPr/>
        <a:lstStyle/>
        <a:p>
          <a:endParaRPr lang="fr-FR"/>
        </a:p>
      </dgm:t>
    </dgm:pt>
    <dgm:pt modelId="{0A762EAC-BA43-4600-9ABB-CF3852478F14}">
      <dgm:prSet phldrT="[Texte]"/>
      <dgm:spPr/>
      <dgm:t>
        <a:bodyPr/>
        <a:lstStyle/>
        <a:p>
          <a:r>
            <a:rPr lang="fr-FR" dirty="0"/>
            <a:t>Long (+ de 12 caractères)</a:t>
          </a:r>
        </a:p>
      </dgm:t>
    </dgm:pt>
    <dgm:pt modelId="{54D7388A-B325-4496-8DAB-1876995EE77E}" type="parTrans" cxnId="{CAE554AD-93D4-49A2-B624-71821BA3AB87}">
      <dgm:prSet/>
      <dgm:spPr/>
      <dgm:t>
        <a:bodyPr/>
        <a:lstStyle/>
        <a:p>
          <a:endParaRPr lang="fr-FR"/>
        </a:p>
      </dgm:t>
    </dgm:pt>
    <dgm:pt modelId="{970E7179-FB09-468B-8D5C-24386A1DCABB}" type="sibTrans" cxnId="{CAE554AD-93D4-49A2-B624-71821BA3AB87}">
      <dgm:prSet/>
      <dgm:spPr/>
      <dgm:t>
        <a:bodyPr/>
        <a:lstStyle/>
        <a:p>
          <a:endParaRPr lang="fr-FR"/>
        </a:p>
      </dgm:t>
    </dgm:pt>
    <dgm:pt modelId="{F6FA4170-CA18-4E05-8AFD-EBC44D0D1E1A}">
      <dgm:prSet phldrT="[Texte]"/>
      <dgm:spPr/>
      <dgm:t>
        <a:bodyPr/>
        <a:lstStyle/>
        <a:p>
          <a:r>
            <a:rPr lang="fr-FR" dirty="0"/>
            <a:t>Complexe : </a:t>
          </a:r>
          <a:br>
            <a:rPr lang="fr-FR" dirty="0"/>
          </a:br>
          <a:r>
            <a:rPr lang="fr-FR" dirty="0"/>
            <a:t>Majuscules + minuscules + chiffres + caractères spéciaux</a:t>
          </a:r>
        </a:p>
      </dgm:t>
    </dgm:pt>
    <dgm:pt modelId="{B1433B81-4B37-4FD4-95DE-07EBB55C897E}" type="parTrans" cxnId="{38E789E8-4606-4F7B-9786-2F20F7FA1743}">
      <dgm:prSet/>
      <dgm:spPr/>
      <dgm:t>
        <a:bodyPr/>
        <a:lstStyle/>
        <a:p>
          <a:endParaRPr lang="fr-FR"/>
        </a:p>
      </dgm:t>
    </dgm:pt>
    <dgm:pt modelId="{5B103D68-F21F-4875-9F14-4FD71E751AD3}" type="sibTrans" cxnId="{38E789E8-4606-4F7B-9786-2F20F7FA1743}">
      <dgm:prSet/>
      <dgm:spPr/>
      <dgm:t>
        <a:bodyPr/>
        <a:lstStyle/>
        <a:p>
          <a:endParaRPr lang="fr-FR"/>
        </a:p>
      </dgm:t>
    </dgm:pt>
    <dgm:pt modelId="{09FE4903-9CFB-410B-883B-FC916CD1DA7E}">
      <dgm:prSet phldrT="[Texte]"/>
      <dgm:spPr/>
      <dgm:t>
        <a:bodyPr/>
        <a:lstStyle/>
        <a:p>
          <a:r>
            <a:rPr lang="fr-FR" dirty="0"/>
            <a:t>Difficile à deviner</a:t>
          </a:r>
        </a:p>
      </dgm:t>
    </dgm:pt>
    <dgm:pt modelId="{42C8E97B-3899-4FFB-8763-643CC6E61BC8}" type="parTrans" cxnId="{0AF69EDC-1254-4838-A784-8374435F9AEC}">
      <dgm:prSet/>
      <dgm:spPr/>
      <dgm:t>
        <a:bodyPr/>
        <a:lstStyle/>
        <a:p>
          <a:endParaRPr lang="fr-FR"/>
        </a:p>
      </dgm:t>
    </dgm:pt>
    <dgm:pt modelId="{4C867160-9EFD-461C-9B94-92D3BA024952}" type="sibTrans" cxnId="{0AF69EDC-1254-4838-A784-8374435F9AEC}">
      <dgm:prSet/>
      <dgm:spPr/>
      <dgm:t>
        <a:bodyPr/>
        <a:lstStyle/>
        <a:p>
          <a:endParaRPr lang="fr-FR"/>
        </a:p>
      </dgm:t>
    </dgm:pt>
    <dgm:pt modelId="{923AD8EC-3527-443E-802E-399FE3CBEF4C}">
      <dgm:prSet phldrT="[Texte]"/>
      <dgm:spPr/>
      <dgm:t>
        <a:bodyPr/>
        <a:lstStyle/>
        <a:p>
          <a:r>
            <a:rPr lang="fr-FR" dirty="0"/>
            <a:t>Facile à retenir</a:t>
          </a:r>
        </a:p>
      </dgm:t>
    </dgm:pt>
    <dgm:pt modelId="{7E88AEDF-6F06-4890-B45A-323C13535ED1}" type="parTrans" cxnId="{A38835F5-CDF2-4957-B2AB-3EBA698CC67D}">
      <dgm:prSet/>
      <dgm:spPr/>
      <dgm:t>
        <a:bodyPr/>
        <a:lstStyle/>
        <a:p>
          <a:endParaRPr lang="fr-FR"/>
        </a:p>
      </dgm:t>
    </dgm:pt>
    <dgm:pt modelId="{BD999621-EC33-4DE7-99F7-0E6BD7BCDE3E}" type="sibTrans" cxnId="{A38835F5-CDF2-4957-B2AB-3EBA698CC67D}">
      <dgm:prSet/>
      <dgm:spPr/>
      <dgm:t>
        <a:bodyPr/>
        <a:lstStyle/>
        <a:p>
          <a:endParaRPr lang="fr-FR"/>
        </a:p>
      </dgm:t>
    </dgm:pt>
    <dgm:pt modelId="{FB08BF71-00C5-456B-A9E7-59EE24495D05}" type="pres">
      <dgm:prSet presAssocID="{67FD8C48-C6BC-4215-BCE6-5A05751CA56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A14544-71A5-4597-9CB9-AD0A785F6618}" type="pres">
      <dgm:prSet presAssocID="{67FD8C48-C6BC-4215-BCE6-5A05751CA569}" presName="matrix" presStyleCnt="0"/>
      <dgm:spPr/>
    </dgm:pt>
    <dgm:pt modelId="{B0D42ED3-53D8-42A5-918D-DA91671604ED}" type="pres">
      <dgm:prSet presAssocID="{67FD8C48-C6BC-4215-BCE6-5A05751CA569}" presName="tile1" presStyleLbl="node1" presStyleIdx="0" presStyleCnt="4"/>
      <dgm:spPr/>
    </dgm:pt>
    <dgm:pt modelId="{DA3A45F9-6601-417F-8FDF-DFA95491A870}" type="pres">
      <dgm:prSet presAssocID="{67FD8C48-C6BC-4215-BCE6-5A05751CA56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549E34A-715E-47DC-89B0-466B6AD26B1D}" type="pres">
      <dgm:prSet presAssocID="{67FD8C48-C6BC-4215-BCE6-5A05751CA569}" presName="tile2" presStyleLbl="node1" presStyleIdx="1" presStyleCnt="4"/>
      <dgm:spPr/>
    </dgm:pt>
    <dgm:pt modelId="{C98F7FC8-7FB6-42FC-8F89-AF05B6F6DC0A}" type="pres">
      <dgm:prSet presAssocID="{67FD8C48-C6BC-4215-BCE6-5A05751CA56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48BC845-68C4-4BA1-8588-DAB9C2FFCF3D}" type="pres">
      <dgm:prSet presAssocID="{67FD8C48-C6BC-4215-BCE6-5A05751CA569}" presName="tile3" presStyleLbl="node1" presStyleIdx="2" presStyleCnt="4"/>
      <dgm:spPr/>
    </dgm:pt>
    <dgm:pt modelId="{D876E08C-4E63-4BEC-9AC6-4508B29A37B8}" type="pres">
      <dgm:prSet presAssocID="{67FD8C48-C6BC-4215-BCE6-5A05751CA56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7BD109A-A283-4933-94DE-FEFFBC5BAF74}" type="pres">
      <dgm:prSet presAssocID="{67FD8C48-C6BC-4215-BCE6-5A05751CA569}" presName="tile4" presStyleLbl="node1" presStyleIdx="3" presStyleCnt="4"/>
      <dgm:spPr/>
    </dgm:pt>
    <dgm:pt modelId="{43A355A9-6E90-4DE1-B37D-4E7C5038A0E0}" type="pres">
      <dgm:prSet presAssocID="{67FD8C48-C6BC-4215-BCE6-5A05751CA56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49A11B4-8726-4C1C-B5AC-E9E98DB2BF4E}" type="pres">
      <dgm:prSet presAssocID="{67FD8C48-C6BC-4215-BCE6-5A05751CA569}" presName="centerTile" presStyleLbl="fgShp" presStyleIdx="0" presStyleCnt="1" custLinFactNeighborX="53">
        <dgm:presLayoutVars>
          <dgm:chMax val="0"/>
          <dgm:chPref val="0"/>
        </dgm:presLayoutVars>
      </dgm:prSet>
      <dgm:spPr/>
    </dgm:pt>
  </dgm:ptLst>
  <dgm:cxnLst>
    <dgm:cxn modelId="{0DA2AA08-C590-4621-96F9-8190E7299A46}" type="presOf" srcId="{F6FA4170-CA18-4E05-8AFD-EBC44D0D1E1A}" destId="{C98F7FC8-7FB6-42FC-8F89-AF05B6F6DC0A}" srcOrd="1" destOrd="0" presId="urn:microsoft.com/office/officeart/2005/8/layout/matrix1"/>
    <dgm:cxn modelId="{5995CB1E-858F-468E-B077-D4A2A657410D}" type="presOf" srcId="{F6FA4170-CA18-4E05-8AFD-EBC44D0D1E1A}" destId="{4549E34A-715E-47DC-89B0-466B6AD26B1D}" srcOrd="0" destOrd="0" presId="urn:microsoft.com/office/officeart/2005/8/layout/matrix1"/>
    <dgm:cxn modelId="{E527C12C-B9DE-4652-B238-5601C2BB26C2}" type="presOf" srcId="{36010EFA-F406-47E6-90B3-109579EF395C}" destId="{049A11B4-8726-4C1C-B5AC-E9E98DB2BF4E}" srcOrd="0" destOrd="0" presId="urn:microsoft.com/office/officeart/2005/8/layout/matrix1"/>
    <dgm:cxn modelId="{EA72898C-64BF-44B2-B0BA-4806C2967E96}" type="presOf" srcId="{09FE4903-9CFB-410B-883B-FC916CD1DA7E}" destId="{A48BC845-68C4-4BA1-8588-DAB9C2FFCF3D}" srcOrd="0" destOrd="0" presId="urn:microsoft.com/office/officeart/2005/8/layout/matrix1"/>
    <dgm:cxn modelId="{53E2349D-3378-482F-8DB8-3D4B29356C06}" type="presOf" srcId="{0A762EAC-BA43-4600-9ABB-CF3852478F14}" destId="{DA3A45F9-6601-417F-8FDF-DFA95491A870}" srcOrd="1" destOrd="0" presId="urn:microsoft.com/office/officeart/2005/8/layout/matrix1"/>
    <dgm:cxn modelId="{F4D0AFA8-11A1-4513-A806-B20D47A65BDA}" type="presOf" srcId="{923AD8EC-3527-443E-802E-399FE3CBEF4C}" destId="{87BD109A-A283-4933-94DE-FEFFBC5BAF74}" srcOrd="0" destOrd="0" presId="urn:microsoft.com/office/officeart/2005/8/layout/matrix1"/>
    <dgm:cxn modelId="{CAE554AD-93D4-49A2-B624-71821BA3AB87}" srcId="{36010EFA-F406-47E6-90B3-109579EF395C}" destId="{0A762EAC-BA43-4600-9ABB-CF3852478F14}" srcOrd="0" destOrd="0" parTransId="{54D7388A-B325-4496-8DAB-1876995EE77E}" sibTransId="{970E7179-FB09-468B-8D5C-24386A1DCABB}"/>
    <dgm:cxn modelId="{4D8073BB-8243-4D12-BC62-A082C8774B0B}" type="presOf" srcId="{67FD8C48-C6BC-4215-BCE6-5A05751CA569}" destId="{FB08BF71-00C5-456B-A9E7-59EE24495D05}" srcOrd="0" destOrd="0" presId="urn:microsoft.com/office/officeart/2005/8/layout/matrix1"/>
    <dgm:cxn modelId="{60FC44C5-590B-4A54-A390-AEA77F2A3924}" type="presOf" srcId="{09FE4903-9CFB-410B-883B-FC916CD1DA7E}" destId="{D876E08C-4E63-4BEC-9AC6-4508B29A37B8}" srcOrd="1" destOrd="0" presId="urn:microsoft.com/office/officeart/2005/8/layout/matrix1"/>
    <dgm:cxn modelId="{C23C3CCB-1E11-4E3D-B863-47F02B030F08}" type="presOf" srcId="{923AD8EC-3527-443E-802E-399FE3CBEF4C}" destId="{43A355A9-6E90-4DE1-B37D-4E7C5038A0E0}" srcOrd="1" destOrd="0" presId="urn:microsoft.com/office/officeart/2005/8/layout/matrix1"/>
    <dgm:cxn modelId="{BB3C0FD1-C174-4346-81DF-8AF9F2C63057}" srcId="{67FD8C48-C6BC-4215-BCE6-5A05751CA569}" destId="{36010EFA-F406-47E6-90B3-109579EF395C}" srcOrd="0" destOrd="0" parTransId="{60FAD350-FCC6-4115-B57A-DD80C9FC1F02}" sibTransId="{7159030E-C585-4D55-B251-FB0A6BA01224}"/>
    <dgm:cxn modelId="{0AF69EDC-1254-4838-A784-8374435F9AEC}" srcId="{36010EFA-F406-47E6-90B3-109579EF395C}" destId="{09FE4903-9CFB-410B-883B-FC916CD1DA7E}" srcOrd="2" destOrd="0" parTransId="{42C8E97B-3899-4FFB-8763-643CC6E61BC8}" sibTransId="{4C867160-9EFD-461C-9B94-92D3BA024952}"/>
    <dgm:cxn modelId="{538105DD-948C-4786-9069-0E8EEC22A25E}" type="presOf" srcId="{0A762EAC-BA43-4600-9ABB-CF3852478F14}" destId="{B0D42ED3-53D8-42A5-918D-DA91671604ED}" srcOrd="0" destOrd="0" presId="urn:microsoft.com/office/officeart/2005/8/layout/matrix1"/>
    <dgm:cxn modelId="{38E789E8-4606-4F7B-9786-2F20F7FA1743}" srcId="{36010EFA-F406-47E6-90B3-109579EF395C}" destId="{F6FA4170-CA18-4E05-8AFD-EBC44D0D1E1A}" srcOrd="1" destOrd="0" parTransId="{B1433B81-4B37-4FD4-95DE-07EBB55C897E}" sibTransId="{5B103D68-F21F-4875-9F14-4FD71E751AD3}"/>
    <dgm:cxn modelId="{A38835F5-CDF2-4957-B2AB-3EBA698CC67D}" srcId="{36010EFA-F406-47E6-90B3-109579EF395C}" destId="{923AD8EC-3527-443E-802E-399FE3CBEF4C}" srcOrd="3" destOrd="0" parTransId="{7E88AEDF-6F06-4890-B45A-323C13535ED1}" sibTransId="{BD999621-EC33-4DE7-99F7-0E6BD7BCDE3E}"/>
    <dgm:cxn modelId="{88B46E92-422A-4269-84C9-927B2DB5BE5C}" type="presParOf" srcId="{FB08BF71-00C5-456B-A9E7-59EE24495D05}" destId="{4DA14544-71A5-4597-9CB9-AD0A785F6618}" srcOrd="0" destOrd="0" presId="urn:microsoft.com/office/officeart/2005/8/layout/matrix1"/>
    <dgm:cxn modelId="{AB7F4681-0642-4296-87F6-EED2A85B356A}" type="presParOf" srcId="{4DA14544-71A5-4597-9CB9-AD0A785F6618}" destId="{B0D42ED3-53D8-42A5-918D-DA91671604ED}" srcOrd="0" destOrd="0" presId="urn:microsoft.com/office/officeart/2005/8/layout/matrix1"/>
    <dgm:cxn modelId="{E9E11040-C37B-4759-BA52-751384F573B2}" type="presParOf" srcId="{4DA14544-71A5-4597-9CB9-AD0A785F6618}" destId="{DA3A45F9-6601-417F-8FDF-DFA95491A870}" srcOrd="1" destOrd="0" presId="urn:microsoft.com/office/officeart/2005/8/layout/matrix1"/>
    <dgm:cxn modelId="{D3445808-B81D-4410-AB35-30077DC64EB2}" type="presParOf" srcId="{4DA14544-71A5-4597-9CB9-AD0A785F6618}" destId="{4549E34A-715E-47DC-89B0-466B6AD26B1D}" srcOrd="2" destOrd="0" presId="urn:microsoft.com/office/officeart/2005/8/layout/matrix1"/>
    <dgm:cxn modelId="{C561F658-9BFF-43A6-8073-5EF760C3D0A4}" type="presParOf" srcId="{4DA14544-71A5-4597-9CB9-AD0A785F6618}" destId="{C98F7FC8-7FB6-42FC-8F89-AF05B6F6DC0A}" srcOrd="3" destOrd="0" presId="urn:microsoft.com/office/officeart/2005/8/layout/matrix1"/>
    <dgm:cxn modelId="{278B6992-010B-49AA-999F-C4579542F306}" type="presParOf" srcId="{4DA14544-71A5-4597-9CB9-AD0A785F6618}" destId="{A48BC845-68C4-4BA1-8588-DAB9C2FFCF3D}" srcOrd="4" destOrd="0" presId="urn:microsoft.com/office/officeart/2005/8/layout/matrix1"/>
    <dgm:cxn modelId="{33FC35AE-C983-4517-95E1-F4893ABECC8A}" type="presParOf" srcId="{4DA14544-71A5-4597-9CB9-AD0A785F6618}" destId="{D876E08C-4E63-4BEC-9AC6-4508B29A37B8}" srcOrd="5" destOrd="0" presId="urn:microsoft.com/office/officeart/2005/8/layout/matrix1"/>
    <dgm:cxn modelId="{52E41799-6544-47F9-A6AF-20372B51D97C}" type="presParOf" srcId="{4DA14544-71A5-4597-9CB9-AD0A785F6618}" destId="{87BD109A-A283-4933-94DE-FEFFBC5BAF74}" srcOrd="6" destOrd="0" presId="urn:microsoft.com/office/officeart/2005/8/layout/matrix1"/>
    <dgm:cxn modelId="{FCF22568-2708-4205-9DCD-48D58FE43288}" type="presParOf" srcId="{4DA14544-71A5-4597-9CB9-AD0A785F6618}" destId="{43A355A9-6E90-4DE1-B37D-4E7C5038A0E0}" srcOrd="7" destOrd="0" presId="urn:microsoft.com/office/officeart/2005/8/layout/matrix1"/>
    <dgm:cxn modelId="{7CB7DEC0-7A5A-4D0E-81EE-03ED11039268}" type="presParOf" srcId="{FB08BF71-00C5-456B-A9E7-59EE24495D05}" destId="{049A11B4-8726-4C1C-B5AC-E9E98DB2BF4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6B864-927C-4F8D-8B2F-E2276A06EB4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30EF06E-CB28-470A-AD74-42DCE787FA9E}">
      <dgm:prSet phldrT="[Texte]" custT="1"/>
      <dgm:spPr/>
      <dgm:t>
        <a:bodyPr/>
        <a:lstStyle/>
        <a:p>
          <a:r>
            <a:rPr lang="fr-FR" sz="1500" dirty="0"/>
            <a:t>Aller sur le site internet de la démarche à effectuer</a:t>
          </a:r>
        </a:p>
      </dgm:t>
    </dgm:pt>
    <dgm:pt modelId="{FD72C85D-6DE0-4CAD-92CC-5049B05D6607}" type="parTrans" cxnId="{44D34B58-3CC0-4F9C-9322-DEC2BF20C7CD}">
      <dgm:prSet/>
      <dgm:spPr/>
      <dgm:t>
        <a:bodyPr/>
        <a:lstStyle/>
        <a:p>
          <a:endParaRPr lang="fr-FR"/>
        </a:p>
      </dgm:t>
    </dgm:pt>
    <dgm:pt modelId="{8EBB9B12-3E8D-4A7B-AD2E-9243E39DB7E0}" type="sibTrans" cxnId="{44D34B58-3CC0-4F9C-9322-DEC2BF20C7CD}">
      <dgm:prSet/>
      <dgm:spPr/>
      <dgm:t>
        <a:bodyPr/>
        <a:lstStyle/>
        <a:p>
          <a:endParaRPr lang="fr-FR"/>
        </a:p>
      </dgm:t>
    </dgm:pt>
    <dgm:pt modelId="{58D55B99-AB8A-4914-8415-F01271DDC838}">
      <dgm:prSet phldrT="[Texte]" custT="1"/>
      <dgm:spPr/>
      <dgm:t>
        <a:bodyPr/>
        <a:lstStyle/>
        <a:p>
          <a:r>
            <a:rPr lang="fr-FR" sz="1600" dirty="0"/>
            <a:t>Cliquez sur « France Connect »</a:t>
          </a:r>
        </a:p>
      </dgm:t>
    </dgm:pt>
    <dgm:pt modelId="{DE42D72A-6397-489C-BB60-80F352DE46CE}" type="parTrans" cxnId="{C7E77E93-9A8E-41BA-9070-12CB66804E73}">
      <dgm:prSet/>
      <dgm:spPr/>
      <dgm:t>
        <a:bodyPr/>
        <a:lstStyle/>
        <a:p>
          <a:endParaRPr lang="fr-FR"/>
        </a:p>
      </dgm:t>
    </dgm:pt>
    <dgm:pt modelId="{83EF45B7-99C1-4E38-8E9A-9892D8A0C455}" type="sibTrans" cxnId="{C7E77E93-9A8E-41BA-9070-12CB66804E73}">
      <dgm:prSet/>
      <dgm:spPr/>
      <dgm:t>
        <a:bodyPr/>
        <a:lstStyle/>
        <a:p>
          <a:endParaRPr lang="fr-FR"/>
        </a:p>
      </dgm:t>
    </dgm:pt>
    <dgm:pt modelId="{56F243C9-90DC-456D-87AD-6DA6C3B75F05}">
      <dgm:prSet phldrT="[Texte]" custT="1"/>
      <dgm:spPr/>
      <dgm:t>
        <a:bodyPr/>
        <a:lstStyle/>
        <a:p>
          <a:r>
            <a:rPr lang="fr-FR" sz="1500" dirty="0"/>
            <a:t>Choisir le service « clé » </a:t>
          </a:r>
        </a:p>
      </dgm:t>
    </dgm:pt>
    <dgm:pt modelId="{6EBF0B07-3DFA-40C8-95F5-C47C7D318CB4}" type="parTrans" cxnId="{42FDC4DD-E57D-4EE2-962F-6579E8B5FE64}">
      <dgm:prSet/>
      <dgm:spPr/>
      <dgm:t>
        <a:bodyPr/>
        <a:lstStyle/>
        <a:p>
          <a:endParaRPr lang="fr-FR"/>
        </a:p>
      </dgm:t>
    </dgm:pt>
    <dgm:pt modelId="{C78C0FC3-1912-4BE3-9E6C-B9D05D01E7EF}" type="sibTrans" cxnId="{42FDC4DD-E57D-4EE2-962F-6579E8B5FE64}">
      <dgm:prSet/>
      <dgm:spPr/>
      <dgm:t>
        <a:bodyPr/>
        <a:lstStyle/>
        <a:p>
          <a:endParaRPr lang="fr-FR"/>
        </a:p>
      </dgm:t>
    </dgm:pt>
    <dgm:pt modelId="{E13C1BE9-2AE1-4231-8351-3BF4230385DB}">
      <dgm:prSet phldrT="[Texte]" custT="1"/>
      <dgm:spPr/>
      <dgm:t>
        <a:bodyPr/>
        <a:lstStyle/>
        <a:p>
          <a:r>
            <a:rPr lang="fr-FR" sz="1500" dirty="0"/>
            <a:t>Saisissez l’identifiant/mot de passe de celui-ci</a:t>
          </a:r>
        </a:p>
      </dgm:t>
    </dgm:pt>
    <dgm:pt modelId="{A6E510C2-63C1-41AC-876E-D8E7BB26E938}" type="parTrans" cxnId="{EE82CC37-9B7C-416E-B77C-F9118A68A70E}">
      <dgm:prSet/>
      <dgm:spPr/>
      <dgm:t>
        <a:bodyPr/>
        <a:lstStyle/>
        <a:p>
          <a:endParaRPr lang="fr-FR"/>
        </a:p>
      </dgm:t>
    </dgm:pt>
    <dgm:pt modelId="{B3D49809-2477-4823-AF80-3823D0D8EDF8}" type="sibTrans" cxnId="{EE82CC37-9B7C-416E-B77C-F9118A68A70E}">
      <dgm:prSet/>
      <dgm:spPr/>
      <dgm:t>
        <a:bodyPr/>
        <a:lstStyle/>
        <a:p>
          <a:endParaRPr lang="fr-FR"/>
        </a:p>
      </dgm:t>
    </dgm:pt>
    <dgm:pt modelId="{0092FA2A-E999-4093-BD2B-EF4997D052B7}">
      <dgm:prSet phldrT="[Texte]" custT="1"/>
      <dgm:spPr/>
      <dgm:t>
        <a:bodyPr/>
        <a:lstStyle/>
        <a:p>
          <a:r>
            <a:rPr lang="fr-FR" sz="1500" dirty="0"/>
            <a:t>Confirmer votre identité</a:t>
          </a:r>
        </a:p>
      </dgm:t>
    </dgm:pt>
    <dgm:pt modelId="{5AC0CDE3-FB2B-4A3F-900F-DBF41D73AAC2}" type="parTrans" cxnId="{FB3E407A-5E2F-49FE-BE26-96C930D27B69}">
      <dgm:prSet/>
      <dgm:spPr/>
      <dgm:t>
        <a:bodyPr/>
        <a:lstStyle/>
        <a:p>
          <a:endParaRPr lang="fr-FR"/>
        </a:p>
      </dgm:t>
    </dgm:pt>
    <dgm:pt modelId="{92DE0192-5FE7-4564-ACE0-6B2382552F16}" type="sibTrans" cxnId="{FB3E407A-5E2F-49FE-BE26-96C930D27B69}">
      <dgm:prSet/>
      <dgm:spPr/>
      <dgm:t>
        <a:bodyPr/>
        <a:lstStyle/>
        <a:p>
          <a:endParaRPr lang="fr-FR"/>
        </a:p>
      </dgm:t>
    </dgm:pt>
    <dgm:pt modelId="{711B8AA0-13F0-4D31-AC10-3EACB2D946B3}" type="pres">
      <dgm:prSet presAssocID="{FF16B864-927C-4F8D-8B2F-E2276A06EB4F}" presName="Name0" presStyleCnt="0">
        <dgm:presLayoutVars>
          <dgm:dir/>
          <dgm:animLvl val="lvl"/>
          <dgm:resizeHandles val="exact"/>
        </dgm:presLayoutVars>
      </dgm:prSet>
      <dgm:spPr/>
    </dgm:pt>
    <dgm:pt modelId="{115C1871-105D-4AEA-8DBD-FF24BE701039}" type="pres">
      <dgm:prSet presAssocID="{230EF06E-CB28-470A-AD74-42DCE787FA9E}" presName="parTxOnly" presStyleLbl="node1" presStyleIdx="0" presStyleCnt="5" custScaleX="121634" custScaleY="153930">
        <dgm:presLayoutVars>
          <dgm:chMax val="0"/>
          <dgm:chPref val="0"/>
          <dgm:bulletEnabled val="1"/>
        </dgm:presLayoutVars>
      </dgm:prSet>
      <dgm:spPr/>
    </dgm:pt>
    <dgm:pt modelId="{DAB42365-2FE4-4729-B566-47EE6F87F9FC}" type="pres">
      <dgm:prSet presAssocID="{8EBB9B12-3E8D-4A7B-AD2E-9243E39DB7E0}" presName="parTxOnlySpace" presStyleCnt="0"/>
      <dgm:spPr/>
    </dgm:pt>
    <dgm:pt modelId="{83AEB997-E1F7-433E-A8D5-A0964D5ABD67}" type="pres">
      <dgm:prSet presAssocID="{58D55B99-AB8A-4914-8415-F01271DDC838}" presName="parTxOnly" presStyleLbl="node1" presStyleIdx="1" presStyleCnt="5" custScaleX="114561" custScaleY="153930" custLinFactNeighborY="0">
        <dgm:presLayoutVars>
          <dgm:chMax val="0"/>
          <dgm:chPref val="0"/>
          <dgm:bulletEnabled val="1"/>
        </dgm:presLayoutVars>
      </dgm:prSet>
      <dgm:spPr/>
    </dgm:pt>
    <dgm:pt modelId="{60B65C50-F63A-426B-A835-9F2844D62643}" type="pres">
      <dgm:prSet presAssocID="{83EF45B7-99C1-4E38-8E9A-9892D8A0C455}" presName="parTxOnlySpace" presStyleCnt="0"/>
      <dgm:spPr/>
    </dgm:pt>
    <dgm:pt modelId="{45CF8749-B961-47EE-B1A5-F02D04439A81}" type="pres">
      <dgm:prSet presAssocID="{56F243C9-90DC-456D-87AD-6DA6C3B75F05}" presName="parTxOnly" presStyleLbl="node1" presStyleIdx="2" presStyleCnt="5" custScaleY="153930">
        <dgm:presLayoutVars>
          <dgm:chMax val="0"/>
          <dgm:chPref val="0"/>
          <dgm:bulletEnabled val="1"/>
        </dgm:presLayoutVars>
      </dgm:prSet>
      <dgm:spPr/>
    </dgm:pt>
    <dgm:pt modelId="{69FB007B-82B6-4008-BCAB-E71875AC8349}" type="pres">
      <dgm:prSet presAssocID="{C78C0FC3-1912-4BE3-9E6C-B9D05D01E7EF}" presName="parTxOnlySpace" presStyleCnt="0"/>
      <dgm:spPr/>
    </dgm:pt>
    <dgm:pt modelId="{4863F8D1-E8B5-4AA9-9204-911CC97D42BA}" type="pres">
      <dgm:prSet presAssocID="{E13C1BE9-2AE1-4231-8351-3BF4230385DB}" presName="parTxOnly" presStyleLbl="node1" presStyleIdx="3" presStyleCnt="5" custScaleX="115013" custScaleY="153930">
        <dgm:presLayoutVars>
          <dgm:chMax val="0"/>
          <dgm:chPref val="0"/>
          <dgm:bulletEnabled val="1"/>
        </dgm:presLayoutVars>
      </dgm:prSet>
      <dgm:spPr/>
    </dgm:pt>
    <dgm:pt modelId="{5FBBFF15-B7F8-48EA-B793-696047E2800D}" type="pres">
      <dgm:prSet presAssocID="{B3D49809-2477-4823-AF80-3823D0D8EDF8}" presName="parTxOnlySpace" presStyleCnt="0"/>
      <dgm:spPr/>
    </dgm:pt>
    <dgm:pt modelId="{0BA060E7-21C4-41DB-80ED-06508E4E601A}" type="pres">
      <dgm:prSet presAssocID="{0092FA2A-E999-4093-BD2B-EF4997D052B7}" presName="parTxOnly" presStyleLbl="node1" presStyleIdx="4" presStyleCnt="5" custScaleX="118176" custScaleY="153930">
        <dgm:presLayoutVars>
          <dgm:chMax val="0"/>
          <dgm:chPref val="0"/>
          <dgm:bulletEnabled val="1"/>
        </dgm:presLayoutVars>
      </dgm:prSet>
      <dgm:spPr/>
    </dgm:pt>
  </dgm:ptLst>
  <dgm:cxnLst>
    <dgm:cxn modelId="{FAD7C800-9072-4FC5-A9D4-3A38C6B11570}" type="presOf" srcId="{FF16B864-927C-4F8D-8B2F-E2276A06EB4F}" destId="{711B8AA0-13F0-4D31-AC10-3EACB2D946B3}" srcOrd="0" destOrd="0" presId="urn:microsoft.com/office/officeart/2005/8/layout/chevron1"/>
    <dgm:cxn modelId="{EE82CC37-9B7C-416E-B77C-F9118A68A70E}" srcId="{FF16B864-927C-4F8D-8B2F-E2276A06EB4F}" destId="{E13C1BE9-2AE1-4231-8351-3BF4230385DB}" srcOrd="3" destOrd="0" parTransId="{A6E510C2-63C1-41AC-876E-D8E7BB26E938}" sibTransId="{B3D49809-2477-4823-AF80-3823D0D8EDF8}"/>
    <dgm:cxn modelId="{5F7EE36A-9195-4AF0-8F8A-C3090C44A565}" type="presOf" srcId="{E13C1BE9-2AE1-4231-8351-3BF4230385DB}" destId="{4863F8D1-E8B5-4AA9-9204-911CC97D42BA}" srcOrd="0" destOrd="0" presId="urn:microsoft.com/office/officeart/2005/8/layout/chevron1"/>
    <dgm:cxn modelId="{6FAF3F4E-CB7C-4C1F-8E31-A5457909BF1F}" type="presOf" srcId="{230EF06E-CB28-470A-AD74-42DCE787FA9E}" destId="{115C1871-105D-4AEA-8DBD-FF24BE701039}" srcOrd="0" destOrd="0" presId="urn:microsoft.com/office/officeart/2005/8/layout/chevron1"/>
    <dgm:cxn modelId="{44D34B58-3CC0-4F9C-9322-DEC2BF20C7CD}" srcId="{FF16B864-927C-4F8D-8B2F-E2276A06EB4F}" destId="{230EF06E-CB28-470A-AD74-42DCE787FA9E}" srcOrd="0" destOrd="0" parTransId="{FD72C85D-6DE0-4CAD-92CC-5049B05D6607}" sibTransId="{8EBB9B12-3E8D-4A7B-AD2E-9243E39DB7E0}"/>
    <dgm:cxn modelId="{FB3E407A-5E2F-49FE-BE26-96C930D27B69}" srcId="{FF16B864-927C-4F8D-8B2F-E2276A06EB4F}" destId="{0092FA2A-E999-4093-BD2B-EF4997D052B7}" srcOrd="4" destOrd="0" parTransId="{5AC0CDE3-FB2B-4A3F-900F-DBF41D73AAC2}" sibTransId="{92DE0192-5FE7-4564-ACE0-6B2382552F16}"/>
    <dgm:cxn modelId="{C7E77E93-9A8E-41BA-9070-12CB66804E73}" srcId="{FF16B864-927C-4F8D-8B2F-E2276A06EB4F}" destId="{58D55B99-AB8A-4914-8415-F01271DDC838}" srcOrd="1" destOrd="0" parTransId="{DE42D72A-6397-489C-BB60-80F352DE46CE}" sibTransId="{83EF45B7-99C1-4E38-8E9A-9892D8A0C455}"/>
    <dgm:cxn modelId="{751FB695-45CF-4878-AA65-D0DD2DA9E17D}" type="presOf" srcId="{58D55B99-AB8A-4914-8415-F01271DDC838}" destId="{83AEB997-E1F7-433E-A8D5-A0964D5ABD67}" srcOrd="0" destOrd="0" presId="urn:microsoft.com/office/officeart/2005/8/layout/chevron1"/>
    <dgm:cxn modelId="{B08410A2-732E-46E5-82D7-5173D4F23A79}" type="presOf" srcId="{0092FA2A-E999-4093-BD2B-EF4997D052B7}" destId="{0BA060E7-21C4-41DB-80ED-06508E4E601A}" srcOrd="0" destOrd="0" presId="urn:microsoft.com/office/officeart/2005/8/layout/chevron1"/>
    <dgm:cxn modelId="{2C1E75CD-F388-46F8-AE1D-1CB9F3FE0047}" type="presOf" srcId="{56F243C9-90DC-456D-87AD-6DA6C3B75F05}" destId="{45CF8749-B961-47EE-B1A5-F02D04439A81}" srcOrd="0" destOrd="0" presId="urn:microsoft.com/office/officeart/2005/8/layout/chevron1"/>
    <dgm:cxn modelId="{42FDC4DD-E57D-4EE2-962F-6579E8B5FE64}" srcId="{FF16B864-927C-4F8D-8B2F-E2276A06EB4F}" destId="{56F243C9-90DC-456D-87AD-6DA6C3B75F05}" srcOrd="2" destOrd="0" parTransId="{6EBF0B07-3DFA-40C8-95F5-C47C7D318CB4}" sibTransId="{C78C0FC3-1912-4BE3-9E6C-B9D05D01E7EF}"/>
    <dgm:cxn modelId="{639EFF8A-30E4-4D54-9CA2-2B2F25ECD914}" type="presParOf" srcId="{711B8AA0-13F0-4D31-AC10-3EACB2D946B3}" destId="{115C1871-105D-4AEA-8DBD-FF24BE701039}" srcOrd="0" destOrd="0" presId="urn:microsoft.com/office/officeart/2005/8/layout/chevron1"/>
    <dgm:cxn modelId="{A9218316-CFAD-4048-AE91-0937A999C789}" type="presParOf" srcId="{711B8AA0-13F0-4D31-AC10-3EACB2D946B3}" destId="{DAB42365-2FE4-4729-B566-47EE6F87F9FC}" srcOrd="1" destOrd="0" presId="urn:microsoft.com/office/officeart/2005/8/layout/chevron1"/>
    <dgm:cxn modelId="{ADBE5EFF-5D0F-441B-8AA1-1111D1B3E2E8}" type="presParOf" srcId="{711B8AA0-13F0-4D31-AC10-3EACB2D946B3}" destId="{83AEB997-E1F7-433E-A8D5-A0964D5ABD67}" srcOrd="2" destOrd="0" presId="urn:microsoft.com/office/officeart/2005/8/layout/chevron1"/>
    <dgm:cxn modelId="{A6E7D710-8641-4524-8D4B-8D76F9E22C4B}" type="presParOf" srcId="{711B8AA0-13F0-4D31-AC10-3EACB2D946B3}" destId="{60B65C50-F63A-426B-A835-9F2844D62643}" srcOrd="3" destOrd="0" presId="urn:microsoft.com/office/officeart/2005/8/layout/chevron1"/>
    <dgm:cxn modelId="{E56EF7E5-1168-4B14-B3F6-32A8D48720F3}" type="presParOf" srcId="{711B8AA0-13F0-4D31-AC10-3EACB2D946B3}" destId="{45CF8749-B961-47EE-B1A5-F02D04439A81}" srcOrd="4" destOrd="0" presId="urn:microsoft.com/office/officeart/2005/8/layout/chevron1"/>
    <dgm:cxn modelId="{B6BEA04F-A436-4C8C-9603-00CCF49D527D}" type="presParOf" srcId="{711B8AA0-13F0-4D31-AC10-3EACB2D946B3}" destId="{69FB007B-82B6-4008-BCAB-E71875AC8349}" srcOrd="5" destOrd="0" presId="urn:microsoft.com/office/officeart/2005/8/layout/chevron1"/>
    <dgm:cxn modelId="{86A12992-FDFE-49C9-85F8-292DE3795693}" type="presParOf" srcId="{711B8AA0-13F0-4D31-AC10-3EACB2D946B3}" destId="{4863F8D1-E8B5-4AA9-9204-911CC97D42BA}" srcOrd="6" destOrd="0" presId="urn:microsoft.com/office/officeart/2005/8/layout/chevron1"/>
    <dgm:cxn modelId="{A3C28C93-89F4-4E39-ABDA-4A876E7D1097}" type="presParOf" srcId="{711B8AA0-13F0-4D31-AC10-3EACB2D946B3}" destId="{5FBBFF15-B7F8-48EA-B793-696047E2800D}" srcOrd="7" destOrd="0" presId="urn:microsoft.com/office/officeart/2005/8/layout/chevron1"/>
    <dgm:cxn modelId="{BD5E67A6-CC45-429D-A9A5-D7540F3E9E9D}" type="presParOf" srcId="{711B8AA0-13F0-4D31-AC10-3EACB2D946B3}" destId="{0BA060E7-21C4-41DB-80ED-06508E4E601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42ED3-53D8-42A5-918D-DA91671604ED}">
      <dsp:nvSpPr>
        <dsp:cNvPr id="0" name=""/>
        <dsp:cNvSpPr/>
      </dsp:nvSpPr>
      <dsp:spPr>
        <a:xfrm rot="16200000">
          <a:off x="1457324" y="-1457324"/>
          <a:ext cx="2114550" cy="50291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Long (+ de 12 caractères)</a:t>
          </a:r>
        </a:p>
      </dsp:txBody>
      <dsp:txXfrm rot="5400000">
        <a:off x="0" y="0"/>
        <a:ext cx="5029199" cy="1585912"/>
      </dsp:txXfrm>
    </dsp:sp>
    <dsp:sp modelId="{4549E34A-715E-47DC-89B0-466B6AD26B1D}">
      <dsp:nvSpPr>
        <dsp:cNvPr id="0" name=""/>
        <dsp:cNvSpPr/>
      </dsp:nvSpPr>
      <dsp:spPr>
        <a:xfrm>
          <a:off x="5029199" y="0"/>
          <a:ext cx="5029199" cy="21145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Complexe : </a:t>
          </a:r>
          <a:br>
            <a:rPr lang="fr-FR" sz="2100" kern="1200" dirty="0"/>
          </a:br>
          <a:r>
            <a:rPr lang="fr-FR" sz="2100" kern="1200" dirty="0"/>
            <a:t>Majuscules + minuscules + chiffres + caractères spéciaux</a:t>
          </a:r>
        </a:p>
      </dsp:txBody>
      <dsp:txXfrm>
        <a:off x="5029199" y="0"/>
        <a:ext cx="5029199" cy="1585912"/>
      </dsp:txXfrm>
    </dsp:sp>
    <dsp:sp modelId="{A48BC845-68C4-4BA1-8588-DAB9C2FFCF3D}">
      <dsp:nvSpPr>
        <dsp:cNvPr id="0" name=""/>
        <dsp:cNvSpPr/>
      </dsp:nvSpPr>
      <dsp:spPr>
        <a:xfrm rot="10800000">
          <a:off x="0" y="2114550"/>
          <a:ext cx="5029199" cy="21145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Difficile à deviner</a:t>
          </a:r>
        </a:p>
      </dsp:txBody>
      <dsp:txXfrm rot="10800000">
        <a:off x="0" y="2643187"/>
        <a:ext cx="5029199" cy="1585912"/>
      </dsp:txXfrm>
    </dsp:sp>
    <dsp:sp modelId="{87BD109A-A283-4933-94DE-FEFFBC5BAF74}">
      <dsp:nvSpPr>
        <dsp:cNvPr id="0" name=""/>
        <dsp:cNvSpPr/>
      </dsp:nvSpPr>
      <dsp:spPr>
        <a:xfrm rot="5400000">
          <a:off x="6486524" y="657225"/>
          <a:ext cx="2114550" cy="50291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Facile à retenir</a:t>
          </a:r>
        </a:p>
      </dsp:txBody>
      <dsp:txXfrm rot="-5400000">
        <a:off x="5029200" y="2643186"/>
        <a:ext cx="5029199" cy="1585912"/>
      </dsp:txXfrm>
    </dsp:sp>
    <dsp:sp modelId="{049A11B4-8726-4C1C-B5AC-E9E98DB2BF4E}">
      <dsp:nvSpPr>
        <dsp:cNvPr id="0" name=""/>
        <dsp:cNvSpPr/>
      </dsp:nvSpPr>
      <dsp:spPr>
        <a:xfrm>
          <a:off x="3522039" y="1585912"/>
          <a:ext cx="3017520" cy="105727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Mot de passe fort</a:t>
          </a:r>
        </a:p>
      </dsp:txBody>
      <dsp:txXfrm>
        <a:off x="3573651" y="1637524"/>
        <a:ext cx="2914296" cy="954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C1871-105D-4AEA-8DBD-FF24BE701039}">
      <dsp:nvSpPr>
        <dsp:cNvPr id="0" name=""/>
        <dsp:cNvSpPr/>
      </dsp:nvSpPr>
      <dsp:spPr>
        <a:xfrm>
          <a:off x="5747" y="962405"/>
          <a:ext cx="2798655" cy="1416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Aller sur le site internet de la démarche à effectuer</a:t>
          </a:r>
        </a:p>
      </dsp:txBody>
      <dsp:txXfrm>
        <a:off x="714097" y="962405"/>
        <a:ext cx="1381956" cy="1416699"/>
      </dsp:txXfrm>
    </dsp:sp>
    <dsp:sp modelId="{83AEB997-E1F7-433E-A8D5-A0964D5ABD67}">
      <dsp:nvSpPr>
        <dsp:cNvPr id="0" name=""/>
        <dsp:cNvSpPr/>
      </dsp:nvSpPr>
      <dsp:spPr>
        <a:xfrm>
          <a:off x="2574314" y="962405"/>
          <a:ext cx="2635914" cy="1416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Cliquez sur « France Connect »</a:t>
          </a:r>
        </a:p>
      </dsp:txBody>
      <dsp:txXfrm>
        <a:off x="3282664" y="962405"/>
        <a:ext cx="1219215" cy="1416699"/>
      </dsp:txXfrm>
    </dsp:sp>
    <dsp:sp modelId="{45CF8749-B961-47EE-B1A5-F02D04439A81}">
      <dsp:nvSpPr>
        <dsp:cNvPr id="0" name=""/>
        <dsp:cNvSpPr/>
      </dsp:nvSpPr>
      <dsp:spPr>
        <a:xfrm>
          <a:off x="4980140" y="962405"/>
          <a:ext cx="2300882" cy="1416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Choisir le service « clé » </a:t>
          </a:r>
        </a:p>
      </dsp:txBody>
      <dsp:txXfrm>
        <a:off x="5688490" y="962405"/>
        <a:ext cx="884183" cy="1416699"/>
      </dsp:txXfrm>
    </dsp:sp>
    <dsp:sp modelId="{4863F8D1-E8B5-4AA9-9204-911CC97D42BA}">
      <dsp:nvSpPr>
        <dsp:cNvPr id="0" name=""/>
        <dsp:cNvSpPr/>
      </dsp:nvSpPr>
      <dsp:spPr>
        <a:xfrm>
          <a:off x="7050935" y="962405"/>
          <a:ext cx="2646314" cy="1416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Saisissez l’identifiant/mot de passe de celui-ci</a:t>
          </a:r>
        </a:p>
      </dsp:txBody>
      <dsp:txXfrm>
        <a:off x="7759285" y="962405"/>
        <a:ext cx="1229615" cy="1416699"/>
      </dsp:txXfrm>
    </dsp:sp>
    <dsp:sp modelId="{0BA060E7-21C4-41DB-80ED-06508E4E601A}">
      <dsp:nvSpPr>
        <dsp:cNvPr id="0" name=""/>
        <dsp:cNvSpPr/>
      </dsp:nvSpPr>
      <dsp:spPr>
        <a:xfrm>
          <a:off x="9467161" y="962405"/>
          <a:ext cx="2719091" cy="1416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Confirmer votre identité</a:t>
          </a:r>
        </a:p>
      </dsp:txBody>
      <dsp:txXfrm>
        <a:off x="10175511" y="962405"/>
        <a:ext cx="1302392" cy="141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06/05/2024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4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030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Vous recevrez un mail de confirmation après la connexion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36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90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06/05/2024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06/05/2024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06/05/2024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06/05/2024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06/05/2024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06/05/2024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06/05/2024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06/05/2024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06/05/2024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06/05/2024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06/05/2024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06/05/2024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06/05/2024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sbonsclics.fr/fr/ressources-pedagogiques/introduction-a-la-dematerialisation-des-servic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esbonsclics.fr/fr/ressources-pedagogiques/introduction-a-la-dematerialisation-des-servi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0" y="1752600"/>
            <a:ext cx="7061519" cy="303657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Introduction aux démarches administratives en ligne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7FC83-8D50-5383-1058-94261810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66700"/>
            <a:ext cx="10058402" cy="758190"/>
          </a:xfrm>
        </p:spPr>
        <p:txBody>
          <a:bodyPr/>
          <a:lstStyle/>
          <a:p>
            <a:r>
              <a:rPr lang="fr-FR" dirty="0"/>
              <a:t>https://www.ameli.fr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57D2675-94EF-ECE5-977C-D96037921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434" y="1164451"/>
            <a:ext cx="9803131" cy="5426849"/>
          </a:xfrm>
        </p:spPr>
      </p:pic>
    </p:spTree>
    <p:extLst>
      <p:ext uri="{BB962C8B-B14F-4D97-AF65-F5344CB8AC3E}">
        <p14:creationId xmlns:p14="http://schemas.microsoft.com/office/powerpoint/2010/main" val="235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D6415-1216-A829-75BC-E7AA0919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78" y="197855"/>
            <a:ext cx="11290044" cy="899160"/>
          </a:xfrm>
        </p:spPr>
        <p:txBody>
          <a:bodyPr>
            <a:normAutofit/>
          </a:bodyPr>
          <a:lstStyle/>
          <a:p>
            <a:r>
              <a:rPr lang="fr-FR" dirty="0"/>
              <a:t>https://www.pleneuf-val-andre.fr/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FC80B0-9F21-731D-B293-C862697A7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586"/>
            <a:ext cx="12192000" cy="53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D6415-1216-A829-75BC-E7AA0919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78" y="197855"/>
            <a:ext cx="11290044" cy="899160"/>
          </a:xfrm>
        </p:spPr>
        <p:txBody>
          <a:bodyPr>
            <a:normAutofit fontScale="90000"/>
          </a:bodyPr>
          <a:lstStyle/>
          <a:p>
            <a:r>
              <a:rPr lang="fr-FR" dirty="0"/>
              <a:t>https://www.securite-routiere.gouv.fr/le-permis-points/consulter-son-solde-de-points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FB5556-D587-9455-E39B-2F0ED924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1266522"/>
            <a:ext cx="12192000" cy="55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E7D6A-946F-A0C6-3AE0-D244CBEF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42900"/>
            <a:ext cx="10058402" cy="769620"/>
          </a:xfrm>
        </p:spPr>
        <p:txBody>
          <a:bodyPr/>
          <a:lstStyle/>
          <a:p>
            <a:r>
              <a:rPr lang="fr-FR" dirty="0"/>
              <a:t>https://amendes.gouv.fr/tai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E8A1CF8-6C31-EA75-D27F-79931CCC7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584" y="1112520"/>
            <a:ext cx="9688831" cy="5487367"/>
          </a:xfrm>
        </p:spPr>
      </p:pic>
    </p:spTree>
    <p:extLst>
      <p:ext uri="{BB962C8B-B14F-4D97-AF65-F5344CB8AC3E}">
        <p14:creationId xmlns:p14="http://schemas.microsoft.com/office/powerpoint/2010/main" val="26058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93F20-441C-6A93-59C5-70EAFB55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 connecter à son espace personnel</a:t>
            </a:r>
          </a:p>
        </p:txBody>
      </p:sp>
    </p:spTree>
    <p:extLst>
      <p:ext uri="{BB962C8B-B14F-4D97-AF65-F5344CB8AC3E}">
        <p14:creationId xmlns:p14="http://schemas.microsoft.com/office/powerpoint/2010/main" val="9191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54945-F018-1F82-E828-A21523E1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quoi sert l’espace personnel ?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AE47B-AAD3-B9E7-C40D-52947583A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informations que vous retrouvez sur les sites en question sont des informations génériques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L’espace personnel vous permet de retrouver vos propres informations.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Synonymes : espace assuré, espace abonné, espace particulier, espace client</a:t>
            </a:r>
          </a:p>
        </p:txBody>
      </p:sp>
    </p:spTree>
    <p:extLst>
      <p:ext uri="{BB962C8B-B14F-4D97-AF65-F5344CB8AC3E}">
        <p14:creationId xmlns:p14="http://schemas.microsoft.com/office/powerpoint/2010/main" val="37048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042E2-4113-DC70-3D0D-A4319DF3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retrouver son espace personnel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943AD3-5C8D-7FBE-C4A5-28F373CF5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faut cliquer sur le bouton généralement situé </a:t>
            </a:r>
            <a:r>
              <a:rPr lang="fr-FR" b="1" dirty="0"/>
              <a:t>en haut à droite</a:t>
            </a:r>
            <a:r>
              <a:rPr lang="fr-FR" dirty="0"/>
              <a:t> de l’écran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0F298B-7390-ED64-FDB9-111710194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2967920"/>
            <a:ext cx="2789162" cy="16079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377B8E2-57D8-608C-8AF8-B566137D66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51" b="19294"/>
          <a:stretch/>
        </p:blipFill>
        <p:spPr>
          <a:xfrm>
            <a:off x="5021470" y="2967920"/>
            <a:ext cx="2537680" cy="6286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2B2C50-8E17-ABD8-243B-7C3810B320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55" t="6158" r="7339"/>
          <a:stretch/>
        </p:blipFill>
        <p:spPr>
          <a:xfrm>
            <a:off x="9269488" y="2434590"/>
            <a:ext cx="2175631" cy="35471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F7BFD39-3B1B-2F02-0CA4-9476381A4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881" y="4991014"/>
            <a:ext cx="4389500" cy="9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765353-EC8A-7552-954C-678958E410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46"/>
          <a:stretch/>
        </p:blipFill>
        <p:spPr>
          <a:xfrm>
            <a:off x="476033" y="525780"/>
            <a:ext cx="4999153" cy="54980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8DE24E6-D625-7656-EEFB-E9A5CB2E2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5780"/>
            <a:ext cx="5311600" cy="53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2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10E86-FE64-0742-A786-B13389DD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Identifiant, mot de passe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DC0ADE-DB58-198C-5521-3785236CAF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Identifiant</a:t>
            </a:r>
          </a:p>
          <a:p>
            <a:pPr lvl="2"/>
            <a:r>
              <a:rPr lang="fr-FR" dirty="0"/>
              <a:t>Numéro d’allocataire</a:t>
            </a:r>
          </a:p>
          <a:p>
            <a:pPr lvl="2"/>
            <a:r>
              <a:rPr lang="fr-FR" dirty="0"/>
              <a:t>Numéro fiscal</a:t>
            </a:r>
          </a:p>
          <a:p>
            <a:pPr lvl="2"/>
            <a:r>
              <a:rPr lang="fr-FR" dirty="0"/>
              <a:t>Numéro de client</a:t>
            </a:r>
          </a:p>
          <a:p>
            <a:pPr lvl="2"/>
            <a:r>
              <a:rPr lang="fr-FR" dirty="0"/>
              <a:t>Identifiant choisi soi-même</a:t>
            </a:r>
          </a:p>
          <a:p>
            <a:pPr lvl="2"/>
            <a:endParaRPr lang="fr-FR" dirty="0"/>
          </a:p>
          <a:p>
            <a:r>
              <a:rPr lang="fr-FR" dirty="0"/>
              <a:t>Adresse mail</a:t>
            </a:r>
          </a:p>
          <a:p>
            <a:pPr lvl="2"/>
            <a:r>
              <a:rPr lang="fr-FR" dirty="0"/>
              <a:t>Votre adresse mail personnelle</a:t>
            </a:r>
          </a:p>
          <a:p>
            <a:pPr lvl="2"/>
            <a:r>
              <a:rPr lang="fr-FR" dirty="0"/>
              <a:t>Moyen de contact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6263A8-D705-4CD7-1488-EB23A3A60F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Mot de passe</a:t>
            </a:r>
          </a:p>
          <a:p>
            <a:pPr lvl="2"/>
            <a:r>
              <a:rPr lang="fr-FR" dirty="0"/>
              <a:t>Confidentiel</a:t>
            </a:r>
          </a:p>
          <a:p>
            <a:pPr lvl="2"/>
            <a:r>
              <a:rPr lang="fr-FR" dirty="0"/>
              <a:t>Vous le choisissez vous-même</a:t>
            </a:r>
          </a:p>
          <a:p>
            <a:pPr lvl="2"/>
            <a:endParaRPr lang="fr-FR" dirty="0"/>
          </a:p>
          <a:p>
            <a:endParaRPr lang="fr-FR" dirty="0"/>
          </a:p>
          <a:p>
            <a:r>
              <a:rPr lang="fr-FR" dirty="0"/>
              <a:t>Code à usage unique</a:t>
            </a:r>
          </a:p>
          <a:p>
            <a:pPr lvl="2"/>
            <a:r>
              <a:rPr lang="fr-FR" dirty="0"/>
              <a:t>Envoyé par sms ou mail</a:t>
            </a:r>
          </a:p>
          <a:p>
            <a:pPr lvl="2"/>
            <a:r>
              <a:rPr lang="fr-FR" dirty="0"/>
              <a:t>Valable quelques minutes seulement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49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FC8F3F-37D6-D4C1-6779-F842BA54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mot de passe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CFD2AD5-D896-0CBF-94B0-85734EE8BB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5213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4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A11B4-8726-4C1C-B5AC-E9E98DB2B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42ED3-53D8-42A5-918D-DA9167160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49E34A-715E-47DC-89B0-466B6AD26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8BC845-68C4-4BA1-8588-DAB9C2FFC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BD109A-A283-4933-94DE-FEFFBC5BA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80D01-2C02-AC76-F3EF-22A4A129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281940"/>
            <a:ext cx="10058402" cy="1219200"/>
          </a:xfrm>
        </p:spPr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19AA3F-A85F-F344-EED8-28A25D467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2263140"/>
            <a:ext cx="10058400" cy="3413760"/>
          </a:xfrm>
        </p:spPr>
        <p:txBody>
          <a:bodyPr/>
          <a:lstStyle/>
          <a:p>
            <a:r>
              <a:rPr lang="fr-FR" dirty="0"/>
              <a:t>Connaître les principaux sites administratifs français</a:t>
            </a:r>
          </a:p>
          <a:p>
            <a:r>
              <a:rPr lang="fr-FR" dirty="0"/>
              <a:t>Connaître les possibilités de se connecter</a:t>
            </a:r>
          </a:p>
        </p:txBody>
      </p:sp>
    </p:spTree>
    <p:extLst>
      <p:ext uri="{BB962C8B-B14F-4D97-AF65-F5344CB8AC3E}">
        <p14:creationId xmlns:p14="http://schemas.microsoft.com/office/powerpoint/2010/main" val="25124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BAFA8-E6A7-6884-617A-AFBD809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techniques simples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ACD317-DE91-B36F-AFD8-F7C88C531A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Les mots accolés</a:t>
            </a:r>
          </a:p>
          <a:p>
            <a:pPr marL="0" indent="0">
              <a:buNone/>
            </a:pPr>
            <a:r>
              <a:rPr lang="fr-FR" sz="2000" dirty="0"/>
              <a:t>Choisir deux mots de champs lexicaux différents, séparez-les avec un caractère spécial, ajouter un chiffre</a:t>
            </a:r>
          </a:p>
          <a:p>
            <a:pPr marL="0" indent="0">
              <a:buNone/>
            </a:pPr>
            <a:r>
              <a:rPr lang="fr-FR" i="1" dirty="0"/>
              <a:t>Exemples :</a:t>
            </a:r>
          </a:p>
          <a:p>
            <a:pPr marL="0" indent="0">
              <a:buNone/>
            </a:pPr>
            <a:r>
              <a:rPr lang="fr-FR" dirty="0"/>
              <a:t>Spirou!courgette86</a:t>
            </a:r>
          </a:p>
          <a:p>
            <a:pPr marL="0" indent="0">
              <a:buNone/>
            </a:pPr>
            <a:r>
              <a:rPr lang="fr-FR" dirty="0"/>
              <a:t>Piscine-Cheminée78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564F9F-78F7-9668-C459-53A38369A8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La phrase de passe</a:t>
            </a:r>
          </a:p>
          <a:p>
            <a:pPr marL="0" indent="0">
              <a:buNone/>
            </a:pPr>
            <a:r>
              <a:rPr lang="fr-FR" sz="2000" dirty="0"/>
              <a:t>Choisir une phrase ou le titre d’une œuvre, ne prendre que les initiales des mots et ajouter des chiffres</a:t>
            </a:r>
          </a:p>
          <a:p>
            <a:pPr marL="0" indent="0">
              <a:buNone/>
            </a:pPr>
            <a:r>
              <a:rPr lang="fr-FR" sz="2000" i="1" dirty="0"/>
              <a:t>Exemples : </a:t>
            </a:r>
          </a:p>
          <a:p>
            <a:pPr marL="0" indent="0">
              <a:buNone/>
            </a:pPr>
            <a:r>
              <a:rPr lang="fr-FR" sz="2000" dirty="0"/>
              <a:t>Je suis des ateliers numériques à l’EFS de Pléneuf-Val-André </a:t>
            </a: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/>
              <a:t>Jsdan@EFS22370</a:t>
            </a:r>
          </a:p>
          <a:p>
            <a:pPr marL="0" indent="0">
              <a:buNone/>
            </a:pPr>
            <a:r>
              <a:rPr lang="fr-FR" sz="2000" dirty="0"/>
              <a:t>J’ai eu mon permis de conduire en 1986 </a:t>
            </a: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/>
              <a:t>Jaempdce1986</a:t>
            </a:r>
          </a:p>
        </p:txBody>
      </p:sp>
    </p:spTree>
    <p:extLst>
      <p:ext uri="{BB962C8B-B14F-4D97-AF65-F5344CB8AC3E}">
        <p14:creationId xmlns:p14="http://schemas.microsoft.com/office/powerpoint/2010/main" val="30346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A75ADA-C168-0CB2-1F90-FDB93A34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varier son mot de passe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98D9FB-A2E8-ED33-2012-A3A5C5070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600"/>
            <a:ext cx="10415586" cy="48006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Il est important de varier son mot de passe sur chaque service utilisé. </a:t>
            </a:r>
          </a:p>
          <a:p>
            <a:pPr marL="0" indent="0">
              <a:buNone/>
            </a:pPr>
            <a:r>
              <a:rPr lang="fr-FR" dirty="0"/>
              <a:t>On peut modifier son mot de passe en y ajoutant les 2 ou 3 premières lettres du service pour lequel on le crée :</a:t>
            </a:r>
          </a:p>
          <a:p>
            <a:pPr marL="0" indent="0">
              <a:buNone/>
            </a:pPr>
            <a:r>
              <a:rPr lang="fr-FR" b="1" dirty="0"/>
              <a:t>Pour </a:t>
            </a:r>
            <a:r>
              <a:rPr lang="fr-FR" b="1" dirty="0" err="1"/>
              <a:t>doctolib</a:t>
            </a:r>
            <a:r>
              <a:rPr lang="fr-FR" b="1" dirty="0"/>
              <a:t> : </a:t>
            </a:r>
          </a:p>
          <a:p>
            <a:pPr marL="0" indent="0">
              <a:buNone/>
            </a:pPr>
            <a:r>
              <a:rPr lang="fr-FR" dirty="0"/>
              <a:t>Jsdan@EFS22370 + doc </a:t>
            </a:r>
          </a:p>
          <a:p>
            <a:pPr marL="0" indent="0">
              <a:buNone/>
            </a:pPr>
            <a:r>
              <a:rPr lang="fr-FR" b="1" dirty="0"/>
              <a:t>Pour </a:t>
            </a:r>
            <a:r>
              <a:rPr lang="fr-FR" b="1" dirty="0" err="1"/>
              <a:t>leboncoin</a:t>
            </a:r>
            <a:r>
              <a:rPr lang="fr-FR" b="1" dirty="0"/>
              <a:t> :</a:t>
            </a:r>
          </a:p>
          <a:p>
            <a:pPr marL="0" indent="0">
              <a:buNone/>
            </a:pPr>
            <a:r>
              <a:rPr lang="fr-FR" dirty="0"/>
              <a:t>Jsdan@EFS22370 + </a:t>
            </a:r>
            <a:r>
              <a:rPr lang="fr-FR" dirty="0" err="1"/>
              <a:t>leb</a:t>
            </a:r>
            <a:r>
              <a:rPr lang="fr-FR" dirty="0"/>
              <a:t> (ou </a:t>
            </a:r>
            <a:r>
              <a:rPr lang="fr-FR" dirty="0" err="1"/>
              <a:t>lbc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45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1440A-00E6-340A-531A-F3F8DFFC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France </a:t>
            </a:r>
            <a:r>
              <a:rPr lang="fr-FR" dirty="0" err="1"/>
              <a:t>connect</a:t>
            </a:r>
            <a:r>
              <a:rPr lang="fr-FR" dirty="0"/>
              <a:t>	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1A8BD5-55D8-7221-36D6-3547A40A00CF}"/>
              </a:ext>
            </a:extLst>
          </p:cNvPr>
          <p:cNvSpPr txBox="1"/>
          <p:nvPr/>
        </p:nvSpPr>
        <p:spPr>
          <a:xfrm>
            <a:off x="1065212" y="259282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https://www.dailymotion.com/video/x78xrdm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38F52D-861F-5631-BE18-49EA9FF68714}"/>
              </a:ext>
            </a:extLst>
          </p:cNvPr>
          <p:cNvSpPr txBox="1"/>
          <p:nvPr/>
        </p:nvSpPr>
        <p:spPr>
          <a:xfrm>
            <a:off x="1065212" y="20098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https://franceconnect.gouv.fr/franceconnect</a:t>
            </a:r>
          </a:p>
        </p:txBody>
      </p:sp>
    </p:spTree>
    <p:extLst>
      <p:ext uri="{BB962C8B-B14F-4D97-AF65-F5344CB8AC3E}">
        <p14:creationId xmlns:p14="http://schemas.microsoft.com/office/powerpoint/2010/main" val="31078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BD31F-BDD5-B151-5628-E93209E4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France Connect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A0694A-439C-5B51-9CFD-20D8EC047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Service proposé par l’état pour faciliter la connexion à une multitude de services administratifs 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FFB4634-FE6C-CCF8-BCAD-B513C4AE3809}"/>
              </a:ext>
            </a:extLst>
          </p:cNvPr>
          <p:cNvGraphicFramePr/>
          <p:nvPr/>
        </p:nvGraphicFramePr>
        <p:xfrm>
          <a:off x="-1587" y="1625600"/>
          <a:ext cx="12192000" cy="334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F3EBA0F2-AEF9-D527-8E74-B7239995F41C}"/>
              </a:ext>
            </a:extLst>
          </p:cNvPr>
          <p:cNvGrpSpPr/>
          <p:nvPr/>
        </p:nvGrpSpPr>
        <p:grpSpPr>
          <a:xfrm>
            <a:off x="1788764" y="3906982"/>
            <a:ext cx="8862828" cy="2762634"/>
            <a:chOff x="1788764" y="3906982"/>
            <a:chExt cx="8862828" cy="276263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29468E4-9DD0-C178-9539-5C0B3879F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8764" y="4612038"/>
              <a:ext cx="8862828" cy="2057578"/>
            </a:xfrm>
            <a:prstGeom prst="rect">
              <a:avLst/>
            </a:prstGeom>
          </p:spPr>
        </p:pic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71CC6A1-68FC-38D7-3968-957189B7EC6C}"/>
                </a:ext>
              </a:extLst>
            </p:cNvPr>
            <p:cNvCxnSpPr>
              <a:cxnSpLocks/>
            </p:cNvCxnSpPr>
            <p:nvPr/>
          </p:nvCxnSpPr>
          <p:spPr>
            <a:xfrm>
              <a:off x="6094413" y="3906982"/>
              <a:ext cx="0" cy="721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7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5C1871-105D-4AEA-8DBD-FF24BE701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AEB997-E1F7-433E-A8D5-A0964D5AB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CF8749-B961-47EE-B1A5-F02D04439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3F8D1-E8B5-4AA9-9204-911CC97D4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A060E7-21C4-41DB-80ED-06508E4E6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3585E2-2822-C2A1-815B-2D33641C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L’identité numérique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7E1A31-5202-1E42-04AD-3F765363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Service proposé par La Poste et </a:t>
            </a:r>
            <a:r>
              <a:rPr lang="fr-FR" dirty="0" err="1"/>
              <a:t>Yris</a:t>
            </a:r>
            <a:r>
              <a:rPr lang="fr-FR" dirty="0"/>
              <a:t> (</a:t>
            </a:r>
            <a:r>
              <a:rPr lang="fr-FR" dirty="0" err="1"/>
              <a:t>Ariadnext</a:t>
            </a:r>
            <a:r>
              <a:rPr lang="fr-FR" dirty="0"/>
              <a:t>)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Permet de sécuriser les accès a plusieurs services en ligne</a:t>
            </a:r>
          </a:p>
          <a:p>
            <a:pPr marL="0" indent="0">
              <a:buNone/>
            </a:pPr>
            <a:r>
              <a:rPr lang="fr-FR" dirty="0"/>
              <a:t>Nécessite un smartphone, ainsi qu’une pièce d’identité en cours de validité.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ACF790-6FAD-B459-9608-2899C0D1E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76" t="48530"/>
          <a:stretch/>
        </p:blipFill>
        <p:spPr>
          <a:xfrm>
            <a:off x="6592710" y="2500044"/>
            <a:ext cx="2997725" cy="10590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E0D567F-CA25-7C10-991A-1DAB1E269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13" b="50000"/>
          <a:stretch/>
        </p:blipFill>
        <p:spPr>
          <a:xfrm>
            <a:off x="2056161" y="2515168"/>
            <a:ext cx="3003370" cy="10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D87EE-89B5-BCF6-7FA5-F2AC57BF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 protéger des arnaques</a:t>
            </a:r>
          </a:p>
        </p:txBody>
      </p:sp>
    </p:spTree>
    <p:extLst>
      <p:ext uri="{BB962C8B-B14F-4D97-AF65-F5344CB8AC3E}">
        <p14:creationId xmlns:p14="http://schemas.microsoft.com/office/powerpoint/2010/main" val="4763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2369F3-E395-AF06-16AA-394F1132C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Reconnaitre un mail frauduleux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0CB082-A0AD-52D2-A499-0D4A361FD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https://www.lesbonsclics.fr/fr/ressources-pedagogiques/introduction-a-la-dematerialisation-des-services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6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7400E-7DEB-1789-5FC5-40FEC927A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Trouver de l’aide</a:t>
            </a:r>
          </a:p>
        </p:txBody>
      </p:sp>
    </p:spTree>
    <p:extLst>
      <p:ext uri="{BB962C8B-B14F-4D97-AF65-F5344CB8AC3E}">
        <p14:creationId xmlns:p14="http://schemas.microsoft.com/office/powerpoint/2010/main" val="33064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025A0-5E7D-1AB5-C1E3-87230E1C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93487"/>
            <a:ext cx="10058402" cy="746760"/>
          </a:xfrm>
        </p:spPr>
        <p:txBody>
          <a:bodyPr/>
          <a:lstStyle/>
          <a:p>
            <a:r>
              <a:rPr lang="fr-FR" dirty="0"/>
              <a:t>Les espaces France Services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9B4AEA1-336A-3014-82AF-8CFEE6DD0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674" y="1010012"/>
            <a:ext cx="8248651" cy="5654501"/>
          </a:xfrm>
        </p:spPr>
      </p:pic>
    </p:spTree>
    <p:extLst>
      <p:ext uri="{BB962C8B-B14F-4D97-AF65-F5344CB8AC3E}">
        <p14:creationId xmlns:p14="http://schemas.microsoft.com/office/powerpoint/2010/main" val="4651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24CEC-991A-C5F5-DCB7-70F39016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310" y="2508885"/>
            <a:ext cx="7614605" cy="1840230"/>
          </a:xfrm>
        </p:spPr>
        <p:txBody>
          <a:bodyPr/>
          <a:lstStyle/>
          <a:p>
            <a:r>
              <a:rPr lang="fr-FR" dirty="0"/>
              <a:t>Merci de votre attention ! </a:t>
            </a:r>
          </a:p>
        </p:txBody>
      </p:sp>
      <p:pic>
        <p:nvPicPr>
          <p:cNvPr id="5" name="Image 4" descr="Une image contenant capture d’écran, Graphique, Caractère coloré, diagramme&#10;&#10;Description générée automatiquement">
            <a:extLst>
              <a:ext uri="{FF2B5EF4-FFF2-40B4-BE49-F238E27FC236}">
                <a16:creationId xmlns:a16="http://schemas.microsoft.com/office/drawing/2014/main" id="{E6DD42CE-4D64-9104-EEB7-C79D7950A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640417"/>
            <a:ext cx="3207378" cy="36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2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6057F-696B-9EF1-57F7-05A316A03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que change la dématérialisation des démarches administratives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7F311-369A-94B6-28BE-CEC09DBD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918335"/>
            <a:ext cx="10058400" cy="111633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hlinkClick r:id="rId2"/>
              </a:rPr>
              <a:t>https://www.lesbonsclics.fr/fr/ressources-pedagogiques/introduction-a-la-dematerialisation-des-services</a:t>
            </a:r>
            <a:r>
              <a:rPr lang="fr-FR" dirty="0"/>
              <a:t>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705623-53B9-C973-55CB-BB84AEFED076}"/>
              </a:ext>
            </a:extLst>
          </p:cNvPr>
          <p:cNvSpPr txBox="1">
            <a:spLocks/>
          </p:cNvSpPr>
          <p:nvPr/>
        </p:nvSpPr>
        <p:spPr>
          <a:xfrm>
            <a:off x="1065214" y="3429000"/>
            <a:ext cx="10058400" cy="1116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Et pour vous ? </a:t>
            </a:r>
          </a:p>
        </p:txBody>
      </p:sp>
      <p:pic>
        <p:nvPicPr>
          <p:cNvPr id="6" name="Graphique 5" descr="Réunion contour">
            <a:extLst>
              <a:ext uri="{FF2B5EF4-FFF2-40B4-BE49-F238E27FC236}">
                <a16:creationId xmlns:a16="http://schemas.microsoft.com/office/drawing/2014/main" id="{12BEFEF3-39A2-DA72-E0FA-70CDBBA3E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7320" y="3429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26559-BA6E-99F5-86EB-094CC0F4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Quels sont les sites administratifs existants?</a:t>
            </a:r>
          </a:p>
        </p:txBody>
      </p:sp>
    </p:spTree>
    <p:extLst>
      <p:ext uri="{BB962C8B-B14F-4D97-AF65-F5344CB8AC3E}">
        <p14:creationId xmlns:p14="http://schemas.microsoft.com/office/powerpoint/2010/main" val="24663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D6415-1216-A829-75BC-E7AA0919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principaux sites administratifs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2715B08-9ABB-6392-0812-3D033A490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412" y="1524000"/>
            <a:ext cx="7335838" cy="5159052"/>
          </a:xfrm>
        </p:spPr>
      </p:pic>
    </p:spTree>
    <p:extLst>
      <p:ext uri="{BB962C8B-B14F-4D97-AF65-F5344CB8AC3E}">
        <p14:creationId xmlns:p14="http://schemas.microsoft.com/office/powerpoint/2010/main" val="27924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D6415-1216-A829-75BC-E7AA0919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78" y="197855"/>
            <a:ext cx="11290044" cy="899160"/>
          </a:xfrm>
        </p:spPr>
        <p:txBody>
          <a:bodyPr/>
          <a:lstStyle/>
          <a:p>
            <a:r>
              <a:rPr lang="fr-FR" dirty="0"/>
              <a:t>https://www.mesdroitssociaux.gouv.fr/accueil/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9A551D-8939-DAED-85FB-45051865E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59"/>
          <a:stretch/>
        </p:blipFill>
        <p:spPr>
          <a:xfrm>
            <a:off x="247143" y="1493520"/>
            <a:ext cx="11697714" cy="51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7FC83-8D50-5383-1058-94261810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66700"/>
            <a:ext cx="10058402" cy="758190"/>
          </a:xfrm>
        </p:spPr>
        <p:txBody>
          <a:bodyPr/>
          <a:lstStyle/>
          <a:p>
            <a:r>
              <a:rPr lang="fr-FR" dirty="0"/>
              <a:t>https://www.service-public.fr/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569ECC8-FDB2-274B-1922-9076E00EF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564" y="1024890"/>
            <a:ext cx="10341556" cy="5482424"/>
          </a:xfrm>
        </p:spPr>
      </p:pic>
    </p:spTree>
    <p:extLst>
      <p:ext uri="{BB962C8B-B14F-4D97-AF65-F5344CB8AC3E}">
        <p14:creationId xmlns:p14="http://schemas.microsoft.com/office/powerpoint/2010/main" val="27764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7FC83-8D50-5383-1058-94261810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66700"/>
            <a:ext cx="10058402" cy="758190"/>
          </a:xfrm>
        </p:spPr>
        <p:txBody>
          <a:bodyPr/>
          <a:lstStyle/>
          <a:p>
            <a:r>
              <a:rPr lang="fr-FR" dirty="0"/>
              <a:t>https://www.caf.fr/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83F6974-063C-C85F-8AA5-00DA15E7F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76" y="1641106"/>
            <a:ext cx="11887247" cy="4451084"/>
          </a:xfrm>
        </p:spPr>
      </p:pic>
    </p:spTree>
    <p:extLst>
      <p:ext uri="{BB962C8B-B14F-4D97-AF65-F5344CB8AC3E}">
        <p14:creationId xmlns:p14="http://schemas.microsoft.com/office/powerpoint/2010/main" val="38945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7FC83-8D50-5383-1058-94261810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66700"/>
            <a:ext cx="10058402" cy="758190"/>
          </a:xfrm>
        </p:spPr>
        <p:txBody>
          <a:bodyPr/>
          <a:lstStyle/>
          <a:p>
            <a:r>
              <a:rPr lang="fr-FR" dirty="0"/>
              <a:t>https://www.impots.gouv.fr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65EACCA-4DA8-B753-B4AB-10AE71CDE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302" y="1417320"/>
            <a:ext cx="10381395" cy="5276850"/>
          </a:xfrm>
        </p:spPr>
      </p:pic>
    </p:spTree>
    <p:extLst>
      <p:ext uri="{BB962C8B-B14F-4D97-AF65-F5344CB8AC3E}">
        <p14:creationId xmlns:p14="http://schemas.microsoft.com/office/powerpoint/2010/main" val="1961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Arc-en-ciel</Template>
  <TotalTime>388</TotalTime>
  <Words>573</Words>
  <Application>Microsoft Office PowerPoint</Application>
  <PresentationFormat>Grand écran</PresentationFormat>
  <Paragraphs>97</Paragraphs>
  <Slides>29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Segoe Print</vt:lpstr>
      <vt:lpstr>Wingdings</vt:lpstr>
      <vt:lpstr>Illustration Nature 16:9</vt:lpstr>
      <vt:lpstr>Introduction aux démarches administratives en ligne</vt:lpstr>
      <vt:lpstr>Objectifs</vt:lpstr>
      <vt:lpstr>Ce que change la dématérialisation des démarches administratives</vt:lpstr>
      <vt:lpstr>Quels sont les sites administratifs existants?</vt:lpstr>
      <vt:lpstr>Les principaux sites administratifs</vt:lpstr>
      <vt:lpstr>https://www.mesdroitssociaux.gouv.fr/accueil/</vt:lpstr>
      <vt:lpstr>https://www.service-public.fr/</vt:lpstr>
      <vt:lpstr>https://www.caf.fr/</vt:lpstr>
      <vt:lpstr>https://www.impots.gouv.fr</vt:lpstr>
      <vt:lpstr>https://www.ameli.fr</vt:lpstr>
      <vt:lpstr>https://www.pleneuf-val-andre.fr/</vt:lpstr>
      <vt:lpstr>https://www.securite-routiere.gouv.fr/le-permis-points/consulter-son-solde-de-points</vt:lpstr>
      <vt:lpstr>https://amendes.gouv.fr/tai</vt:lpstr>
      <vt:lpstr>Se connecter à son espace personnel</vt:lpstr>
      <vt:lpstr>A quoi sert l’espace personnel ? </vt:lpstr>
      <vt:lpstr>Pour retrouver son espace personnel</vt:lpstr>
      <vt:lpstr>Présentation PowerPoint</vt:lpstr>
      <vt:lpstr>Identifiant, mot de passe ? </vt:lpstr>
      <vt:lpstr>Créer un mot de passe</vt:lpstr>
      <vt:lpstr>Deux techniques simples</vt:lpstr>
      <vt:lpstr>Pour varier son mot de passe</vt:lpstr>
      <vt:lpstr>France connect </vt:lpstr>
      <vt:lpstr>France Connect </vt:lpstr>
      <vt:lpstr>L’identité numérique</vt:lpstr>
      <vt:lpstr>Se protéger des arnaques</vt:lpstr>
      <vt:lpstr>Reconnaitre un mail frauduleux</vt:lpstr>
      <vt:lpstr>Trouver de l’aide</vt:lpstr>
      <vt:lpstr>Les espaces France Services</vt:lpstr>
      <vt:lpstr>Merci de votre attention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JARNET Laura</dc:creator>
  <cp:lastModifiedBy>Laura JARNET</cp:lastModifiedBy>
  <cp:revision>18</cp:revision>
  <dcterms:created xsi:type="dcterms:W3CDTF">2022-08-09T10:15:48Z</dcterms:created>
  <dcterms:modified xsi:type="dcterms:W3CDTF">2024-05-06T09:05:18Z</dcterms:modified>
</cp:coreProperties>
</file>