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70" r:id="rId14"/>
    <p:sldId id="269" r:id="rId15"/>
    <p:sldId id="268" r:id="rId16"/>
    <p:sldId id="271" r:id="rId17"/>
    <p:sldId id="274" r:id="rId18"/>
    <p:sldId id="272" r:id="rId19"/>
    <p:sldId id="273" r:id="rId20"/>
    <p:sldId id="275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5806" autoAdjust="0"/>
  </p:normalViewPr>
  <p:slideViewPr>
    <p:cSldViewPr snapToGrid="0">
      <p:cViewPr varScale="1">
        <p:scale>
          <a:sx n="67" d="100"/>
          <a:sy n="67" d="100"/>
        </p:scale>
        <p:origin x="121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F13A12-57F3-4149-A5B0-2C14EABFA101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0D78CC2-F31C-4E18-B349-08BB6AC6D7DA}">
      <dgm:prSet phldrT="[Texte]"/>
      <dgm:spPr/>
      <dgm:t>
        <a:bodyPr/>
        <a:lstStyle/>
        <a:p>
          <a:r>
            <a:rPr lang="fr-FR" dirty="0"/>
            <a:t>2021</a:t>
          </a:r>
        </a:p>
      </dgm:t>
    </dgm:pt>
    <dgm:pt modelId="{A6A62DF0-A115-44F5-A159-0D145C4D333A}" type="parTrans" cxnId="{7747A617-2EBF-4DB3-9657-314947547E3C}">
      <dgm:prSet/>
      <dgm:spPr/>
      <dgm:t>
        <a:bodyPr/>
        <a:lstStyle/>
        <a:p>
          <a:endParaRPr lang="fr-FR"/>
        </a:p>
      </dgm:t>
    </dgm:pt>
    <dgm:pt modelId="{EFF357D5-D032-4537-B73D-9246592447B5}" type="sibTrans" cxnId="{7747A617-2EBF-4DB3-9657-314947547E3C}">
      <dgm:prSet/>
      <dgm:spPr/>
      <dgm:t>
        <a:bodyPr/>
        <a:lstStyle/>
        <a:p>
          <a:endParaRPr lang="fr-FR"/>
        </a:p>
      </dgm:t>
    </dgm:pt>
    <dgm:pt modelId="{A088692D-A35E-4D22-A665-FCD906C50F49}">
      <dgm:prSet phldrT="[Texte]"/>
      <dgm:spPr/>
      <dgm:t>
        <a:bodyPr/>
        <a:lstStyle/>
        <a:p>
          <a:r>
            <a:rPr lang="fr-FR" dirty="0"/>
            <a:t>Expérimentation en Haute-Garonne (31), Loire-Atlantique (44) et Somme (80).</a:t>
          </a:r>
        </a:p>
      </dgm:t>
    </dgm:pt>
    <dgm:pt modelId="{717235A9-0D10-4A00-8AAD-7AF81CE917C2}" type="parTrans" cxnId="{E2E6B3BE-1B1A-4DE6-B73C-174D7FC484AE}">
      <dgm:prSet/>
      <dgm:spPr/>
      <dgm:t>
        <a:bodyPr/>
        <a:lstStyle/>
        <a:p>
          <a:endParaRPr lang="fr-FR"/>
        </a:p>
      </dgm:t>
    </dgm:pt>
    <dgm:pt modelId="{B2F1E99F-D21D-4D33-B7B9-B50E2A8E169B}" type="sibTrans" cxnId="{E2E6B3BE-1B1A-4DE6-B73C-174D7FC484AE}">
      <dgm:prSet/>
      <dgm:spPr/>
      <dgm:t>
        <a:bodyPr/>
        <a:lstStyle/>
        <a:p>
          <a:endParaRPr lang="fr-FR"/>
        </a:p>
      </dgm:t>
    </dgm:pt>
    <dgm:pt modelId="{E633ADF5-58E6-4A0A-B18C-A52C59F6CC46}">
      <dgm:prSet phldrT="[Texte]"/>
      <dgm:spPr/>
      <dgm:t>
        <a:bodyPr/>
        <a:lstStyle/>
        <a:p>
          <a:r>
            <a:rPr lang="fr-FR" dirty="0"/>
            <a:t>2022</a:t>
          </a:r>
        </a:p>
      </dgm:t>
    </dgm:pt>
    <dgm:pt modelId="{EAB15831-7278-4A0B-AE69-56787B2CC86F}" type="parTrans" cxnId="{91533D41-E424-4074-8A67-8D75B05E6BD5}">
      <dgm:prSet/>
      <dgm:spPr/>
      <dgm:t>
        <a:bodyPr/>
        <a:lstStyle/>
        <a:p>
          <a:endParaRPr lang="fr-FR"/>
        </a:p>
      </dgm:t>
    </dgm:pt>
    <dgm:pt modelId="{F5516BE4-6147-486E-B638-D92F56B0171C}" type="sibTrans" cxnId="{91533D41-E424-4074-8A67-8D75B05E6BD5}">
      <dgm:prSet/>
      <dgm:spPr/>
      <dgm:t>
        <a:bodyPr/>
        <a:lstStyle/>
        <a:p>
          <a:endParaRPr lang="fr-FR"/>
        </a:p>
      </dgm:t>
    </dgm:pt>
    <dgm:pt modelId="{43CBD6DF-889E-431A-BDCA-92E149BC3F5B}">
      <dgm:prSet phldrT="[Texte]"/>
      <dgm:spPr/>
      <dgm:t>
        <a:bodyPr/>
        <a:lstStyle/>
        <a:p>
          <a:r>
            <a:rPr lang="fr-FR" dirty="0"/>
            <a:t>Déploiement sur tout le territoire français (progressivement de janvier à mars)</a:t>
          </a:r>
        </a:p>
      </dgm:t>
    </dgm:pt>
    <dgm:pt modelId="{A7AEDF54-3E81-4681-AC00-78BDFC80A209}" type="parTrans" cxnId="{1661F48B-F340-4DA1-8C96-D46CA3108AE7}">
      <dgm:prSet/>
      <dgm:spPr/>
      <dgm:t>
        <a:bodyPr/>
        <a:lstStyle/>
        <a:p>
          <a:endParaRPr lang="fr-FR"/>
        </a:p>
      </dgm:t>
    </dgm:pt>
    <dgm:pt modelId="{271F21AA-FFD8-4724-A18A-2FA9534B60FC}" type="sibTrans" cxnId="{1661F48B-F340-4DA1-8C96-D46CA3108AE7}">
      <dgm:prSet/>
      <dgm:spPr/>
      <dgm:t>
        <a:bodyPr/>
        <a:lstStyle/>
        <a:p>
          <a:endParaRPr lang="fr-FR"/>
        </a:p>
      </dgm:t>
    </dgm:pt>
    <dgm:pt modelId="{C665E04E-A308-4BEC-B5BE-831699C1B2EB}" type="pres">
      <dgm:prSet presAssocID="{0CF13A12-57F3-4149-A5B0-2C14EABFA101}" presName="linearFlow" presStyleCnt="0">
        <dgm:presLayoutVars>
          <dgm:dir/>
          <dgm:animLvl val="lvl"/>
          <dgm:resizeHandles val="exact"/>
        </dgm:presLayoutVars>
      </dgm:prSet>
      <dgm:spPr/>
    </dgm:pt>
    <dgm:pt modelId="{688C7726-4BC7-4120-BD0D-26C8A85E113F}" type="pres">
      <dgm:prSet presAssocID="{F0D78CC2-F31C-4E18-B349-08BB6AC6D7DA}" presName="composite" presStyleCnt="0"/>
      <dgm:spPr/>
    </dgm:pt>
    <dgm:pt modelId="{BBA5A69B-8B7A-42A5-B037-A14AD54D20E8}" type="pres">
      <dgm:prSet presAssocID="{F0D78CC2-F31C-4E18-B349-08BB6AC6D7DA}" presName="par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9EB41D0D-A389-4753-9546-76644DF4ACAB}" type="pres">
      <dgm:prSet presAssocID="{F0D78CC2-F31C-4E18-B349-08BB6AC6D7DA}" presName="parSh" presStyleLbl="node1" presStyleIdx="0" presStyleCnt="2"/>
      <dgm:spPr/>
    </dgm:pt>
    <dgm:pt modelId="{523A17FD-3B3E-4107-AB41-52D4048FBFA1}" type="pres">
      <dgm:prSet presAssocID="{F0D78CC2-F31C-4E18-B349-08BB6AC6D7DA}" presName="desTx" presStyleLbl="fgAcc1" presStyleIdx="0" presStyleCnt="2">
        <dgm:presLayoutVars>
          <dgm:bulletEnabled val="1"/>
        </dgm:presLayoutVars>
      </dgm:prSet>
      <dgm:spPr/>
    </dgm:pt>
    <dgm:pt modelId="{085F1F01-EBC8-4632-8406-217DF45C4D58}" type="pres">
      <dgm:prSet presAssocID="{EFF357D5-D032-4537-B73D-9246592447B5}" presName="sibTrans" presStyleLbl="sibTrans2D1" presStyleIdx="0" presStyleCnt="1"/>
      <dgm:spPr/>
    </dgm:pt>
    <dgm:pt modelId="{96D80B9B-3A9C-42B6-93DF-F0FB2CE97B9E}" type="pres">
      <dgm:prSet presAssocID="{EFF357D5-D032-4537-B73D-9246592447B5}" presName="connTx" presStyleLbl="sibTrans2D1" presStyleIdx="0" presStyleCnt="1"/>
      <dgm:spPr/>
    </dgm:pt>
    <dgm:pt modelId="{C3C83CD7-F37F-4BFA-88EF-469691B65B0A}" type="pres">
      <dgm:prSet presAssocID="{E633ADF5-58E6-4A0A-B18C-A52C59F6CC46}" presName="composite" presStyleCnt="0"/>
      <dgm:spPr/>
    </dgm:pt>
    <dgm:pt modelId="{F8BDC3C8-8BC3-466A-9725-B416CC4090B6}" type="pres">
      <dgm:prSet presAssocID="{E633ADF5-58E6-4A0A-B18C-A52C59F6CC46}" presName="par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6974A391-AC02-45BC-A33F-2308F9869885}" type="pres">
      <dgm:prSet presAssocID="{E633ADF5-58E6-4A0A-B18C-A52C59F6CC46}" presName="parSh" presStyleLbl="node1" presStyleIdx="1" presStyleCnt="2"/>
      <dgm:spPr/>
    </dgm:pt>
    <dgm:pt modelId="{E9EBFDFE-7E8E-4030-84E4-0E90DA521D26}" type="pres">
      <dgm:prSet presAssocID="{E633ADF5-58E6-4A0A-B18C-A52C59F6CC46}" presName="desTx" presStyleLbl="fgAcc1" presStyleIdx="1" presStyleCnt="2">
        <dgm:presLayoutVars>
          <dgm:bulletEnabled val="1"/>
        </dgm:presLayoutVars>
      </dgm:prSet>
      <dgm:spPr/>
    </dgm:pt>
  </dgm:ptLst>
  <dgm:cxnLst>
    <dgm:cxn modelId="{7747A617-2EBF-4DB3-9657-314947547E3C}" srcId="{0CF13A12-57F3-4149-A5B0-2C14EABFA101}" destId="{F0D78CC2-F31C-4E18-B349-08BB6AC6D7DA}" srcOrd="0" destOrd="0" parTransId="{A6A62DF0-A115-44F5-A159-0D145C4D333A}" sibTransId="{EFF357D5-D032-4537-B73D-9246592447B5}"/>
    <dgm:cxn modelId="{DBF9501E-4E68-4A4A-9828-5939BC553657}" type="presOf" srcId="{E633ADF5-58E6-4A0A-B18C-A52C59F6CC46}" destId="{6974A391-AC02-45BC-A33F-2308F9869885}" srcOrd="1" destOrd="0" presId="urn:microsoft.com/office/officeart/2005/8/layout/process3"/>
    <dgm:cxn modelId="{129A3E5C-59F5-4A53-9F4C-B42B75FA284F}" type="presOf" srcId="{A088692D-A35E-4D22-A665-FCD906C50F49}" destId="{523A17FD-3B3E-4107-AB41-52D4048FBFA1}" srcOrd="0" destOrd="0" presId="urn:microsoft.com/office/officeart/2005/8/layout/process3"/>
    <dgm:cxn modelId="{91533D41-E424-4074-8A67-8D75B05E6BD5}" srcId="{0CF13A12-57F3-4149-A5B0-2C14EABFA101}" destId="{E633ADF5-58E6-4A0A-B18C-A52C59F6CC46}" srcOrd="1" destOrd="0" parTransId="{EAB15831-7278-4A0B-AE69-56787B2CC86F}" sibTransId="{F5516BE4-6147-486E-B638-D92F56B0171C}"/>
    <dgm:cxn modelId="{91F7E76A-116F-4418-8779-A8C4408C1CAE}" type="presOf" srcId="{EFF357D5-D032-4537-B73D-9246592447B5}" destId="{085F1F01-EBC8-4632-8406-217DF45C4D58}" srcOrd="0" destOrd="0" presId="urn:microsoft.com/office/officeart/2005/8/layout/process3"/>
    <dgm:cxn modelId="{D569B44D-078E-4332-94D0-F61D4D42A44E}" type="presOf" srcId="{F0D78CC2-F31C-4E18-B349-08BB6AC6D7DA}" destId="{BBA5A69B-8B7A-42A5-B037-A14AD54D20E8}" srcOrd="0" destOrd="0" presId="urn:microsoft.com/office/officeart/2005/8/layout/process3"/>
    <dgm:cxn modelId="{8720C07B-AE11-4331-B3D9-8A5A206F78BB}" type="presOf" srcId="{EFF357D5-D032-4537-B73D-9246592447B5}" destId="{96D80B9B-3A9C-42B6-93DF-F0FB2CE97B9E}" srcOrd="1" destOrd="0" presId="urn:microsoft.com/office/officeart/2005/8/layout/process3"/>
    <dgm:cxn modelId="{1661F48B-F340-4DA1-8C96-D46CA3108AE7}" srcId="{E633ADF5-58E6-4A0A-B18C-A52C59F6CC46}" destId="{43CBD6DF-889E-431A-BDCA-92E149BC3F5B}" srcOrd="0" destOrd="0" parTransId="{A7AEDF54-3E81-4681-AC00-78BDFC80A209}" sibTransId="{271F21AA-FFD8-4724-A18A-2FA9534B60FC}"/>
    <dgm:cxn modelId="{19F62E97-A2FA-4CF3-85B6-D6CD4096AA91}" type="presOf" srcId="{43CBD6DF-889E-431A-BDCA-92E149BC3F5B}" destId="{E9EBFDFE-7E8E-4030-84E4-0E90DA521D26}" srcOrd="0" destOrd="0" presId="urn:microsoft.com/office/officeart/2005/8/layout/process3"/>
    <dgm:cxn modelId="{E2E6B3BE-1B1A-4DE6-B73C-174D7FC484AE}" srcId="{F0D78CC2-F31C-4E18-B349-08BB6AC6D7DA}" destId="{A088692D-A35E-4D22-A665-FCD906C50F49}" srcOrd="0" destOrd="0" parTransId="{717235A9-0D10-4A00-8AAD-7AF81CE917C2}" sibTransId="{B2F1E99F-D21D-4D33-B7B9-B50E2A8E169B}"/>
    <dgm:cxn modelId="{BB864EE6-08AA-45B9-8DE8-850C283FD818}" type="presOf" srcId="{0CF13A12-57F3-4149-A5B0-2C14EABFA101}" destId="{C665E04E-A308-4BEC-B5BE-831699C1B2EB}" srcOrd="0" destOrd="0" presId="urn:microsoft.com/office/officeart/2005/8/layout/process3"/>
    <dgm:cxn modelId="{FD6F35EC-8A2B-424C-AA33-25E0CEFC3B09}" type="presOf" srcId="{F0D78CC2-F31C-4E18-B349-08BB6AC6D7DA}" destId="{9EB41D0D-A389-4753-9546-76644DF4ACAB}" srcOrd="1" destOrd="0" presId="urn:microsoft.com/office/officeart/2005/8/layout/process3"/>
    <dgm:cxn modelId="{B1EEA9FE-FDF8-404F-8935-46634CDBDC45}" type="presOf" srcId="{E633ADF5-58E6-4A0A-B18C-A52C59F6CC46}" destId="{F8BDC3C8-8BC3-466A-9725-B416CC4090B6}" srcOrd="0" destOrd="0" presId="urn:microsoft.com/office/officeart/2005/8/layout/process3"/>
    <dgm:cxn modelId="{E8474E3B-5991-4624-BA58-33E79E47CFF8}" type="presParOf" srcId="{C665E04E-A308-4BEC-B5BE-831699C1B2EB}" destId="{688C7726-4BC7-4120-BD0D-26C8A85E113F}" srcOrd="0" destOrd="0" presId="urn:microsoft.com/office/officeart/2005/8/layout/process3"/>
    <dgm:cxn modelId="{9694D9A7-83E0-4080-8EEA-8E3FB925337A}" type="presParOf" srcId="{688C7726-4BC7-4120-BD0D-26C8A85E113F}" destId="{BBA5A69B-8B7A-42A5-B037-A14AD54D20E8}" srcOrd="0" destOrd="0" presId="urn:microsoft.com/office/officeart/2005/8/layout/process3"/>
    <dgm:cxn modelId="{97A85857-D0AA-495B-A7A3-EC2CB8362EC6}" type="presParOf" srcId="{688C7726-4BC7-4120-BD0D-26C8A85E113F}" destId="{9EB41D0D-A389-4753-9546-76644DF4ACAB}" srcOrd="1" destOrd="0" presId="urn:microsoft.com/office/officeart/2005/8/layout/process3"/>
    <dgm:cxn modelId="{646CF81A-3279-4DA3-8D82-94847549C5C3}" type="presParOf" srcId="{688C7726-4BC7-4120-BD0D-26C8A85E113F}" destId="{523A17FD-3B3E-4107-AB41-52D4048FBFA1}" srcOrd="2" destOrd="0" presId="urn:microsoft.com/office/officeart/2005/8/layout/process3"/>
    <dgm:cxn modelId="{A5580BD8-0148-4CF1-9118-A53179A65781}" type="presParOf" srcId="{C665E04E-A308-4BEC-B5BE-831699C1B2EB}" destId="{085F1F01-EBC8-4632-8406-217DF45C4D58}" srcOrd="1" destOrd="0" presId="urn:microsoft.com/office/officeart/2005/8/layout/process3"/>
    <dgm:cxn modelId="{51353031-BD65-4DDA-AFCA-106ABB0A810A}" type="presParOf" srcId="{085F1F01-EBC8-4632-8406-217DF45C4D58}" destId="{96D80B9B-3A9C-42B6-93DF-F0FB2CE97B9E}" srcOrd="0" destOrd="0" presId="urn:microsoft.com/office/officeart/2005/8/layout/process3"/>
    <dgm:cxn modelId="{108B6E6C-7D0F-473E-ABA5-B15138F92CAE}" type="presParOf" srcId="{C665E04E-A308-4BEC-B5BE-831699C1B2EB}" destId="{C3C83CD7-F37F-4BFA-88EF-469691B65B0A}" srcOrd="2" destOrd="0" presId="urn:microsoft.com/office/officeart/2005/8/layout/process3"/>
    <dgm:cxn modelId="{402750BD-DAF3-4D41-BF95-9FC588853689}" type="presParOf" srcId="{C3C83CD7-F37F-4BFA-88EF-469691B65B0A}" destId="{F8BDC3C8-8BC3-466A-9725-B416CC4090B6}" srcOrd="0" destOrd="0" presId="urn:microsoft.com/office/officeart/2005/8/layout/process3"/>
    <dgm:cxn modelId="{EF94665E-5DD2-44AB-9649-DAC653FD53FD}" type="presParOf" srcId="{C3C83CD7-F37F-4BFA-88EF-469691B65B0A}" destId="{6974A391-AC02-45BC-A33F-2308F9869885}" srcOrd="1" destOrd="0" presId="urn:microsoft.com/office/officeart/2005/8/layout/process3"/>
    <dgm:cxn modelId="{54763C2C-C79C-4C41-81C2-C9E983A6F3E9}" type="presParOf" srcId="{C3C83CD7-F37F-4BFA-88EF-469691B65B0A}" destId="{E9EBFDFE-7E8E-4030-84E4-0E90DA521D26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4ECF4A-E25C-4AE8-940E-D25EC187BBD4}" type="doc">
      <dgm:prSet loTypeId="urn:microsoft.com/office/officeart/2005/8/layout/radial1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1F045CD9-C91A-4196-A90C-6F5C33867F10}">
      <dgm:prSet phldrT="[Texte]"/>
      <dgm:spPr/>
      <dgm:t>
        <a:bodyPr/>
        <a:lstStyle/>
        <a:p>
          <a:r>
            <a:rPr lang="fr-FR" dirty="0"/>
            <a:t>Mon Espace Santé</a:t>
          </a:r>
        </a:p>
      </dgm:t>
    </dgm:pt>
    <dgm:pt modelId="{3BA7F9AB-6FD8-415E-A2C2-ED5B293C354A}" type="parTrans" cxnId="{9B09C379-0DE2-48E6-B04F-3A9A5093D2C0}">
      <dgm:prSet/>
      <dgm:spPr/>
      <dgm:t>
        <a:bodyPr/>
        <a:lstStyle/>
        <a:p>
          <a:endParaRPr lang="fr-FR"/>
        </a:p>
      </dgm:t>
    </dgm:pt>
    <dgm:pt modelId="{5701EFEC-F2B5-486F-9B9B-65EADCF7115E}" type="sibTrans" cxnId="{9B09C379-0DE2-48E6-B04F-3A9A5093D2C0}">
      <dgm:prSet/>
      <dgm:spPr/>
      <dgm:t>
        <a:bodyPr/>
        <a:lstStyle/>
        <a:p>
          <a:endParaRPr lang="fr-FR"/>
        </a:p>
      </dgm:t>
    </dgm:pt>
    <dgm:pt modelId="{02B8C963-C20B-40AE-BF2C-2644316C1FAE}">
      <dgm:prSet phldrT="[Texte]" custT="1"/>
      <dgm:spPr/>
      <dgm:t>
        <a:bodyPr/>
        <a:lstStyle/>
        <a:p>
          <a:r>
            <a:rPr lang="fr-FR" sz="2000" dirty="0"/>
            <a:t>Dossier médical Partagé</a:t>
          </a:r>
        </a:p>
      </dgm:t>
    </dgm:pt>
    <dgm:pt modelId="{66C400C6-1ABB-49C0-B56F-4EBC47C3971F}" type="parTrans" cxnId="{95A81F3F-FB05-4529-B116-9B1E56AF9D86}">
      <dgm:prSet/>
      <dgm:spPr/>
      <dgm:t>
        <a:bodyPr/>
        <a:lstStyle/>
        <a:p>
          <a:endParaRPr lang="fr-FR"/>
        </a:p>
      </dgm:t>
    </dgm:pt>
    <dgm:pt modelId="{F50AD28E-29F5-4967-A6ED-8168EC530E9F}" type="sibTrans" cxnId="{95A81F3F-FB05-4529-B116-9B1E56AF9D86}">
      <dgm:prSet/>
      <dgm:spPr/>
      <dgm:t>
        <a:bodyPr/>
        <a:lstStyle/>
        <a:p>
          <a:endParaRPr lang="fr-FR"/>
        </a:p>
      </dgm:t>
    </dgm:pt>
    <dgm:pt modelId="{9AC38FB4-7C8F-4B34-9154-1C69029B63E3}">
      <dgm:prSet phldrT="[Texte]" custT="1"/>
      <dgm:spPr/>
      <dgm:t>
        <a:bodyPr/>
        <a:lstStyle/>
        <a:p>
          <a:r>
            <a:rPr lang="fr-FR" sz="1800" dirty="0"/>
            <a:t>Messagerie sécurisée</a:t>
          </a:r>
        </a:p>
      </dgm:t>
    </dgm:pt>
    <dgm:pt modelId="{FBCF49F2-257F-4867-AEB4-FC37A435B793}" type="parTrans" cxnId="{68DA5915-170B-454C-ADB9-44A4008CF05A}">
      <dgm:prSet/>
      <dgm:spPr/>
      <dgm:t>
        <a:bodyPr/>
        <a:lstStyle/>
        <a:p>
          <a:endParaRPr lang="fr-FR"/>
        </a:p>
      </dgm:t>
    </dgm:pt>
    <dgm:pt modelId="{D35BB87D-E950-4D83-9D67-D126E4AC6305}" type="sibTrans" cxnId="{68DA5915-170B-454C-ADB9-44A4008CF05A}">
      <dgm:prSet/>
      <dgm:spPr/>
      <dgm:t>
        <a:bodyPr/>
        <a:lstStyle/>
        <a:p>
          <a:endParaRPr lang="fr-FR"/>
        </a:p>
      </dgm:t>
    </dgm:pt>
    <dgm:pt modelId="{915ACAAC-2937-4602-9225-F19B2B3CF9A1}">
      <dgm:prSet phldrT="[Texte]" custT="1"/>
      <dgm:spPr/>
      <dgm:t>
        <a:bodyPr/>
        <a:lstStyle/>
        <a:p>
          <a:r>
            <a:rPr lang="fr-FR" sz="1800" dirty="0"/>
            <a:t>Catalogue d’applications</a:t>
          </a:r>
        </a:p>
      </dgm:t>
    </dgm:pt>
    <dgm:pt modelId="{5875477C-EA4F-41C1-96F6-56D68125D067}" type="parTrans" cxnId="{6E21A629-9A9C-4BF5-9DFF-812AD9912AC2}">
      <dgm:prSet/>
      <dgm:spPr/>
      <dgm:t>
        <a:bodyPr/>
        <a:lstStyle/>
        <a:p>
          <a:endParaRPr lang="fr-FR"/>
        </a:p>
      </dgm:t>
    </dgm:pt>
    <dgm:pt modelId="{D995B73B-CD9D-466F-A20C-FD8318B4F603}" type="sibTrans" cxnId="{6E21A629-9A9C-4BF5-9DFF-812AD9912AC2}">
      <dgm:prSet/>
      <dgm:spPr/>
      <dgm:t>
        <a:bodyPr/>
        <a:lstStyle/>
        <a:p>
          <a:endParaRPr lang="fr-FR"/>
        </a:p>
      </dgm:t>
    </dgm:pt>
    <dgm:pt modelId="{4D3D46BC-0185-463A-B941-868AA73AB62C}">
      <dgm:prSet phldrT="[Texte]" custT="1"/>
      <dgm:spPr/>
      <dgm:t>
        <a:bodyPr/>
        <a:lstStyle/>
        <a:p>
          <a:r>
            <a:rPr lang="fr-FR" sz="2000" dirty="0"/>
            <a:t>Agenda de santé</a:t>
          </a:r>
        </a:p>
      </dgm:t>
    </dgm:pt>
    <dgm:pt modelId="{1CBD29B1-86FA-439B-AB29-B4E27DEF0230}" type="sibTrans" cxnId="{BB0F7DB1-6907-40CB-9195-ADFE30B76A5A}">
      <dgm:prSet/>
      <dgm:spPr/>
      <dgm:t>
        <a:bodyPr/>
        <a:lstStyle/>
        <a:p>
          <a:endParaRPr lang="fr-FR"/>
        </a:p>
      </dgm:t>
    </dgm:pt>
    <dgm:pt modelId="{DF685E4C-B74E-4C35-B836-37FE4D16826A}" type="parTrans" cxnId="{BB0F7DB1-6907-40CB-9195-ADFE30B76A5A}">
      <dgm:prSet/>
      <dgm:spPr/>
      <dgm:t>
        <a:bodyPr/>
        <a:lstStyle/>
        <a:p>
          <a:endParaRPr lang="fr-FR"/>
        </a:p>
      </dgm:t>
    </dgm:pt>
    <dgm:pt modelId="{31F1835E-D4B0-4C7E-B1B0-15A13FA2AB8F}" type="pres">
      <dgm:prSet presAssocID="{D94ECF4A-E25C-4AE8-940E-D25EC187BBD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67FEAD5-2026-481D-B529-AA8350F00BC4}" type="pres">
      <dgm:prSet presAssocID="{1F045CD9-C91A-4196-A90C-6F5C33867F10}" presName="centerShape" presStyleLbl="node0" presStyleIdx="0" presStyleCnt="1"/>
      <dgm:spPr/>
    </dgm:pt>
    <dgm:pt modelId="{589C7D12-0953-4DB7-ABCE-585DEE49D141}" type="pres">
      <dgm:prSet presAssocID="{66C400C6-1ABB-49C0-B56F-4EBC47C3971F}" presName="Name9" presStyleLbl="parChTrans1D2" presStyleIdx="0" presStyleCnt="4"/>
      <dgm:spPr/>
    </dgm:pt>
    <dgm:pt modelId="{E9DCF5AB-16F8-445A-8D9E-370D0C476DDA}" type="pres">
      <dgm:prSet presAssocID="{66C400C6-1ABB-49C0-B56F-4EBC47C3971F}" presName="connTx" presStyleLbl="parChTrans1D2" presStyleIdx="0" presStyleCnt="4"/>
      <dgm:spPr/>
    </dgm:pt>
    <dgm:pt modelId="{95E14B85-09BC-4999-AA76-95CEF6643323}" type="pres">
      <dgm:prSet presAssocID="{02B8C963-C20B-40AE-BF2C-2644316C1FAE}" presName="node" presStyleLbl="node1" presStyleIdx="0" presStyleCnt="4">
        <dgm:presLayoutVars>
          <dgm:bulletEnabled val="1"/>
        </dgm:presLayoutVars>
      </dgm:prSet>
      <dgm:spPr/>
    </dgm:pt>
    <dgm:pt modelId="{BB20C3F8-D2A2-49CD-A2F6-E4FD672F9BD8}" type="pres">
      <dgm:prSet presAssocID="{FBCF49F2-257F-4867-AEB4-FC37A435B793}" presName="Name9" presStyleLbl="parChTrans1D2" presStyleIdx="1" presStyleCnt="4"/>
      <dgm:spPr/>
    </dgm:pt>
    <dgm:pt modelId="{A8DCDB2B-7628-40A2-B916-5D2987DA3F7F}" type="pres">
      <dgm:prSet presAssocID="{FBCF49F2-257F-4867-AEB4-FC37A435B793}" presName="connTx" presStyleLbl="parChTrans1D2" presStyleIdx="1" presStyleCnt="4"/>
      <dgm:spPr/>
    </dgm:pt>
    <dgm:pt modelId="{3C50CE84-EF06-4AE4-A0FE-4194E0DF68FF}" type="pres">
      <dgm:prSet presAssocID="{9AC38FB4-7C8F-4B34-9154-1C69029B63E3}" presName="node" presStyleLbl="node1" presStyleIdx="1" presStyleCnt="4" custRadScaleRad="100041" custRadScaleInc="-19349">
        <dgm:presLayoutVars>
          <dgm:bulletEnabled val="1"/>
        </dgm:presLayoutVars>
      </dgm:prSet>
      <dgm:spPr/>
    </dgm:pt>
    <dgm:pt modelId="{CA5C507E-21C2-4772-8798-122CE3B1F86B}" type="pres">
      <dgm:prSet presAssocID="{DF685E4C-B74E-4C35-B836-37FE4D16826A}" presName="Name9" presStyleLbl="parChTrans1D2" presStyleIdx="2" presStyleCnt="4"/>
      <dgm:spPr/>
    </dgm:pt>
    <dgm:pt modelId="{FC5F1D12-E262-452E-83D4-DDDC3C400F60}" type="pres">
      <dgm:prSet presAssocID="{DF685E4C-B74E-4C35-B836-37FE4D16826A}" presName="connTx" presStyleLbl="parChTrans1D2" presStyleIdx="2" presStyleCnt="4"/>
      <dgm:spPr/>
    </dgm:pt>
    <dgm:pt modelId="{DEB8AA94-116C-4EDE-95D3-133BB5CB2CC8}" type="pres">
      <dgm:prSet presAssocID="{4D3D46BC-0185-463A-B941-868AA73AB62C}" presName="node" presStyleLbl="node1" presStyleIdx="2" presStyleCnt="4" custRadScaleRad="90538" custRadScaleInc="-14046">
        <dgm:presLayoutVars>
          <dgm:bulletEnabled val="1"/>
        </dgm:presLayoutVars>
      </dgm:prSet>
      <dgm:spPr/>
    </dgm:pt>
    <dgm:pt modelId="{925B1E8F-A2C4-40BB-A46F-D7A03F632771}" type="pres">
      <dgm:prSet presAssocID="{5875477C-EA4F-41C1-96F6-56D68125D067}" presName="Name9" presStyleLbl="parChTrans1D2" presStyleIdx="3" presStyleCnt="4"/>
      <dgm:spPr/>
    </dgm:pt>
    <dgm:pt modelId="{C0BBAE8D-0955-441A-AA8F-C74961763491}" type="pres">
      <dgm:prSet presAssocID="{5875477C-EA4F-41C1-96F6-56D68125D067}" presName="connTx" presStyleLbl="parChTrans1D2" presStyleIdx="3" presStyleCnt="4"/>
      <dgm:spPr/>
    </dgm:pt>
    <dgm:pt modelId="{837E82D8-3594-4032-90D5-6BB112232C35}" type="pres">
      <dgm:prSet presAssocID="{915ACAAC-2937-4602-9225-F19B2B3CF9A1}" presName="node" presStyleLbl="node1" presStyleIdx="3" presStyleCnt="4" custRadScaleRad="97938" custRadScaleInc="-18736">
        <dgm:presLayoutVars>
          <dgm:bulletEnabled val="1"/>
        </dgm:presLayoutVars>
      </dgm:prSet>
      <dgm:spPr/>
    </dgm:pt>
  </dgm:ptLst>
  <dgm:cxnLst>
    <dgm:cxn modelId="{8CB2B303-03EC-44AE-8105-301C40D57450}" type="presOf" srcId="{66C400C6-1ABB-49C0-B56F-4EBC47C3971F}" destId="{E9DCF5AB-16F8-445A-8D9E-370D0C476DDA}" srcOrd="1" destOrd="0" presId="urn:microsoft.com/office/officeart/2005/8/layout/radial1"/>
    <dgm:cxn modelId="{D3500504-3BBE-4B06-AA31-7F6C65F0D4DE}" type="presOf" srcId="{FBCF49F2-257F-4867-AEB4-FC37A435B793}" destId="{A8DCDB2B-7628-40A2-B916-5D2987DA3F7F}" srcOrd="1" destOrd="0" presId="urn:microsoft.com/office/officeart/2005/8/layout/radial1"/>
    <dgm:cxn modelId="{1A877110-46CD-4E23-BD3F-E5DD34419BC7}" type="presOf" srcId="{5875477C-EA4F-41C1-96F6-56D68125D067}" destId="{C0BBAE8D-0955-441A-AA8F-C74961763491}" srcOrd="1" destOrd="0" presId="urn:microsoft.com/office/officeart/2005/8/layout/radial1"/>
    <dgm:cxn modelId="{075E6213-982A-40F8-9BF6-835A73C05139}" type="presOf" srcId="{DF685E4C-B74E-4C35-B836-37FE4D16826A}" destId="{CA5C507E-21C2-4772-8798-122CE3B1F86B}" srcOrd="0" destOrd="0" presId="urn:microsoft.com/office/officeart/2005/8/layout/radial1"/>
    <dgm:cxn modelId="{68DA5915-170B-454C-ADB9-44A4008CF05A}" srcId="{1F045CD9-C91A-4196-A90C-6F5C33867F10}" destId="{9AC38FB4-7C8F-4B34-9154-1C69029B63E3}" srcOrd="1" destOrd="0" parTransId="{FBCF49F2-257F-4867-AEB4-FC37A435B793}" sibTransId="{D35BB87D-E950-4D83-9D67-D126E4AC6305}"/>
    <dgm:cxn modelId="{DAE75F29-E307-4F08-9F16-009CE4529981}" type="presOf" srcId="{1F045CD9-C91A-4196-A90C-6F5C33867F10}" destId="{F67FEAD5-2026-481D-B529-AA8350F00BC4}" srcOrd="0" destOrd="0" presId="urn:microsoft.com/office/officeart/2005/8/layout/radial1"/>
    <dgm:cxn modelId="{6E21A629-9A9C-4BF5-9DFF-812AD9912AC2}" srcId="{1F045CD9-C91A-4196-A90C-6F5C33867F10}" destId="{915ACAAC-2937-4602-9225-F19B2B3CF9A1}" srcOrd="3" destOrd="0" parTransId="{5875477C-EA4F-41C1-96F6-56D68125D067}" sibTransId="{D995B73B-CD9D-466F-A20C-FD8318B4F603}"/>
    <dgm:cxn modelId="{027C9B30-E032-4BD1-895C-6A473FDF643C}" type="presOf" srcId="{5875477C-EA4F-41C1-96F6-56D68125D067}" destId="{925B1E8F-A2C4-40BB-A46F-D7A03F632771}" srcOrd="0" destOrd="0" presId="urn:microsoft.com/office/officeart/2005/8/layout/radial1"/>
    <dgm:cxn modelId="{95A81F3F-FB05-4529-B116-9B1E56AF9D86}" srcId="{1F045CD9-C91A-4196-A90C-6F5C33867F10}" destId="{02B8C963-C20B-40AE-BF2C-2644316C1FAE}" srcOrd="0" destOrd="0" parTransId="{66C400C6-1ABB-49C0-B56F-4EBC47C3971F}" sibTransId="{F50AD28E-29F5-4967-A6ED-8168EC530E9F}"/>
    <dgm:cxn modelId="{EC7A8150-0196-4F2A-A29A-908D43CC2728}" type="presOf" srcId="{D94ECF4A-E25C-4AE8-940E-D25EC187BBD4}" destId="{31F1835E-D4B0-4C7E-B1B0-15A13FA2AB8F}" srcOrd="0" destOrd="0" presId="urn:microsoft.com/office/officeart/2005/8/layout/radial1"/>
    <dgm:cxn modelId="{1C780B75-6F55-4E4F-8DDE-7E01EB73D5B8}" type="presOf" srcId="{9AC38FB4-7C8F-4B34-9154-1C69029B63E3}" destId="{3C50CE84-EF06-4AE4-A0FE-4194E0DF68FF}" srcOrd="0" destOrd="0" presId="urn:microsoft.com/office/officeart/2005/8/layout/radial1"/>
    <dgm:cxn modelId="{9B09C379-0DE2-48E6-B04F-3A9A5093D2C0}" srcId="{D94ECF4A-E25C-4AE8-940E-D25EC187BBD4}" destId="{1F045CD9-C91A-4196-A90C-6F5C33867F10}" srcOrd="0" destOrd="0" parTransId="{3BA7F9AB-6FD8-415E-A2C2-ED5B293C354A}" sibTransId="{5701EFEC-F2B5-486F-9B9B-65EADCF7115E}"/>
    <dgm:cxn modelId="{EB339F8C-A9C1-444A-A1ED-77D98FAEABB5}" type="presOf" srcId="{4D3D46BC-0185-463A-B941-868AA73AB62C}" destId="{DEB8AA94-116C-4EDE-95D3-133BB5CB2CC8}" srcOrd="0" destOrd="0" presId="urn:microsoft.com/office/officeart/2005/8/layout/radial1"/>
    <dgm:cxn modelId="{E8F33298-1903-47EA-A2C8-74427707E995}" type="presOf" srcId="{DF685E4C-B74E-4C35-B836-37FE4D16826A}" destId="{FC5F1D12-E262-452E-83D4-DDDC3C400F60}" srcOrd="1" destOrd="0" presId="urn:microsoft.com/office/officeart/2005/8/layout/radial1"/>
    <dgm:cxn modelId="{C884DF9C-3C20-4E8F-BBD6-A71C4C472A2B}" type="presOf" srcId="{FBCF49F2-257F-4867-AEB4-FC37A435B793}" destId="{BB20C3F8-D2A2-49CD-A2F6-E4FD672F9BD8}" srcOrd="0" destOrd="0" presId="urn:microsoft.com/office/officeart/2005/8/layout/radial1"/>
    <dgm:cxn modelId="{BB0F7DB1-6907-40CB-9195-ADFE30B76A5A}" srcId="{1F045CD9-C91A-4196-A90C-6F5C33867F10}" destId="{4D3D46BC-0185-463A-B941-868AA73AB62C}" srcOrd="2" destOrd="0" parTransId="{DF685E4C-B74E-4C35-B836-37FE4D16826A}" sibTransId="{1CBD29B1-86FA-439B-AB29-B4E27DEF0230}"/>
    <dgm:cxn modelId="{462D28C0-9CB2-466E-A7E7-49EF67563469}" type="presOf" srcId="{66C400C6-1ABB-49C0-B56F-4EBC47C3971F}" destId="{589C7D12-0953-4DB7-ABCE-585DEE49D141}" srcOrd="0" destOrd="0" presId="urn:microsoft.com/office/officeart/2005/8/layout/radial1"/>
    <dgm:cxn modelId="{68FB53D0-A54C-473C-99AC-38A17B252E56}" type="presOf" srcId="{02B8C963-C20B-40AE-BF2C-2644316C1FAE}" destId="{95E14B85-09BC-4999-AA76-95CEF6643323}" srcOrd="0" destOrd="0" presId="urn:microsoft.com/office/officeart/2005/8/layout/radial1"/>
    <dgm:cxn modelId="{5ADA11F2-3D66-4356-ACDF-39831D329A85}" type="presOf" srcId="{915ACAAC-2937-4602-9225-F19B2B3CF9A1}" destId="{837E82D8-3594-4032-90D5-6BB112232C35}" srcOrd="0" destOrd="0" presId="urn:microsoft.com/office/officeart/2005/8/layout/radial1"/>
    <dgm:cxn modelId="{0EB6713F-EC00-4B79-A6ED-D9E2A42BDA56}" type="presParOf" srcId="{31F1835E-D4B0-4C7E-B1B0-15A13FA2AB8F}" destId="{F67FEAD5-2026-481D-B529-AA8350F00BC4}" srcOrd="0" destOrd="0" presId="urn:microsoft.com/office/officeart/2005/8/layout/radial1"/>
    <dgm:cxn modelId="{F9E1D1F9-0B1C-45D3-8E93-5A25D824978B}" type="presParOf" srcId="{31F1835E-D4B0-4C7E-B1B0-15A13FA2AB8F}" destId="{589C7D12-0953-4DB7-ABCE-585DEE49D141}" srcOrd="1" destOrd="0" presId="urn:microsoft.com/office/officeart/2005/8/layout/radial1"/>
    <dgm:cxn modelId="{83C86204-9C9E-407C-8AF2-BD0B6588AFE5}" type="presParOf" srcId="{589C7D12-0953-4DB7-ABCE-585DEE49D141}" destId="{E9DCF5AB-16F8-445A-8D9E-370D0C476DDA}" srcOrd="0" destOrd="0" presId="urn:microsoft.com/office/officeart/2005/8/layout/radial1"/>
    <dgm:cxn modelId="{56962770-4C21-4FE4-AEB5-BD8D1F0D216E}" type="presParOf" srcId="{31F1835E-D4B0-4C7E-B1B0-15A13FA2AB8F}" destId="{95E14B85-09BC-4999-AA76-95CEF6643323}" srcOrd="2" destOrd="0" presId="urn:microsoft.com/office/officeart/2005/8/layout/radial1"/>
    <dgm:cxn modelId="{7359E7AF-9FD2-4A3E-8DAC-117FCC80C455}" type="presParOf" srcId="{31F1835E-D4B0-4C7E-B1B0-15A13FA2AB8F}" destId="{BB20C3F8-D2A2-49CD-A2F6-E4FD672F9BD8}" srcOrd="3" destOrd="0" presId="urn:microsoft.com/office/officeart/2005/8/layout/radial1"/>
    <dgm:cxn modelId="{17835117-E152-48D4-AF14-641791476E3E}" type="presParOf" srcId="{BB20C3F8-D2A2-49CD-A2F6-E4FD672F9BD8}" destId="{A8DCDB2B-7628-40A2-B916-5D2987DA3F7F}" srcOrd="0" destOrd="0" presId="urn:microsoft.com/office/officeart/2005/8/layout/radial1"/>
    <dgm:cxn modelId="{92CFF7B5-1671-4F07-B3FE-964342450389}" type="presParOf" srcId="{31F1835E-D4B0-4C7E-B1B0-15A13FA2AB8F}" destId="{3C50CE84-EF06-4AE4-A0FE-4194E0DF68FF}" srcOrd="4" destOrd="0" presId="urn:microsoft.com/office/officeart/2005/8/layout/radial1"/>
    <dgm:cxn modelId="{11067136-FBAA-4919-A704-5D5221390733}" type="presParOf" srcId="{31F1835E-D4B0-4C7E-B1B0-15A13FA2AB8F}" destId="{CA5C507E-21C2-4772-8798-122CE3B1F86B}" srcOrd="5" destOrd="0" presId="urn:microsoft.com/office/officeart/2005/8/layout/radial1"/>
    <dgm:cxn modelId="{86E137FF-1598-483B-80A2-FB017F974195}" type="presParOf" srcId="{CA5C507E-21C2-4772-8798-122CE3B1F86B}" destId="{FC5F1D12-E262-452E-83D4-DDDC3C400F60}" srcOrd="0" destOrd="0" presId="urn:microsoft.com/office/officeart/2005/8/layout/radial1"/>
    <dgm:cxn modelId="{A3FD015D-11B2-401C-B151-F32004019AC7}" type="presParOf" srcId="{31F1835E-D4B0-4C7E-B1B0-15A13FA2AB8F}" destId="{DEB8AA94-116C-4EDE-95D3-133BB5CB2CC8}" srcOrd="6" destOrd="0" presId="urn:microsoft.com/office/officeart/2005/8/layout/radial1"/>
    <dgm:cxn modelId="{49B520D1-905A-40D5-8841-B3C741F6448A}" type="presParOf" srcId="{31F1835E-D4B0-4C7E-B1B0-15A13FA2AB8F}" destId="{925B1E8F-A2C4-40BB-A46F-D7A03F632771}" srcOrd="7" destOrd="0" presId="urn:microsoft.com/office/officeart/2005/8/layout/radial1"/>
    <dgm:cxn modelId="{4B198FC3-1D8C-4E93-909A-DBA4DC749F18}" type="presParOf" srcId="{925B1E8F-A2C4-40BB-A46F-D7A03F632771}" destId="{C0BBAE8D-0955-441A-AA8F-C74961763491}" srcOrd="0" destOrd="0" presId="urn:microsoft.com/office/officeart/2005/8/layout/radial1"/>
    <dgm:cxn modelId="{F4D79B7F-E741-46C8-A493-3F480AF8246A}" type="presParOf" srcId="{31F1835E-D4B0-4C7E-B1B0-15A13FA2AB8F}" destId="{837E82D8-3594-4032-90D5-6BB112232C35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823D87-F3DF-4F4B-8872-0304C626326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ED5ABA3-CDA0-4194-A285-485EBC079CF0}">
      <dgm:prSet phldrT="[Texte]"/>
      <dgm:spPr/>
      <dgm:t>
        <a:bodyPr/>
        <a:lstStyle/>
        <a:p>
          <a:r>
            <a:rPr lang="fr-FR" dirty="0"/>
            <a:t>Prendre la main</a:t>
          </a:r>
        </a:p>
      </dgm:t>
    </dgm:pt>
    <dgm:pt modelId="{770F26AE-3B12-457A-9A46-F2CAE157AFAA}" type="parTrans" cxnId="{5B9A4A67-AAB4-411E-8BEC-349B46C219B6}">
      <dgm:prSet/>
      <dgm:spPr/>
      <dgm:t>
        <a:bodyPr/>
        <a:lstStyle/>
        <a:p>
          <a:endParaRPr lang="fr-FR"/>
        </a:p>
      </dgm:t>
    </dgm:pt>
    <dgm:pt modelId="{EA75529D-7D0B-41C2-A2E2-817A57046A6A}" type="sibTrans" cxnId="{5B9A4A67-AAB4-411E-8BEC-349B46C219B6}">
      <dgm:prSet/>
      <dgm:spPr/>
      <dgm:t>
        <a:bodyPr/>
        <a:lstStyle/>
        <a:p>
          <a:endParaRPr lang="fr-FR"/>
        </a:p>
      </dgm:t>
    </dgm:pt>
    <dgm:pt modelId="{D6D0CF1B-78D6-4C4D-9CD1-126BABA70AD6}">
      <dgm:prSet phldrT="[Texte]"/>
      <dgm:spPr/>
      <dgm:t>
        <a:bodyPr/>
        <a:lstStyle/>
        <a:p>
          <a:r>
            <a:rPr lang="fr-FR" dirty="0"/>
            <a:t>Ajouter vos données</a:t>
          </a:r>
        </a:p>
      </dgm:t>
    </dgm:pt>
    <dgm:pt modelId="{48A40BE5-D4B3-4B96-A181-F8575E379AB4}" type="parTrans" cxnId="{D2FFF878-EC99-4E13-9D43-9661C9E36C4B}">
      <dgm:prSet/>
      <dgm:spPr/>
      <dgm:t>
        <a:bodyPr/>
        <a:lstStyle/>
        <a:p>
          <a:endParaRPr lang="fr-FR"/>
        </a:p>
      </dgm:t>
    </dgm:pt>
    <dgm:pt modelId="{7DC78D39-A7DA-4F7B-BB8D-E3256BF387E1}" type="sibTrans" cxnId="{D2FFF878-EC99-4E13-9D43-9661C9E36C4B}">
      <dgm:prSet/>
      <dgm:spPr/>
      <dgm:t>
        <a:bodyPr/>
        <a:lstStyle/>
        <a:p>
          <a:endParaRPr lang="fr-FR"/>
        </a:p>
      </dgm:t>
    </dgm:pt>
    <dgm:pt modelId="{270BB449-C360-4EE8-92ED-E330042ADF1C}">
      <dgm:prSet phldrT="[Texte]"/>
      <dgm:spPr/>
      <dgm:t>
        <a:bodyPr/>
        <a:lstStyle/>
        <a:p>
          <a:r>
            <a:rPr lang="fr-FR" dirty="0"/>
            <a:t>Être prévenu en cas de consultation ou d’ajout d’information</a:t>
          </a:r>
        </a:p>
      </dgm:t>
    </dgm:pt>
    <dgm:pt modelId="{5623E663-EF05-4ADD-ABB4-554CD6DC22E0}" type="parTrans" cxnId="{8D41FB2C-9F67-4934-92AC-613C4C8F0902}">
      <dgm:prSet/>
      <dgm:spPr/>
      <dgm:t>
        <a:bodyPr/>
        <a:lstStyle/>
        <a:p>
          <a:endParaRPr lang="fr-FR"/>
        </a:p>
      </dgm:t>
    </dgm:pt>
    <dgm:pt modelId="{D24ABBCC-E6B5-43AB-AD64-D65631EA7AF1}" type="sibTrans" cxnId="{8D41FB2C-9F67-4934-92AC-613C4C8F0902}">
      <dgm:prSet/>
      <dgm:spPr/>
      <dgm:t>
        <a:bodyPr/>
        <a:lstStyle/>
        <a:p>
          <a:endParaRPr lang="fr-FR"/>
        </a:p>
      </dgm:t>
    </dgm:pt>
    <dgm:pt modelId="{CAFADF8A-B5F9-4B89-AB91-CFAF7043003F}">
      <dgm:prSet phldrT="[Texte]"/>
      <dgm:spPr/>
      <dgm:t>
        <a:bodyPr/>
        <a:lstStyle/>
        <a:p>
          <a:r>
            <a:rPr lang="fr-FR" dirty="0"/>
            <a:t>Laisser « Mon Espace Santé » s’ouvrir</a:t>
          </a:r>
        </a:p>
      </dgm:t>
    </dgm:pt>
    <dgm:pt modelId="{4C47774F-586A-45A0-91A6-7E9B63B9AFAA}" type="parTrans" cxnId="{B7C3E4EB-989E-4A3F-BF4B-63DDAAD88A70}">
      <dgm:prSet/>
      <dgm:spPr/>
      <dgm:t>
        <a:bodyPr/>
        <a:lstStyle/>
        <a:p>
          <a:endParaRPr lang="fr-FR"/>
        </a:p>
      </dgm:t>
    </dgm:pt>
    <dgm:pt modelId="{D3E6F9FA-1F17-4FB8-B8B4-243FEF27246C}" type="sibTrans" cxnId="{B7C3E4EB-989E-4A3F-BF4B-63DDAAD88A70}">
      <dgm:prSet/>
      <dgm:spPr/>
      <dgm:t>
        <a:bodyPr/>
        <a:lstStyle/>
        <a:p>
          <a:endParaRPr lang="fr-FR"/>
        </a:p>
      </dgm:t>
    </dgm:pt>
    <dgm:pt modelId="{E55BCF04-BFBF-4BBC-8B8A-604A0CEE08EA}">
      <dgm:prSet phldrT="[Texte]"/>
      <dgm:spPr/>
      <dgm:t>
        <a:bodyPr/>
        <a:lstStyle/>
        <a:p>
          <a:r>
            <a:rPr lang="fr-FR" dirty="0"/>
            <a:t>Vous ne prenez pas la main, et n’ajoutez pas d’informations</a:t>
          </a:r>
        </a:p>
      </dgm:t>
    </dgm:pt>
    <dgm:pt modelId="{0424EE7A-14DA-4C7F-98E9-514F55992097}" type="parTrans" cxnId="{4B4966D1-18A3-46F9-A3AF-686F393BBE28}">
      <dgm:prSet/>
      <dgm:spPr/>
      <dgm:t>
        <a:bodyPr/>
        <a:lstStyle/>
        <a:p>
          <a:endParaRPr lang="fr-FR"/>
        </a:p>
      </dgm:t>
    </dgm:pt>
    <dgm:pt modelId="{EEE8F1DA-4A8D-4D2B-83CE-3D3043ED0F0F}" type="sibTrans" cxnId="{4B4966D1-18A3-46F9-A3AF-686F393BBE28}">
      <dgm:prSet/>
      <dgm:spPr/>
      <dgm:t>
        <a:bodyPr/>
        <a:lstStyle/>
        <a:p>
          <a:endParaRPr lang="fr-FR"/>
        </a:p>
      </dgm:t>
    </dgm:pt>
    <dgm:pt modelId="{06603049-0D06-431B-966E-FE19A3B8AE1C}">
      <dgm:prSet phldrT="[Texte]"/>
      <dgm:spPr/>
      <dgm:t>
        <a:bodyPr/>
        <a:lstStyle/>
        <a:p>
          <a:r>
            <a:rPr lang="fr-FR" dirty="0"/>
            <a:t>Les praticiens peuvent s’en servir et retrouver les informations</a:t>
          </a:r>
        </a:p>
      </dgm:t>
    </dgm:pt>
    <dgm:pt modelId="{7EA01A4B-AB2A-486F-AD7D-46AC684402D9}" type="parTrans" cxnId="{D0124E4C-FCDE-4A31-9E90-01F8CA12ABBD}">
      <dgm:prSet/>
      <dgm:spPr/>
      <dgm:t>
        <a:bodyPr/>
        <a:lstStyle/>
        <a:p>
          <a:endParaRPr lang="fr-FR"/>
        </a:p>
      </dgm:t>
    </dgm:pt>
    <dgm:pt modelId="{076C2AFF-028B-4DA0-9B77-5B85A3F00C8D}" type="sibTrans" cxnId="{D0124E4C-FCDE-4A31-9E90-01F8CA12ABBD}">
      <dgm:prSet/>
      <dgm:spPr/>
      <dgm:t>
        <a:bodyPr/>
        <a:lstStyle/>
        <a:p>
          <a:endParaRPr lang="fr-FR"/>
        </a:p>
      </dgm:t>
    </dgm:pt>
    <dgm:pt modelId="{DF6A160E-6D5B-4AEE-8739-ACCCCD3A2E11}">
      <dgm:prSet phldrT="[Texte]"/>
      <dgm:spPr/>
      <dgm:t>
        <a:bodyPr/>
        <a:lstStyle/>
        <a:p>
          <a:r>
            <a:rPr lang="fr-FR" dirty="0"/>
            <a:t>Clôturer « Mon Espace Santé »</a:t>
          </a:r>
        </a:p>
      </dgm:t>
    </dgm:pt>
    <dgm:pt modelId="{87092925-5AC3-422A-B1D4-2535BAAC32AB}" type="parTrans" cxnId="{6E4588DA-3023-442A-AF21-FC22CE7AC379}">
      <dgm:prSet/>
      <dgm:spPr/>
      <dgm:t>
        <a:bodyPr/>
        <a:lstStyle/>
        <a:p>
          <a:endParaRPr lang="fr-FR"/>
        </a:p>
      </dgm:t>
    </dgm:pt>
    <dgm:pt modelId="{DD5AA1FD-F645-427A-B2BE-3EF2F7BC14C2}" type="sibTrans" cxnId="{6E4588DA-3023-442A-AF21-FC22CE7AC379}">
      <dgm:prSet/>
      <dgm:spPr/>
      <dgm:t>
        <a:bodyPr/>
        <a:lstStyle/>
        <a:p>
          <a:endParaRPr lang="fr-FR"/>
        </a:p>
      </dgm:t>
    </dgm:pt>
    <dgm:pt modelId="{692905AE-14B8-4F0C-9940-CC53E95F1C85}">
      <dgm:prSet phldrT="[Texte]"/>
      <dgm:spPr/>
      <dgm:t>
        <a:bodyPr/>
        <a:lstStyle/>
        <a:p>
          <a:r>
            <a:rPr lang="fr-FR" dirty="0"/>
            <a:t>Aucune donnée ne pourra être ajoutée</a:t>
          </a:r>
        </a:p>
      </dgm:t>
    </dgm:pt>
    <dgm:pt modelId="{23D5D352-12EA-4BBA-9C95-C23D2D610780}" type="parTrans" cxnId="{DA01D46B-99BB-4F9A-9C21-DCDC0A18DBBC}">
      <dgm:prSet/>
      <dgm:spPr/>
      <dgm:t>
        <a:bodyPr/>
        <a:lstStyle/>
        <a:p>
          <a:endParaRPr lang="fr-FR"/>
        </a:p>
      </dgm:t>
    </dgm:pt>
    <dgm:pt modelId="{1BBB19AE-09ED-4D32-A670-46A99650830C}" type="sibTrans" cxnId="{DA01D46B-99BB-4F9A-9C21-DCDC0A18DBBC}">
      <dgm:prSet/>
      <dgm:spPr/>
      <dgm:t>
        <a:bodyPr/>
        <a:lstStyle/>
        <a:p>
          <a:endParaRPr lang="fr-FR"/>
        </a:p>
      </dgm:t>
    </dgm:pt>
    <dgm:pt modelId="{8CFDD43F-E1DC-468D-999C-6A0E207141FD}" type="pres">
      <dgm:prSet presAssocID="{19823D87-F3DF-4F4B-8872-0304C626326C}" presName="Name0" presStyleCnt="0">
        <dgm:presLayoutVars>
          <dgm:dir/>
          <dgm:animLvl val="lvl"/>
          <dgm:resizeHandles val="exact"/>
        </dgm:presLayoutVars>
      </dgm:prSet>
      <dgm:spPr/>
    </dgm:pt>
    <dgm:pt modelId="{E7A7C9C1-29C0-44B6-9B7D-FC9CCC85C062}" type="pres">
      <dgm:prSet presAssocID="{FED5ABA3-CDA0-4194-A285-485EBC079CF0}" presName="composite" presStyleCnt="0"/>
      <dgm:spPr/>
    </dgm:pt>
    <dgm:pt modelId="{91F055BA-07CE-4F4E-839C-40AB59460C2F}" type="pres">
      <dgm:prSet presAssocID="{FED5ABA3-CDA0-4194-A285-485EBC079CF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808EDCEC-01B4-4742-963F-114C9A33D4A0}" type="pres">
      <dgm:prSet presAssocID="{FED5ABA3-CDA0-4194-A285-485EBC079CF0}" presName="desTx" presStyleLbl="alignAccFollowNode1" presStyleIdx="0" presStyleCnt="3">
        <dgm:presLayoutVars>
          <dgm:bulletEnabled val="1"/>
        </dgm:presLayoutVars>
      </dgm:prSet>
      <dgm:spPr/>
    </dgm:pt>
    <dgm:pt modelId="{D6A282F1-C036-4978-9B0E-97AEFEC68ED3}" type="pres">
      <dgm:prSet presAssocID="{EA75529D-7D0B-41C2-A2E2-817A57046A6A}" presName="space" presStyleCnt="0"/>
      <dgm:spPr/>
    </dgm:pt>
    <dgm:pt modelId="{BF6FE76E-10D7-42B3-A318-E7F83DE96CE0}" type="pres">
      <dgm:prSet presAssocID="{CAFADF8A-B5F9-4B89-AB91-CFAF7043003F}" presName="composite" presStyleCnt="0"/>
      <dgm:spPr/>
    </dgm:pt>
    <dgm:pt modelId="{C00D9E8B-7375-4BCB-914B-F9702275054E}" type="pres">
      <dgm:prSet presAssocID="{CAFADF8A-B5F9-4B89-AB91-CFAF7043003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BF46FCA-BC11-4F03-B5F6-00453190A37E}" type="pres">
      <dgm:prSet presAssocID="{CAFADF8A-B5F9-4B89-AB91-CFAF7043003F}" presName="desTx" presStyleLbl="alignAccFollowNode1" presStyleIdx="1" presStyleCnt="3">
        <dgm:presLayoutVars>
          <dgm:bulletEnabled val="1"/>
        </dgm:presLayoutVars>
      </dgm:prSet>
      <dgm:spPr/>
    </dgm:pt>
    <dgm:pt modelId="{C57FCAD0-BDE2-4BDE-ABFD-1F63FB99A45F}" type="pres">
      <dgm:prSet presAssocID="{D3E6F9FA-1F17-4FB8-B8B4-243FEF27246C}" presName="space" presStyleCnt="0"/>
      <dgm:spPr/>
    </dgm:pt>
    <dgm:pt modelId="{6970D3DF-40FC-4825-AAA6-144EB15AED95}" type="pres">
      <dgm:prSet presAssocID="{DF6A160E-6D5B-4AEE-8739-ACCCCD3A2E11}" presName="composite" presStyleCnt="0"/>
      <dgm:spPr/>
    </dgm:pt>
    <dgm:pt modelId="{907FE131-E248-4740-97CF-EE5533A978B1}" type="pres">
      <dgm:prSet presAssocID="{DF6A160E-6D5B-4AEE-8739-ACCCCD3A2E1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D7ABB598-D5DC-475F-BDC2-2C0BD5ABB772}" type="pres">
      <dgm:prSet presAssocID="{DF6A160E-6D5B-4AEE-8739-ACCCCD3A2E11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8D41FB2C-9F67-4934-92AC-613C4C8F0902}" srcId="{FED5ABA3-CDA0-4194-A285-485EBC079CF0}" destId="{270BB449-C360-4EE8-92ED-E330042ADF1C}" srcOrd="1" destOrd="0" parTransId="{5623E663-EF05-4ADD-ABB4-554CD6DC22E0}" sibTransId="{D24ABBCC-E6B5-43AB-AD64-D65631EA7AF1}"/>
    <dgm:cxn modelId="{A523EC2D-27B8-460C-9C3D-E18829D8079A}" type="presOf" srcId="{FED5ABA3-CDA0-4194-A285-485EBC079CF0}" destId="{91F055BA-07CE-4F4E-839C-40AB59460C2F}" srcOrd="0" destOrd="0" presId="urn:microsoft.com/office/officeart/2005/8/layout/hList1"/>
    <dgm:cxn modelId="{BD4E2D3F-8C75-4111-96AE-87E09990E9DD}" type="presOf" srcId="{06603049-0D06-431B-966E-FE19A3B8AE1C}" destId="{1BF46FCA-BC11-4F03-B5F6-00453190A37E}" srcOrd="0" destOrd="1" presId="urn:microsoft.com/office/officeart/2005/8/layout/hList1"/>
    <dgm:cxn modelId="{5B9A4A67-AAB4-411E-8BEC-349B46C219B6}" srcId="{19823D87-F3DF-4F4B-8872-0304C626326C}" destId="{FED5ABA3-CDA0-4194-A285-485EBC079CF0}" srcOrd="0" destOrd="0" parTransId="{770F26AE-3B12-457A-9A46-F2CAE157AFAA}" sibTransId="{EA75529D-7D0B-41C2-A2E2-817A57046A6A}"/>
    <dgm:cxn modelId="{DA01D46B-99BB-4F9A-9C21-DCDC0A18DBBC}" srcId="{DF6A160E-6D5B-4AEE-8739-ACCCCD3A2E11}" destId="{692905AE-14B8-4F0C-9940-CC53E95F1C85}" srcOrd="0" destOrd="0" parTransId="{23D5D352-12EA-4BBA-9C95-C23D2D610780}" sibTransId="{1BBB19AE-09ED-4D32-A670-46A99650830C}"/>
    <dgm:cxn modelId="{D0124E4C-FCDE-4A31-9E90-01F8CA12ABBD}" srcId="{CAFADF8A-B5F9-4B89-AB91-CFAF7043003F}" destId="{06603049-0D06-431B-966E-FE19A3B8AE1C}" srcOrd="1" destOrd="0" parTransId="{7EA01A4B-AB2A-486F-AD7D-46AC684402D9}" sibTransId="{076C2AFF-028B-4DA0-9B77-5B85A3F00C8D}"/>
    <dgm:cxn modelId="{950E0853-D70E-42A7-B8A0-10162DFAFF9B}" type="presOf" srcId="{19823D87-F3DF-4F4B-8872-0304C626326C}" destId="{8CFDD43F-E1DC-468D-999C-6A0E207141FD}" srcOrd="0" destOrd="0" presId="urn:microsoft.com/office/officeart/2005/8/layout/hList1"/>
    <dgm:cxn modelId="{D2FFF878-EC99-4E13-9D43-9661C9E36C4B}" srcId="{FED5ABA3-CDA0-4194-A285-485EBC079CF0}" destId="{D6D0CF1B-78D6-4C4D-9CD1-126BABA70AD6}" srcOrd="0" destOrd="0" parTransId="{48A40BE5-D4B3-4B96-A181-F8575E379AB4}" sibTransId="{7DC78D39-A7DA-4F7B-BB8D-E3256BF387E1}"/>
    <dgm:cxn modelId="{B9803693-5091-44C4-AD60-343D9B12D204}" type="presOf" srcId="{692905AE-14B8-4F0C-9940-CC53E95F1C85}" destId="{D7ABB598-D5DC-475F-BDC2-2C0BD5ABB772}" srcOrd="0" destOrd="0" presId="urn:microsoft.com/office/officeart/2005/8/layout/hList1"/>
    <dgm:cxn modelId="{E672F3C6-22AB-433D-947B-0D21DAA40AA8}" type="presOf" srcId="{E55BCF04-BFBF-4BBC-8B8A-604A0CEE08EA}" destId="{1BF46FCA-BC11-4F03-B5F6-00453190A37E}" srcOrd="0" destOrd="0" presId="urn:microsoft.com/office/officeart/2005/8/layout/hList1"/>
    <dgm:cxn modelId="{58CC6AD0-DA37-4E33-94BE-5CD5D7EBD3D4}" type="presOf" srcId="{270BB449-C360-4EE8-92ED-E330042ADF1C}" destId="{808EDCEC-01B4-4742-963F-114C9A33D4A0}" srcOrd="0" destOrd="1" presId="urn:microsoft.com/office/officeart/2005/8/layout/hList1"/>
    <dgm:cxn modelId="{4B4966D1-18A3-46F9-A3AF-686F393BBE28}" srcId="{CAFADF8A-B5F9-4B89-AB91-CFAF7043003F}" destId="{E55BCF04-BFBF-4BBC-8B8A-604A0CEE08EA}" srcOrd="0" destOrd="0" parTransId="{0424EE7A-14DA-4C7F-98E9-514F55992097}" sibTransId="{EEE8F1DA-4A8D-4D2B-83CE-3D3043ED0F0F}"/>
    <dgm:cxn modelId="{6E4588DA-3023-442A-AF21-FC22CE7AC379}" srcId="{19823D87-F3DF-4F4B-8872-0304C626326C}" destId="{DF6A160E-6D5B-4AEE-8739-ACCCCD3A2E11}" srcOrd="2" destOrd="0" parTransId="{87092925-5AC3-422A-B1D4-2535BAAC32AB}" sibTransId="{DD5AA1FD-F645-427A-B2BE-3EF2F7BC14C2}"/>
    <dgm:cxn modelId="{F35B34DF-BBAC-47B8-9EFB-F3FE00B69E25}" type="presOf" srcId="{DF6A160E-6D5B-4AEE-8739-ACCCCD3A2E11}" destId="{907FE131-E248-4740-97CF-EE5533A978B1}" srcOrd="0" destOrd="0" presId="urn:microsoft.com/office/officeart/2005/8/layout/hList1"/>
    <dgm:cxn modelId="{F517DDE1-B429-4DF7-8B25-50058DA4B6AA}" type="presOf" srcId="{CAFADF8A-B5F9-4B89-AB91-CFAF7043003F}" destId="{C00D9E8B-7375-4BCB-914B-F9702275054E}" srcOrd="0" destOrd="0" presId="urn:microsoft.com/office/officeart/2005/8/layout/hList1"/>
    <dgm:cxn modelId="{81B90FE7-F600-48EC-BE38-EC963FCB913B}" type="presOf" srcId="{D6D0CF1B-78D6-4C4D-9CD1-126BABA70AD6}" destId="{808EDCEC-01B4-4742-963F-114C9A33D4A0}" srcOrd="0" destOrd="0" presId="urn:microsoft.com/office/officeart/2005/8/layout/hList1"/>
    <dgm:cxn modelId="{B7C3E4EB-989E-4A3F-BF4B-63DDAAD88A70}" srcId="{19823D87-F3DF-4F4B-8872-0304C626326C}" destId="{CAFADF8A-B5F9-4B89-AB91-CFAF7043003F}" srcOrd="1" destOrd="0" parTransId="{4C47774F-586A-45A0-91A6-7E9B63B9AFAA}" sibTransId="{D3E6F9FA-1F17-4FB8-B8B4-243FEF27246C}"/>
    <dgm:cxn modelId="{4FC77D8E-76F1-4863-A9AE-80D27BDAB186}" type="presParOf" srcId="{8CFDD43F-E1DC-468D-999C-6A0E207141FD}" destId="{E7A7C9C1-29C0-44B6-9B7D-FC9CCC85C062}" srcOrd="0" destOrd="0" presId="urn:microsoft.com/office/officeart/2005/8/layout/hList1"/>
    <dgm:cxn modelId="{FFD31A90-A9F3-44BF-A309-7294633F456D}" type="presParOf" srcId="{E7A7C9C1-29C0-44B6-9B7D-FC9CCC85C062}" destId="{91F055BA-07CE-4F4E-839C-40AB59460C2F}" srcOrd="0" destOrd="0" presId="urn:microsoft.com/office/officeart/2005/8/layout/hList1"/>
    <dgm:cxn modelId="{CA94AE4A-D7F9-4279-93EF-C97A7522A9C6}" type="presParOf" srcId="{E7A7C9C1-29C0-44B6-9B7D-FC9CCC85C062}" destId="{808EDCEC-01B4-4742-963F-114C9A33D4A0}" srcOrd="1" destOrd="0" presId="urn:microsoft.com/office/officeart/2005/8/layout/hList1"/>
    <dgm:cxn modelId="{F971DB7B-239D-4E9C-B40E-3726BAF97B7E}" type="presParOf" srcId="{8CFDD43F-E1DC-468D-999C-6A0E207141FD}" destId="{D6A282F1-C036-4978-9B0E-97AEFEC68ED3}" srcOrd="1" destOrd="0" presId="urn:microsoft.com/office/officeart/2005/8/layout/hList1"/>
    <dgm:cxn modelId="{939782E0-35AB-407B-ADD0-CF3447A49B46}" type="presParOf" srcId="{8CFDD43F-E1DC-468D-999C-6A0E207141FD}" destId="{BF6FE76E-10D7-42B3-A318-E7F83DE96CE0}" srcOrd="2" destOrd="0" presId="urn:microsoft.com/office/officeart/2005/8/layout/hList1"/>
    <dgm:cxn modelId="{41B60A82-090E-4732-B7F6-564E0C125DD9}" type="presParOf" srcId="{BF6FE76E-10D7-42B3-A318-E7F83DE96CE0}" destId="{C00D9E8B-7375-4BCB-914B-F9702275054E}" srcOrd="0" destOrd="0" presId="urn:microsoft.com/office/officeart/2005/8/layout/hList1"/>
    <dgm:cxn modelId="{2A87BA30-DAB9-43F5-909C-A8C69E3C410C}" type="presParOf" srcId="{BF6FE76E-10D7-42B3-A318-E7F83DE96CE0}" destId="{1BF46FCA-BC11-4F03-B5F6-00453190A37E}" srcOrd="1" destOrd="0" presId="urn:microsoft.com/office/officeart/2005/8/layout/hList1"/>
    <dgm:cxn modelId="{6E9D6895-1920-46F1-89A7-1E07AC0BD45D}" type="presParOf" srcId="{8CFDD43F-E1DC-468D-999C-6A0E207141FD}" destId="{C57FCAD0-BDE2-4BDE-ABFD-1F63FB99A45F}" srcOrd="3" destOrd="0" presId="urn:microsoft.com/office/officeart/2005/8/layout/hList1"/>
    <dgm:cxn modelId="{43ED98AF-6113-4E0A-9B52-293EFD06BD69}" type="presParOf" srcId="{8CFDD43F-E1DC-468D-999C-6A0E207141FD}" destId="{6970D3DF-40FC-4825-AAA6-144EB15AED95}" srcOrd="4" destOrd="0" presId="urn:microsoft.com/office/officeart/2005/8/layout/hList1"/>
    <dgm:cxn modelId="{27173BF1-D777-4D0B-B741-44AFA227267B}" type="presParOf" srcId="{6970D3DF-40FC-4825-AAA6-144EB15AED95}" destId="{907FE131-E248-4740-97CF-EE5533A978B1}" srcOrd="0" destOrd="0" presId="urn:microsoft.com/office/officeart/2005/8/layout/hList1"/>
    <dgm:cxn modelId="{9F2C5CA9-C4F5-4077-9101-422F0FFAF83C}" type="presParOf" srcId="{6970D3DF-40FC-4825-AAA6-144EB15AED95}" destId="{D7ABB598-D5DC-475F-BDC2-2C0BD5ABB77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B41D0D-A389-4753-9546-76644DF4ACAB}">
      <dsp:nvSpPr>
        <dsp:cNvPr id="0" name=""/>
        <dsp:cNvSpPr/>
      </dsp:nvSpPr>
      <dsp:spPr>
        <a:xfrm>
          <a:off x="4353" y="64806"/>
          <a:ext cx="3737505" cy="1209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2021</a:t>
          </a:r>
        </a:p>
      </dsp:txBody>
      <dsp:txXfrm>
        <a:off x="4353" y="64806"/>
        <a:ext cx="3737505" cy="806400"/>
      </dsp:txXfrm>
    </dsp:sp>
    <dsp:sp modelId="{523A17FD-3B3E-4107-AB41-52D4048FBFA1}">
      <dsp:nvSpPr>
        <dsp:cNvPr id="0" name=""/>
        <dsp:cNvSpPr/>
      </dsp:nvSpPr>
      <dsp:spPr>
        <a:xfrm>
          <a:off x="769866" y="871206"/>
          <a:ext cx="3737505" cy="2923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800" kern="1200" dirty="0"/>
            <a:t>Expérimentation en Haute-Garonne (31), Loire-Atlantique (44) et Somme (80).</a:t>
          </a:r>
        </a:p>
      </dsp:txBody>
      <dsp:txXfrm>
        <a:off x="855484" y="956824"/>
        <a:ext cx="3566269" cy="2751964"/>
      </dsp:txXfrm>
    </dsp:sp>
    <dsp:sp modelId="{085F1F01-EBC8-4632-8406-217DF45C4D58}">
      <dsp:nvSpPr>
        <dsp:cNvPr id="0" name=""/>
        <dsp:cNvSpPr/>
      </dsp:nvSpPr>
      <dsp:spPr>
        <a:xfrm>
          <a:off x="4308451" y="2741"/>
          <a:ext cx="1201175" cy="9305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200" kern="1200"/>
        </a:p>
      </dsp:txBody>
      <dsp:txXfrm>
        <a:off x="4308451" y="188847"/>
        <a:ext cx="922016" cy="558318"/>
      </dsp:txXfrm>
    </dsp:sp>
    <dsp:sp modelId="{6974A391-AC02-45BC-A33F-2308F9869885}">
      <dsp:nvSpPr>
        <dsp:cNvPr id="0" name=""/>
        <dsp:cNvSpPr/>
      </dsp:nvSpPr>
      <dsp:spPr>
        <a:xfrm>
          <a:off x="6008227" y="64806"/>
          <a:ext cx="3737505" cy="12096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2022</a:t>
          </a:r>
        </a:p>
      </dsp:txBody>
      <dsp:txXfrm>
        <a:off x="6008227" y="64806"/>
        <a:ext cx="3737505" cy="806400"/>
      </dsp:txXfrm>
    </dsp:sp>
    <dsp:sp modelId="{E9EBFDFE-7E8E-4030-84E4-0E90DA521D26}">
      <dsp:nvSpPr>
        <dsp:cNvPr id="0" name=""/>
        <dsp:cNvSpPr/>
      </dsp:nvSpPr>
      <dsp:spPr>
        <a:xfrm>
          <a:off x="6773741" y="871206"/>
          <a:ext cx="3737505" cy="2923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800" kern="1200" dirty="0"/>
            <a:t>Déploiement sur tout le territoire français (progressivement de janvier à mars)</a:t>
          </a:r>
        </a:p>
      </dsp:txBody>
      <dsp:txXfrm>
        <a:off x="6859359" y="956824"/>
        <a:ext cx="3566269" cy="27519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7FEAD5-2026-481D-B529-AA8350F00BC4}">
      <dsp:nvSpPr>
        <dsp:cNvPr id="0" name=""/>
        <dsp:cNvSpPr/>
      </dsp:nvSpPr>
      <dsp:spPr>
        <a:xfrm>
          <a:off x="5573191" y="2531282"/>
          <a:ext cx="1921434" cy="192143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100" kern="1200" dirty="0"/>
            <a:t>Mon Espace Santé</a:t>
          </a:r>
        </a:p>
      </dsp:txBody>
      <dsp:txXfrm>
        <a:off x="5854578" y="2812669"/>
        <a:ext cx="1358660" cy="1358660"/>
      </dsp:txXfrm>
    </dsp:sp>
    <dsp:sp modelId="{589C7D12-0953-4DB7-ABCE-585DEE49D141}">
      <dsp:nvSpPr>
        <dsp:cNvPr id="0" name=""/>
        <dsp:cNvSpPr/>
      </dsp:nvSpPr>
      <dsp:spPr>
        <a:xfrm rot="16200000">
          <a:off x="6243527" y="2227668"/>
          <a:ext cx="580762" cy="26466"/>
        </a:xfrm>
        <a:custGeom>
          <a:avLst/>
          <a:gdLst/>
          <a:ahLst/>
          <a:cxnLst/>
          <a:rect l="0" t="0" r="0" b="0"/>
          <a:pathLst>
            <a:path>
              <a:moveTo>
                <a:pt x="0" y="13233"/>
              </a:moveTo>
              <a:lnTo>
                <a:pt x="580762" y="1323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6519389" y="2226382"/>
        <a:ext cx="29038" cy="29038"/>
      </dsp:txXfrm>
    </dsp:sp>
    <dsp:sp modelId="{95E14B85-09BC-4999-AA76-95CEF6643323}">
      <dsp:nvSpPr>
        <dsp:cNvPr id="0" name=""/>
        <dsp:cNvSpPr/>
      </dsp:nvSpPr>
      <dsp:spPr>
        <a:xfrm>
          <a:off x="5573191" y="29086"/>
          <a:ext cx="1921434" cy="192143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Dossier médical Partagé</a:t>
          </a:r>
        </a:p>
      </dsp:txBody>
      <dsp:txXfrm>
        <a:off x="5854578" y="310473"/>
        <a:ext cx="1358660" cy="1358660"/>
      </dsp:txXfrm>
    </dsp:sp>
    <dsp:sp modelId="{BB20C3F8-D2A2-49CD-A2F6-E4FD672F9BD8}">
      <dsp:nvSpPr>
        <dsp:cNvPr id="0" name=""/>
        <dsp:cNvSpPr/>
      </dsp:nvSpPr>
      <dsp:spPr>
        <a:xfrm rot="21077577">
          <a:off x="7480201" y="3289294"/>
          <a:ext cx="581788" cy="26466"/>
        </a:xfrm>
        <a:custGeom>
          <a:avLst/>
          <a:gdLst/>
          <a:ahLst/>
          <a:cxnLst/>
          <a:rect l="0" t="0" r="0" b="0"/>
          <a:pathLst>
            <a:path>
              <a:moveTo>
                <a:pt x="0" y="13233"/>
              </a:moveTo>
              <a:lnTo>
                <a:pt x="581788" y="1323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7756550" y="3287983"/>
        <a:ext cx="29089" cy="29089"/>
      </dsp:txXfrm>
    </dsp:sp>
    <dsp:sp modelId="{3C50CE84-EF06-4AE4-A0FE-4194E0DF68FF}">
      <dsp:nvSpPr>
        <dsp:cNvPr id="0" name=""/>
        <dsp:cNvSpPr/>
      </dsp:nvSpPr>
      <dsp:spPr>
        <a:xfrm>
          <a:off x="8047564" y="2152338"/>
          <a:ext cx="1921434" cy="1921434"/>
        </a:xfrm>
        <a:prstGeom prst="ellipse">
          <a:avLst/>
        </a:prstGeom>
        <a:solidFill>
          <a:schemeClr val="accent4">
            <a:hueOff val="407026"/>
            <a:satOff val="-15508"/>
            <a:lumOff val="77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Messagerie sécurisée</a:t>
          </a:r>
        </a:p>
      </dsp:txBody>
      <dsp:txXfrm>
        <a:off x="8328951" y="2433725"/>
        <a:ext cx="1358660" cy="1358660"/>
      </dsp:txXfrm>
    </dsp:sp>
    <dsp:sp modelId="{CA5C507E-21C2-4772-8798-122CE3B1F86B}">
      <dsp:nvSpPr>
        <dsp:cNvPr id="0" name=""/>
        <dsp:cNvSpPr/>
      </dsp:nvSpPr>
      <dsp:spPr>
        <a:xfrm rot="5020758">
          <a:off x="6486611" y="4604600"/>
          <a:ext cx="344004" cy="26466"/>
        </a:xfrm>
        <a:custGeom>
          <a:avLst/>
          <a:gdLst/>
          <a:ahLst/>
          <a:cxnLst/>
          <a:rect l="0" t="0" r="0" b="0"/>
          <a:pathLst>
            <a:path>
              <a:moveTo>
                <a:pt x="0" y="13233"/>
              </a:moveTo>
              <a:lnTo>
                <a:pt x="344004" y="1323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6650013" y="4609233"/>
        <a:ext cx="17200" cy="17200"/>
      </dsp:txXfrm>
    </dsp:sp>
    <dsp:sp modelId="{DEB8AA94-116C-4EDE-95D3-133BB5CB2CC8}">
      <dsp:nvSpPr>
        <dsp:cNvPr id="0" name=""/>
        <dsp:cNvSpPr/>
      </dsp:nvSpPr>
      <dsp:spPr>
        <a:xfrm>
          <a:off x="5822601" y="4782950"/>
          <a:ext cx="1921434" cy="1921434"/>
        </a:xfrm>
        <a:prstGeom prst="ellipse">
          <a:avLst/>
        </a:prstGeom>
        <a:solidFill>
          <a:schemeClr val="accent4">
            <a:hueOff val="814052"/>
            <a:satOff val="-31015"/>
            <a:lumOff val="154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Agenda de santé</a:t>
          </a:r>
        </a:p>
      </dsp:txBody>
      <dsp:txXfrm>
        <a:off x="6103988" y="5064337"/>
        <a:ext cx="1358660" cy="1358660"/>
      </dsp:txXfrm>
    </dsp:sp>
    <dsp:sp modelId="{925B1E8F-A2C4-40BB-A46F-D7A03F632771}">
      <dsp:nvSpPr>
        <dsp:cNvPr id="0" name=""/>
        <dsp:cNvSpPr/>
      </dsp:nvSpPr>
      <dsp:spPr>
        <a:xfrm rot="10294128">
          <a:off x="5057266" y="3658422"/>
          <a:ext cx="529166" cy="26466"/>
        </a:xfrm>
        <a:custGeom>
          <a:avLst/>
          <a:gdLst/>
          <a:ahLst/>
          <a:cxnLst/>
          <a:rect l="0" t="0" r="0" b="0"/>
          <a:pathLst>
            <a:path>
              <a:moveTo>
                <a:pt x="0" y="13233"/>
              </a:moveTo>
              <a:lnTo>
                <a:pt x="529166" y="1323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 rot="10800000">
        <a:off x="5308621" y="3658426"/>
        <a:ext cx="26458" cy="26458"/>
      </dsp:txXfrm>
    </dsp:sp>
    <dsp:sp modelId="{837E82D8-3594-4032-90D5-6BB112232C35}">
      <dsp:nvSpPr>
        <dsp:cNvPr id="0" name=""/>
        <dsp:cNvSpPr/>
      </dsp:nvSpPr>
      <dsp:spPr>
        <a:xfrm>
          <a:off x="3149074" y="2890594"/>
          <a:ext cx="1921434" cy="1921434"/>
        </a:xfrm>
        <a:prstGeom prst="ellipse">
          <a:avLst/>
        </a:prstGeom>
        <a:solidFill>
          <a:schemeClr val="accent4">
            <a:hueOff val="1221077"/>
            <a:satOff val="-46523"/>
            <a:lumOff val="231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Catalogue d’applications</a:t>
          </a:r>
        </a:p>
      </dsp:txBody>
      <dsp:txXfrm>
        <a:off x="3430461" y="3171981"/>
        <a:ext cx="1358660" cy="13586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F055BA-07CE-4F4E-839C-40AB59460C2F}">
      <dsp:nvSpPr>
        <dsp:cNvPr id="0" name=""/>
        <dsp:cNvSpPr/>
      </dsp:nvSpPr>
      <dsp:spPr>
        <a:xfrm>
          <a:off x="3081" y="841301"/>
          <a:ext cx="3004476" cy="12017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Prendre la main</a:t>
          </a:r>
        </a:p>
      </dsp:txBody>
      <dsp:txXfrm>
        <a:off x="3081" y="841301"/>
        <a:ext cx="3004476" cy="1201790"/>
      </dsp:txXfrm>
    </dsp:sp>
    <dsp:sp modelId="{808EDCEC-01B4-4742-963F-114C9A33D4A0}">
      <dsp:nvSpPr>
        <dsp:cNvPr id="0" name=""/>
        <dsp:cNvSpPr/>
      </dsp:nvSpPr>
      <dsp:spPr>
        <a:xfrm>
          <a:off x="3081" y="2043091"/>
          <a:ext cx="3004476" cy="31128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kern="1200" dirty="0"/>
            <a:t>Ajouter vos données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kern="1200" dirty="0"/>
            <a:t>Être prévenu en cas de consultation ou d’ajout d’information</a:t>
          </a:r>
        </a:p>
      </dsp:txBody>
      <dsp:txXfrm>
        <a:off x="3081" y="2043091"/>
        <a:ext cx="3004476" cy="3112830"/>
      </dsp:txXfrm>
    </dsp:sp>
    <dsp:sp modelId="{C00D9E8B-7375-4BCB-914B-F9702275054E}">
      <dsp:nvSpPr>
        <dsp:cNvPr id="0" name=""/>
        <dsp:cNvSpPr/>
      </dsp:nvSpPr>
      <dsp:spPr>
        <a:xfrm>
          <a:off x="3428184" y="841301"/>
          <a:ext cx="3004476" cy="12017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Laisser « Mon Espace Santé » s’ouvrir</a:t>
          </a:r>
        </a:p>
      </dsp:txBody>
      <dsp:txXfrm>
        <a:off x="3428184" y="841301"/>
        <a:ext cx="3004476" cy="1201790"/>
      </dsp:txXfrm>
    </dsp:sp>
    <dsp:sp modelId="{1BF46FCA-BC11-4F03-B5F6-00453190A37E}">
      <dsp:nvSpPr>
        <dsp:cNvPr id="0" name=""/>
        <dsp:cNvSpPr/>
      </dsp:nvSpPr>
      <dsp:spPr>
        <a:xfrm>
          <a:off x="3428184" y="2043091"/>
          <a:ext cx="3004476" cy="31128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kern="1200" dirty="0"/>
            <a:t>Vous ne prenez pas la main, et n’ajoutez pas d’informations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kern="1200" dirty="0"/>
            <a:t>Les praticiens peuvent s’en servir et retrouver les informations</a:t>
          </a:r>
        </a:p>
      </dsp:txBody>
      <dsp:txXfrm>
        <a:off x="3428184" y="2043091"/>
        <a:ext cx="3004476" cy="3112830"/>
      </dsp:txXfrm>
    </dsp:sp>
    <dsp:sp modelId="{907FE131-E248-4740-97CF-EE5533A978B1}">
      <dsp:nvSpPr>
        <dsp:cNvPr id="0" name=""/>
        <dsp:cNvSpPr/>
      </dsp:nvSpPr>
      <dsp:spPr>
        <a:xfrm>
          <a:off x="6853287" y="841301"/>
          <a:ext cx="3004476" cy="12017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Clôturer « Mon Espace Santé »</a:t>
          </a:r>
        </a:p>
      </dsp:txBody>
      <dsp:txXfrm>
        <a:off x="6853287" y="841301"/>
        <a:ext cx="3004476" cy="1201790"/>
      </dsp:txXfrm>
    </dsp:sp>
    <dsp:sp modelId="{D7ABB598-D5DC-475F-BDC2-2C0BD5ABB772}">
      <dsp:nvSpPr>
        <dsp:cNvPr id="0" name=""/>
        <dsp:cNvSpPr/>
      </dsp:nvSpPr>
      <dsp:spPr>
        <a:xfrm>
          <a:off x="6853287" y="2043091"/>
          <a:ext cx="3004476" cy="31128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400" kern="1200" dirty="0"/>
            <a:t>Aucune donnée ne pourra être ajoutée</a:t>
          </a:r>
        </a:p>
      </dsp:txBody>
      <dsp:txXfrm>
        <a:off x="6853287" y="2043091"/>
        <a:ext cx="3004476" cy="31128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C4BBA7-3C3F-43D2-AE87-7E703DBDFFE8}" type="datetimeFigureOut">
              <a:rPr lang="fr-FR" smtClean="0"/>
              <a:t>05/06/2024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BBB18-462F-49D8-92F4-224D0367A7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9555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Cela peut faire penser au DMP, ç’en est une évolution/transformation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BBB18-462F-49D8-92F4-224D0367A7D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7326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BBB18-462F-49D8-92F4-224D0367A7D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1578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DMP : vous permet de retrouver au même endroit toutes vos données de santé, et permet à tous les professionnels de santé d’y avoir accès au même endroit.</a:t>
            </a:r>
          </a:p>
          <a:p>
            <a:r>
              <a:rPr lang="fr-FR" dirty="0"/>
              <a:t>Messagerie sécurisée : Vous permet d’échanger avec les professionnels de santé qui vous suivent de manière sécurisée (contrairement à </a:t>
            </a:r>
            <a:r>
              <a:rPr lang="fr-FR" dirty="0" err="1"/>
              <a:t>gmail</a:t>
            </a:r>
            <a:r>
              <a:rPr lang="fr-FR" dirty="0"/>
              <a:t> ou </a:t>
            </a:r>
            <a:r>
              <a:rPr lang="fr-FR" dirty="0" err="1"/>
              <a:t>whatsapp</a:t>
            </a:r>
            <a:r>
              <a:rPr lang="fr-FR" dirty="0"/>
              <a:t> par ex). </a:t>
            </a:r>
            <a:r>
              <a:rPr lang="fr-FR" b="1" dirty="0"/>
              <a:t>Attention : il faut que l’échange soit initié par le PS</a:t>
            </a:r>
          </a:p>
          <a:p>
            <a:r>
              <a:rPr lang="fr-FR" b="0" dirty="0"/>
              <a:t>Agenda de santé : retrouvez tous vos RDV au même endroit</a:t>
            </a:r>
          </a:p>
          <a:p>
            <a:r>
              <a:rPr lang="fr-FR" b="0" dirty="0"/>
              <a:t>Catalogue d’applications : applications tierces (éditées par des entreprises privées) qui seront contrôlées et validées par l’état </a:t>
            </a:r>
            <a:r>
              <a:rPr lang="fr-FR" b="0" dirty="0">
                <a:sym typeface="Wingdings" panose="05000000000000000000" pitchFamily="2" charset="2"/>
              </a:rPr>
              <a:t> plus de sécurité</a:t>
            </a:r>
            <a:endParaRPr lang="fr-FR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BBB18-462F-49D8-92F4-224D0367A7DE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0886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Les professionnels de santé seront très fortement incités à compléter MES, des développements sont en cours (coût pris en charge par l’état) pour rendre les logiciels métiers compatibles.</a:t>
            </a:r>
          </a:p>
          <a:p>
            <a:r>
              <a:rPr lang="fr-FR" dirty="0"/>
              <a:t>Vous pouvez également alimenter MES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BBB18-462F-49D8-92F4-224D0367A7DE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7959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Les mineurs sont rattachés à un des tuteurs, mais on peut demander à les rattacher aux deux.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BBB18-462F-49D8-92F4-224D0367A7DE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7640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On peut choisir d’ouvrir puis fermer puis rouvrir </a:t>
            </a:r>
            <a:r>
              <a:rPr lang="fr-FR" dirty="0" err="1"/>
              <a:t>etc</a:t>
            </a:r>
            <a:r>
              <a:rPr lang="fr-FR" dirty="0"/>
              <a:t> etc.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BBB18-462F-49D8-92F4-224D0367A7DE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5796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Elle est automatique, mais n’est pas obligatoire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BBB18-462F-49D8-92F4-224D0367A7DE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275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Oui, vous êtes maître de vos données, vous pouvez les déposer, les consulter et choisir de les masquer.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BBB18-462F-49D8-92F4-224D0367A7DE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0073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C’est le praticien qui initie l’échange avec son patient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8BBB18-462F-49D8-92F4-224D0367A7DE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422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731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89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710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7407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‹N°›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0519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8879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0192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2147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‹N°›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844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5258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5161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6/5/2024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9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698" r:id="rId5"/>
    <p:sldLayoutId id="2147483703" r:id="rId6"/>
    <p:sldLayoutId id="2147483699" r:id="rId7"/>
    <p:sldLayoutId id="2147483700" r:id="rId8"/>
    <p:sldLayoutId id="2147483701" r:id="rId9"/>
    <p:sldLayoutId id="2147483702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hyperlink" Target="http://www.monespacesante.fr/" TargetMode="External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wt5RDCh9ec?feature=oembed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1D7EC86-7CB9-431D-8AC3-8AAF0440B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4B9777F-B610-419B-9193-80306388F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!!Arc">
            <a:extLst>
              <a:ext uri="{FF2B5EF4-FFF2-40B4-BE49-F238E27FC236}">
                <a16:creationId xmlns:a16="http://schemas.microsoft.com/office/drawing/2014/main" id="{311F016A-A753-449B-9EA6-322199B71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1108520" y="775849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A5D0D4C-9677-40B4-9E9A-8333D2025A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0742" y="3633691"/>
            <a:ext cx="4425962" cy="1655762"/>
          </a:xfrm>
        </p:spPr>
        <p:txBody>
          <a:bodyPr>
            <a:normAutofit/>
          </a:bodyPr>
          <a:lstStyle/>
          <a:p>
            <a:pPr algn="l"/>
            <a:r>
              <a:rPr lang="fr-FR" dirty="0"/>
              <a:t>Qu’est-ce que c’est 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AD7DE2-E941-6269-D4D5-B31410BD4C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10" r="20324" b="2"/>
          <a:stretch/>
        </p:blipFill>
        <p:spPr>
          <a:xfrm>
            <a:off x="5733768" y="-1"/>
            <a:ext cx="6458232" cy="6858001"/>
          </a:xfrm>
          <a:custGeom>
            <a:avLst/>
            <a:gdLst/>
            <a:ahLst/>
            <a:cxnLst/>
            <a:rect l="l" t="t" r="r" b="b"/>
            <a:pathLst>
              <a:path w="6458232" h="6858001">
                <a:moveTo>
                  <a:pt x="2209000" y="0"/>
                </a:moveTo>
                <a:lnTo>
                  <a:pt x="6458232" y="0"/>
                </a:lnTo>
                <a:lnTo>
                  <a:pt x="6458232" y="6858001"/>
                </a:lnTo>
                <a:lnTo>
                  <a:pt x="651045" y="6858001"/>
                </a:lnTo>
                <a:lnTo>
                  <a:pt x="635146" y="6830200"/>
                </a:lnTo>
                <a:cubicBezTo>
                  <a:pt x="230085" y="6080469"/>
                  <a:pt x="0" y="5221296"/>
                  <a:pt x="0" y="4308089"/>
                </a:cubicBezTo>
                <a:cubicBezTo>
                  <a:pt x="0" y="2572997"/>
                  <a:pt x="830606" y="1032965"/>
                  <a:pt x="2113832" y="68046"/>
                </a:cubicBezTo>
                <a:close/>
              </a:path>
            </a:pathLst>
          </a:custGeom>
        </p:spPr>
      </p:pic>
      <p:sp>
        <p:nvSpPr>
          <p:cNvPr id="15" name="!!Rectangle">
            <a:extLst>
              <a:ext uri="{FF2B5EF4-FFF2-40B4-BE49-F238E27FC236}">
                <a16:creationId xmlns:a16="http://schemas.microsoft.com/office/drawing/2014/main" id="{95106A28-883A-4993-BF9E-C403B81A8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94269" y="4274457"/>
            <a:ext cx="825256" cy="825256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!!Oval">
            <a:extLst>
              <a:ext uri="{FF2B5EF4-FFF2-40B4-BE49-F238E27FC236}">
                <a16:creationId xmlns:a16="http://schemas.microsoft.com/office/drawing/2014/main" id="{F5AE4E4F-9F4C-43ED-8299-9BD63B74E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742" y="5649686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Espace réservé du contenu 8">
            <a:extLst>
              <a:ext uri="{FF2B5EF4-FFF2-40B4-BE49-F238E27FC236}">
                <a16:creationId xmlns:a16="http://schemas.microsoft.com/office/drawing/2014/main" id="{D140489E-D79D-431F-A5B5-CA0CFDD78D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45" y="1661616"/>
            <a:ext cx="2714625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544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035735-CB24-477D-83D7-66AD134A0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Qui a accès aux données ?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2D97C14-497D-43CE-BA40-62D703A08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480" y="1463209"/>
            <a:ext cx="10515600" cy="3859742"/>
          </a:xfrm>
        </p:spPr>
        <p:txBody>
          <a:bodyPr/>
          <a:lstStyle/>
          <a:p>
            <a:r>
              <a:rPr lang="fr-FR" dirty="0"/>
              <a:t>Vous et la personne qui a déposé les informations</a:t>
            </a:r>
          </a:p>
          <a:p>
            <a:r>
              <a:rPr lang="fr-FR" dirty="0"/>
              <a:t>Les professionnels de santé qui vous suivent, en fonction d’une matrice d’habilitation</a:t>
            </a:r>
          </a:p>
          <a:p>
            <a:r>
              <a:rPr lang="fr-FR" dirty="0"/>
              <a:t>Aucun autre acteur (employeur, état, assurance maladie, banque, assurance, </a:t>
            </a:r>
            <a:r>
              <a:rPr lang="fr-FR" dirty="0" err="1"/>
              <a:t>etc</a:t>
            </a:r>
            <a:r>
              <a:rPr lang="fr-FR" dirty="0"/>
              <a:t>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81CE5A-B52F-4322-9F01-E868626311EB}"/>
              </a:ext>
            </a:extLst>
          </p:cNvPr>
          <p:cNvSpPr/>
          <p:nvPr/>
        </p:nvSpPr>
        <p:spPr>
          <a:xfrm>
            <a:off x="626480" y="4153027"/>
            <a:ext cx="10939040" cy="233984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/>
              <a:t>Vous êtes systématiquement informé par mail ou SMS lorsqu’un professionnel de santé se connecte à Mon Espace Santé</a:t>
            </a:r>
          </a:p>
          <a:p>
            <a:pPr algn="ctr"/>
            <a:r>
              <a:rPr lang="fr-FR" sz="2000" dirty="0"/>
              <a:t>Un historique des consultations est très facilement accessible.</a:t>
            </a:r>
          </a:p>
          <a:p>
            <a:pPr algn="ctr"/>
            <a:r>
              <a:rPr lang="fr-FR" sz="2000" dirty="0"/>
              <a:t>Vous pouvez choisir de masquer certains documents pour qu’ils ne soient accessibles qu’à vous et aux personnes qui les ont déposés </a:t>
            </a:r>
          </a:p>
        </p:txBody>
      </p:sp>
    </p:spTree>
    <p:extLst>
      <p:ext uri="{BB962C8B-B14F-4D97-AF65-F5344CB8AC3E}">
        <p14:creationId xmlns:p14="http://schemas.microsoft.com/office/powerpoint/2010/main" val="429233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67FE3E-37AB-400E-B739-AEE43471D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Ouverture automatique ?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0A5B364-F63D-4476-A4B7-44918C94F8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9828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B47BBE-E510-4896-9B61-8268F3EB2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088" y="625748"/>
            <a:ext cx="11042534" cy="5233186"/>
          </a:xfrm>
        </p:spPr>
        <p:txBody>
          <a:bodyPr>
            <a:normAutofit/>
          </a:bodyPr>
          <a:lstStyle/>
          <a:p>
            <a:r>
              <a:rPr lang="fr-FR" dirty="0"/>
              <a:t>Chaque personne affiliée à l’assurance maladie (quelque soit son régime : MSA,MGEN…) peut bénéficier de Mon Espace Santé.</a:t>
            </a:r>
          </a:p>
          <a:p>
            <a:endParaRPr lang="fr-FR" dirty="0"/>
          </a:p>
          <a:p>
            <a:r>
              <a:rPr lang="fr-FR" dirty="0"/>
              <a:t>Un espace est créé par bénéficiaire</a:t>
            </a:r>
          </a:p>
          <a:p>
            <a:endParaRPr lang="fr-FR" dirty="0"/>
          </a:p>
          <a:p>
            <a:r>
              <a:rPr lang="fr-FR" dirty="0"/>
              <a:t>Les enfants mineurs ont également leur « Mon Espace Santé », rattaché à un des parents.</a:t>
            </a:r>
          </a:p>
          <a:p>
            <a:endParaRPr lang="fr-FR" dirty="0">
              <a:solidFill>
                <a:srgbClr val="FF0000"/>
              </a:solidFill>
            </a:endParaRPr>
          </a:p>
          <a:p>
            <a:r>
              <a:rPr lang="fr-FR" dirty="0"/>
              <a:t>Vous êtes notifiés par courrier ou e-mail de l’ouverture prochaine de votre Espace, vous pouvez décider de le créer vous-même en utilisant le code mentionné sur le courrier reçu.</a:t>
            </a:r>
          </a:p>
        </p:txBody>
      </p:sp>
    </p:spTree>
    <p:extLst>
      <p:ext uri="{BB962C8B-B14F-4D97-AF65-F5344CB8AC3E}">
        <p14:creationId xmlns:p14="http://schemas.microsoft.com/office/powerpoint/2010/main" val="378727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B47BBE-E510-4896-9B61-8268F3EB2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99" y="547117"/>
            <a:ext cx="10520423" cy="9768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/>
              <a:t>En vous rendant sur </a:t>
            </a:r>
            <a:r>
              <a:rPr lang="fr-FR" dirty="0">
                <a:hlinkClick r:id="rId3"/>
              </a:rPr>
              <a:t>www.monespacesante.fr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Vous pouvez décider de </a:t>
            </a:r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3897E5A7-951E-4523-AFE0-5D835A02DF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1467852"/>
              </p:ext>
            </p:extLst>
          </p:nvPr>
        </p:nvGraphicFramePr>
        <p:xfrm>
          <a:off x="1540933" y="860777"/>
          <a:ext cx="9860845" cy="5997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65704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9813D7-C4FD-4A60-BAB1-2BDBBD4FF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 résumé	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A02B29-9397-4D7C-B017-4050306E3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86464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Un espace de stockage </a:t>
            </a:r>
            <a:r>
              <a:rPr lang="fr-FR" b="1" dirty="0"/>
              <a:t>unique</a:t>
            </a:r>
            <a:r>
              <a:rPr lang="fr-FR" dirty="0"/>
              <a:t> et sécurisé pour vos données de santé</a:t>
            </a:r>
          </a:p>
          <a:p>
            <a:endParaRPr lang="fr-FR" dirty="0"/>
          </a:p>
          <a:p>
            <a:r>
              <a:rPr lang="fr-FR" dirty="0"/>
              <a:t>La possibilité d’échanger en direct avec vos praticiens</a:t>
            </a:r>
          </a:p>
          <a:p>
            <a:endParaRPr lang="fr-FR" dirty="0"/>
          </a:p>
          <a:p>
            <a:r>
              <a:rPr lang="fr-FR" dirty="0"/>
              <a:t>Un « catalogue » d’applications approuvées</a:t>
            </a:r>
          </a:p>
          <a:p>
            <a:endParaRPr lang="fr-FR" dirty="0"/>
          </a:p>
          <a:p>
            <a:r>
              <a:rPr lang="fr-FR" dirty="0"/>
              <a:t>Un agenda de santé pour suivre vos rendez-vous*</a:t>
            </a:r>
          </a:p>
          <a:p>
            <a:endParaRPr lang="fr-FR" dirty="0"/>
          </a:p>
          <a:p>
            <a:pPr marL="0" indent="0" algn="r">
              <a:buNone/>
            </a:pPr>
            <a:r>
              <a:rPr lang="fr-FR" dirty="0"/>
              <a:t>* à venir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5231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BB33BD-6FAD-48C7-A0A7-216460F51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 vous de jouer !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33F76B8-79A4-43C8-83AA-F4EF0FD308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Petit quiz</a:t>
            </a:r>
          </a:p>
        </p:txBody>
      </p:sp>
    </p:spTree>
    <p:extLst>
      <p:ext uri="{BB962C8B-B14F-4D97-AF65-F5344CB8AC3E}">
        <p14:creationId xmlns:p14="http://schemas.microsoft.com/office/powerpoint/2010/main" val="639893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8A771F-C6F0-4037-977B-FBB4B791C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création de « Mon Espace Santé » est obligatoire.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CCB09B-26EC-46BD-9A39-A8D5FEAF5FA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r-FR" sz="4400" dirty="0"/>
              <a:t>Vrai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8065302-60C6-458A-8431-27EB528E054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r-FR" sz="4000" dirty="0"/>
              <a:t>Faux</a:t>
            </a:r>
          </a:p>
        </p:txBody>
      </p:sp>
    </p:spTree>
    <p:extLst>
      <p:ext uri="{BB962C8B-B14F-4D97-AF65-F5344CB8AC3E}">
        <p14:creationId xmlns:p14="http://schemas.microsoft.com/office/powerpoint/2010/main" val="9669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8A771F-C6F0-4037-977B-FBB4B791C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Avec « Mon Espace Santé », je peux avoir accès à toutes mes données de santé.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CCB09B-26EC-46BD-9A39-A8D5FEAF5FA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r-FR" sz="4400" dirty="0"/>
              <a:t>Vrai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8065302-60C6-458A-8431-27EB528E054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r-FR" sz="4000" dirty="0"/>
              <a:t>Faux</a:t>
            </a:r>
          </a:p>
        </p:txBody>
      </p:sp>
    </p:spTree>
    <p:extLst>
      <p:ext uri="{BB962C8B-B14F-4D97-AF65-F5344CB8AC3E}">
        <p14:creationId xmlns:p14="http://schemas.microsoft.com/office/powerpoint/2010/main" val="128054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8A771F-C6F0-4037-977B-FBB4B791C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Je pourrai contacter moi-même mes praticiens.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CCB09B-26EC-46BD-9A39-A8D5FEAF5FA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r-FR" sz="4400" dirty="0"/>
              <a:t>Vrai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8065302-60C6-458A-8431-27EB528E054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r-FR" sz="4000" dirty="0"/>
              <a:t>Faux</a:t>
            </a:r>
          </a:p>
        </p:txBody>
      </p:sp>
    </p:spTree>
    <p:extLst>
      <p:ext uri="{BB962C8B-B14F-4D97-AF65-F5344CB8AC3E}">
        <p14:creationId xmlns:p14="http://schemas.microsoft.com/office/powerpoint/2010/main" val="10259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8A771F-C6F0-4037-977B-FBB4B791C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Si je refuse la création de « Mon Espace Santé », je ne pourrai pas choisir de l’ouvrir par la suite.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CCB09B-26EC-46BD-9A39-A8D5FEAF5FA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r-FR" sz="4400" dirty="0"/>
              <a:t>Vrai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8065302-60C6-458A-8431-27EB528E054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r-FR" sz="4000" dirty="0"/>
              <a:t>Faux</a:t>
            </a:r>
          </a:p>
        </p:txBody>
      </p:sp>
    </p:spTree>
    <p:extLst>
      <p:ext uri="{BB962C8B-B14F-4D97-AF65-F5344CB8AC3E}">
        <p14:creationId xmlns:p14="http://schemas.microsoft.com/office/powerpoint/2010/main" val="322371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10E823-921B-4158-BC27-D35EDBD70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B00C8EB-344F-43F8-BCB4-51DDF9F0CE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r>
              <a:rPr lang="fr-FR" dirty="0"/>
              <a:t>Vos interrogations</a:t>
            </a:r>
          </a:p>
          <a:p>
            <a:r>
              <a:rPr lang="fr-FR" dirty="0"/>
              <a:t>Qu’est ce que « Mon Espace Santé? »</a:t>
            </a:r>
          </a:p>
          <a:p>
            <a:r>
              <a:rPr lang="fr-FR" dirty="0"/>
              <a:t>Qui a accès aux données ?</a:t>
            </a:r>
          </a:p>
          <a:p>
            <a:r>
              <a:rPr lang="fr-FR" dirty="0"/>
              <a:t>Procédures d’ouverture ou de fermeture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13E2BDE-C0F7-4D2A-8936-DAAC03BD56A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36444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2DCCE3-107B-45F7-B0E1-50CC1F86B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Merci de votre attention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F5DFFC3-B102-4A67-B86E-9A55030F85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8896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112396-5B55-4AF1-90FA-F9C29F96D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Décret de mise en place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ECD6C5-282A-4471-BA1A-01E77B092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2250"/>
            <a:ext cx="10515600" cy="3859742"/>
          </a:xfrm>
        </p:spPr>
        <p:txBody>
          <a:bodyPr/>
          <a:lstStyle/>
          <a:p>
            <a:r>
              <a:rPr lang="fr-FR" sz="2000" dirty="0"/>
              <a:t>7 août 2021 : parution au journal officiel du décret « relatif à la mise en œuvre de l’espace numérique de santé »</a:t>
            </a:r>
          </a:p>
          <a:p>
            <a:endParaRPr lang="fr-FR" dirty="0"/>
          </a:p>
          <a:p>
            <a:pPr lvl="1"/>
            <a:r>
              <a:rPr lang="fr-FR" dirty="0">
                <a:sym typeface="Wingdings" panose="05000000000000000000" pitchFamily="2" charset="2"/>
              </a:rPr>
              <a:t></a:t>
            </a:r>
            <a:r>
              <a:rPr lang="fr-FR" sz="2800" dirty="0"/>
              <a:t>Lancement de la mise en place d’un service permettant à tous et toutes de stocker ses données médicales sur un espace numérique – dénommé « Mon Espace Santé » - et de les partager avec les professionnels de santé.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3057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1BE2FA-D3DF-4CC6-A70D-FD04F389A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Quels délais de mise en place ? </a:t>
            </a:r>
          </a:p>
        </p:txBody>
      </p:sp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CD8A2188-DE74-4A6E-9518-C0EA2FFF03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4810376"/>
              </p:ext>
            </p:extLst>
          </p:nvPr>
        </p:nvGraphicFramePr>
        <p:xfrm>
          <a:off x="838200" y="1825625"/>
          <a:ext cx="10515600" cy="3859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68470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C68706-77C5-4C43-BA49-7A093D37D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Qu’est ce que c’est ?</a:t>
            </a:r>
          </a:p>
        </p:txBody>
      </p:sp>
      <p:pic>
        <p:nvPicPr>
          <p:cNvPr id="4" name="Média en ligne 3" title="Les Français parlent de Mon espace santé">
            <a:hlinkClick r:id="" action="ppaction://media"/>
            <a:extLst>
              <a:ext uri="{FF2B5EF4-FFF2-40B4-BE49-F238E27FC236}">
                <a16:creationId xmlns:a16="http://schemas.microsoft.com/office/drawing/2014/main" id="{E475BFFE-6EEC-4283-90DB-55B4F8FBDD7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85732" y="1207134"/>
            <a:ext cx="8819909" cy="498285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A14F312-C73B-43B8-88C0-4FD524DD12DD}"/>
              </a:ext>
            </a:extLst>
          </p:cNvPr>
          <p:cNvSpPr txBox="1"/>
          <p:nvPr/>
        </p:nvSpPr>
        <p:spPr>
          <a:xfrm>
            <a:off x="3931534" y="6308209"/>
            <a:ext cx="4328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https://youtu.be/Xwt5RDCh9ec</a:t>
            </a:r>
          </a:p>
        </p:txBody>
      </p:sp>
    </p:spTree>
    <p:extLst>
      <p:ext uri="{BB962C8B-B14F-4D97-AF65-F5344CB8AC3E}">
        <p14:creationId xmlns:p14="http://schemas.microsoft.com/office/powerpoint/2010/main" val="188779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811B29-57D1-48D2-911C-7CCECC5C8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Qu’est ce que contient « Mon </a:t>
            </a:r>
            <a:r>
              <a:rPr lang="fr-FR"/>
              <a:t>Espace Santé » ? 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3980269-C2EB-4479-A4B9-C2C2208A6B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713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92F750-455A-4B41-8619-39A677F7C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941" y="781812"/>
            <a:ext cx="4062715" cy="2647187"/>
          </a:xfrm>
        </p:spPr>
        <p:txBody>
          <a:bodyPr/>
          <a:lstStyle/>
          <a:p>
            <a:r>
              <a:rPr lang="fr-FR" dirty="0"/>
              <a:t>Les différents modules</a:t>
            </a:r>
          </a:p>
        </p:txBody>
      </p:sp>
      <p:graphicFrame>
        <p:nvGraphicFramePr>
          <p:cNvPr id="15" name="Espace réservé du contenu 14">
            <a:extLst>
              <a:ext uri="{FF2B5EF4-FFF2-40B4-BE49-F238E27FC236}">
                <a16:creationId xmlns:a16="http://schemas.microsoft.com/office/drawing/2014/main" id="{68B842D5-FA3F-41E3-B555-5DF4BDF0E6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3131223"/>
              </p:ext>
            </p:extLst>
          </p:nvPr>
        </p:nvGraphicFramePr>
        <p:xfrm>
          <a:off x="1294437" y="0"/>
          <a:ext cx="13067817" cy="698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96071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DC6ADC-0DE0-4176-86C1-25EF3C649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données dans Mon Espace Santé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24A1710-C042-44AF-A0EF-D797C5FB32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4642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CC81228-CEA3-402B-B8E5-688F5BFA7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BC0916B8-FF7A-4ECB-9FD7-C7668658D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011959" flipH="1">
            <a:off x="548353" y="314719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B05403B7-C22C-4974-A083-9E5AFB540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407" y="1900300"/>
            <a:ext cx="4320037" cy="152870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Qui </a:t>
            </a:r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dépose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des </a:t>
            </a:r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données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?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98BD868-D6BB-4413-8713-28C27FB9B8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947" y="718825"/>
            <a:ext cx="7021843" cy="5898347"/>
          </a:xfrm>
          <a:custGeom>
            <a:avLst/>
            <a:gdLst/>
            <a:ahLst/>
            <a:cxnLst/>
            <a:rect l="l" t="t" r="r" b="b"/>
            <a:pathLst>
              <a:path w="4579832" h="5347063">
                <a:moveTo>
                  <a:pt x="106985" y="0"/>
                </a:moveTo>
                <a:lnTo>
                  <a:pt x="4472847" y="0"/>
                </a:lnTo>
                <a:cubicBezTo>
                  <a:pt x="4531933" y="0"/>
                  <a:pt x="4579832" y="47899"/>
                  <a:pt x="4579832" y="106985"/>
                </a:cubicBezTo>
                <a:lnTo>
                  <a:pt x="4579832" y="5240078"/>
                </a:lnTo>
                <a:cubicBezTo>
                  <a:pt x="4579832" y="5299164"/>
                  <a:pt x="4531933" y="5347063"/>
                  <a:pt x="4472847" y="5347063"/>
                </a:cubicBezTo>
                <a:lnTo>
                  <a:pt x="106985" y="5347063"/>
                </a:lnTo>
                <a:cubicBezTo>
                  <a:pt x="47899" y="5347063"/>
                  <a:pt x="0" y="5299164"/>
                  <a:pt x="0" y="5240078"/>
                </a:cubicBezTo>
                <a:lnTo>
                  <a:pt x="0" y="106985"/>
                </a:lnTo>
                <a:cubicBezTo>
                  <a:pt x="0" y="47899"/>
                  <a:pt x="47899" y="0"/>
                  <a:pt x="106985" y="0"/>
                </a:cubicBezTo>
                <a:close/>
              </a:path>
            </a:pathLst>
          </a:cu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DC011D4-C95F-4B2E-9A3C-A46DCDE956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8584" y="447363"/>
            <a:ext cx="734141" cy="734141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6400782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Office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estival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768</Words>
  <Application>Microsoft Office PowerPoint</Application>
  <PresentationFormat>Grand écran</PresentationFormat>
  <Paragraphs>98</Paragraphs>
  <Slides>20</Slides>
  <Notes>9</Notes>
  <HiddenSlides>0</HiddenSlides>
  <MMClips>1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6" baseType="lpstr">
      <vt:lpstr>Aharoni</vt:lpstr>
      <vt:lpstr>Arial</vt:lpstr>
      <vt:lpstr>Avenir Next LT Pro</vt:lpstr>
      <vt:lpstr>Calibri</vt:lpstr>
      <vt:lpstr>Wingdings</vt:lpstr>
      <vt:lpstr>ShapesVTI</vt:lpstr>
      <vt:lpstr>Présentation PowerPoint</vt:lpstr>
      <vt:lpstr>Sommaire</vt:lpstr>
      <vt:lpstr>Décret de mise en place</vt:lpstr>
      <vt:lpstr>Quels délais de mise en place ? </vt:lpstr>
      <vt:lpstr>Qu’est ce que c’est ?</vt:lpstr>
      <vt:lpstr>Qu’est ce que contient « Mon Espace Santé » ? </vt:lpstr>
      <vt:lpstr>Les différents modules</vt:lpstr>
      <vt:lpstr>Les données dans Mon Espace Santé</vt:lpstr>
      <vt:lpstr>Qui dépose des données ? </vt:lpstr>
      <vt:lpstr>Qui a accès aux données ? </vt:lpstr>
      <vt:lpstr>Ouverture automatique ? </vt:lpstr>
      <vt:lpstr>Présentation PowerPoint</vt:lpstr>
      <vt:lpstr>Présentation PowerPoint</vt:lpstr>
      <vt:lpstr>En résumé </vt:lpstr>
      <vt:lpstr>A vous de jouer ! </vt:lpstr>
      <vt:lpstr>La création de « Mon Espace Santé » est obligatoire.</vt:lpstr>
      <vt:lpstr>Avec « Mon Espace Santé », je peux avoir accès à toutes mes données de santé.</vt:lpstr>
      <vt:lpstr>Je pourrai contacter moi-même mes praticiens.</vt:lpstr>
      <vt:lpstr>Si je refuse la création de « Mon Espace Santé », je ne pourrai pas choisir de l’ouvrir par la suite. </vt:lpstr>
      <vt:lpstr>Merci de votre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 Espace Santé</dc:title>
  <dc:creator>JARNET Laura</dc:creator>
  <cp:lastModifiedBy>Laura JARNET</cp:lastModifiedBy>
  <cp:revision>23</cp:revision>
  <dcterms:created xsi:type="dcterms:W3CDTF">2022-03-17T15:53:40Z</dcterms:created>
  <dcterms:modified xsi:type="dcterms:W3CDTF">2024-06-05T09:05:06Z</dcterms:modified>
</cp:coreProperties>
</file>