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6"/>
  </p:notesMasterIdLst>
  <p:handoutMasterIdLst>
    <p:handoutMasterId r:id="rId7"/>
  </p:handoutMasterIdLst>
  <p:sldIdLst>
    <p:sldId id="68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A89F031-E02A-B5D9-E623-B78D838B09AE}" name="Philippine des Rieux" initials="Pd" userId="S::Philippine.des.Rieux@fabernovel.ey.com::055ceb4f-33e8-46dc-b241-014fe5a9cfbc" providerId="AD"/>
  <p188:author id="{47508644-BBD1-F6A1-08CC-5AEBA0DD51CE}" name="Manon D'Ercole" initials="MD" userId="S::manon.dercole@fabernovel.ey.com::cc70b176-68e1-4863-a74d-47a7b6923f66" providerId="AD"/>
  <p188:author id="{7F2109E2-2918-7483-BE1B-9D251B441016}" name="pauline" initials="pa" userId="S::pauline_rayon.pro#ext#@eygs.onmicrosoft.com::c3ffd044-ba58-46b4-b86f-9dd049e3b30c" providerId="AD"/>
  <p188:author id="{AB5BF7EF-214E-0D68-924C-95D274013E70}" name="Clara Jouault" initials="CJ" userId="S::Clara.Jouault@fabernovel.ey.com::33112eb9-43e5-4ed0-84a7-916804cab95f" providerId="AD"/>
  <p188:author id="{93AF6FF3-13F6-02BF-F9C1-57E17C6D4A3C}" name="Marguerite Lauzanne" initials="ML" userId="S::Marguerite.Lauzanne@fabernovel.ey.com::67f0c3f1-47af-46cf-92f5-daf8698d92e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59A0"/>
    <a:srgbClr val="DAEFE6"/>
    <a:srgbClr val="EDEAF5"/>
    <a:srgbClr val="7D7E42"/>
    <a:srgbClr val="D5A986"/>
    <a:srgbClr val="000000"/>
    <a:srgbClr val="AE8A6E"/>
    <a:srgbClr val="7E7E42"/>
    <a:srgbClr val="E5E5DA"/>
    <a:srgbClr val="FFF3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292EFD-101B-DA47-9298-E026EF1D5EAF}" v="9" dt="2025-07-03T16:02:37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37"/>
    <p:restoredTop sz="94648"/>
  </p:normalViewPr>
  <p:slideViewPr>
    <p:cSldViewPr snapToGrid="0">
      <p:cViewPr>
        <p:scale>
          <a:sx n="94" d="100"/>
          <a:sy n="94" d="100"/>
        </p:scale>
        <p:origin x="704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a Jouault" userId="33112eb9-43e5-4ed0-84a7-916804cab95f" providerId="ADAL" clId="{B2292EFD-101B-DA47-9298-E026EF1D5EAF}"/>
    <pc:docChg chg="custSel modSld modMainMaster">
      <pc:chgData name="Clara Jouault" userId="33112eb9-43e5-4ed0-84a7-916804cab95f" providerId="ADAL" clId="{B2292EFD-101B-DA47-9298-E026EF1D5EAF}" dt="2025-07-03T16:02:50.213" v="27" actId="14100"/>
      <pc:docMkLst>
        <pc:docMk/>
      </pc:docMkLst>
      <pc:sldChg chg="addSp delSp modSp mod">
        <pc:chgData name="Clara Jouault" userId="33112eb9-43e5-4ed0-84a7-916804cab95f" providerId="ADAL" clId="{B2292EFD-101B-DA47-9298-E026EF1D5EAF}" dt="2025-07-03T16:02:50.213" v="27" actId="14100"/>
        <pc:sldMkLst>
          <pc:docMk/>
          <pc:sldMk cId="53981380" sldId="686"/>
        </pc:sldMkLst>
        <pc:spChg chg="mod">
          <ac:chgData name="Clara Jouault" userId="33112eb9-43e5-4ed0-84a7-916804cab95f" providerId="ADAL" clId="{B2292EFD-101B-DA47-9298-E026EF1D5EAF}" dt="2025-07-03T16:02:06.914" v="8" actId="208"/>
          <ac:spMkLst>
            <pc:docMk/>
            <pc:sldMk cId="53981380" sldId="686"/>
            <ac:spMk id="2" creationId="{B2F45D09-17A2-6CBC-8BC3-4806B4CB90E3}"/>
          </ac:spMkLst>
        </pc:spChg>
        <pc:spChg chg="add mod">
          <ac:chgData name="Clara Jouault" userId="33112eb9-43e5-4ed0-84a7-916804cab95f" providerId="ADAL" clId="{B2292EFD-101B-DA47-9298-E026EF1D5EAF}" dt="2025-07-03T16:02:40.171" v="15" actId="1076"/>
          <ac:spMkLst>
            <pc:docMk/>
            <pc:sldMk cId="53981380" sldId="686"/>
            <ac:spMk id="5" creationId="{6B06643A-6893-BE3E-9974-838E9EFAC496}"/>
          </ac:spMkLst>
        </pc:spChg>
        <pc:spChg chg="add mod">
          <ac:chgData name="Clara Jouault" userId="33112eb9-43e5-4ed0-84a7-916804cab95f" providerId="ADAL" clId="{B2292EFD-101B-DA47-9298-E026EF1D5EAF}" dt="2025-07-03T16:02:42.815" v="26" actId="20577"/>
          <ac:spMkLst>
            <pc:docMk/>
            <pc:sldMk cId="53981380" sldId="686"/>
            <ac:spMk id="6" creationId="{AF1FC75A-A01B-1596-EA53-54D184443742}"/>
          </ac:spMkLst>
        </pc:spChg>
        <pc:spChg chg="mod">
          <ac:chgData name="Clara Jouault" userId="33112eb9-43e5-4ed0-84a7-916804cab95f" providerId="ADAL" clId="{B2292EFD-101B-DA47-9298-E026EF1D5EAF}" dt="2025-07-03T16:02:12.423" v="9" actId="207"/>
          <ac:spMkLst>
            <pc:docMk/>
            <pc:sldMk cId="53981380" sldId="686"/>
            <ac:spMk id="11" creationId="{58257F73-D564-4E88-466F-8CC8EB5FF6C1}"/>
          </ac:spMkLst>
        </pc:spChg>
        <pc:spChg chg="mod">
          <ac:chgData name="Clara Jouault" userId="33112eb9-43e5-4ed0-84a7-916804cab95f" providerId="ADAL" clId="{B2292EFD-101B-DA47-9298-E026EF1D5EAF}" dt="2025-07-03T16:02:50.213" v="27" actId="14100"/>
          <ac:spMkLst>
            <pc:docMk/>
            <pc:sldMk cId="53981380" sldId="686"/>
            <ac:spMk id="12" creationId="{0FEC09C8-E542-E8E6-1338-A7E5742EC031}"/>
          </ac:spMkLst>
        </pc:spChg>
        <pc:spChg chg="mod">
          <ac:chgData name="Clara Jouault" userId="33112eb9-43e5-4ed0-84a7-916804cab95f" providerId="ADAL" clId="{B2292EFD-101B-DA47-9298-E026EF1D5EAF}" dt="2025-07-03T16:01:53.805" v="6" actId="13926"/>
          <ac:spMkLst>
            <pc:docMk/>
            <pc:sldMk cId="53981380" sldId="686"/>
            <ac:spMk id="14" creationId="{C8A38F5D-DD8A-792A-C0EC-2E1CD489DD6E}"/>
          </ac:spMkLst>
        </pc:spChg>
        <pc:spChg chg="mod">
          <ac:chgData name="Clara Jouault" userId="33112eb9-43e5-4ed0-84a7-916804cab95f" providerId="ADAL" clId="{B2292EFD-101B-DA47-9298-E026EF1D5EAF}" dt="2025-07-03T16:01:16.388" v="2" actId="207"/>
          <ac:spMkLst>
            <pc:docMk/>
            <pc:sldMk cId="53981380" sldId="686"/>
            <ac:spMk id="16" creationId="{58D2ECB7-15B5-C7A2-D7E1-CB08FC557B21}"/>
          </ac:spMkLst>
        </pc:spChg>
        <pc:spChg chg="mod">
          <ac:chgData name="Clara Jouault" userId="33112eb9-43e5-4ed0-84a7-916804cab95f" providerId="ADAL" clId="{B2292EFD-101B-DA47-9298-E026EF1D5EAF}" dt="2025-07-03T16:01:53.805" v="6" actId="13926"/>
          <ac:spMkLst>
            <pc:docMk/>
            <pc:sldMk cId="53981380" sldId="686"/>
            <ac:spMk id="37" creationId="{CC42E0C4-4B31-16C3-3926-BF846DFD5E0A}"/>
          </ac:spMkLst>
        </pc:spChg>
        <pc:spChg chg="mod">
          <ac:chgData name="Clara Jouault" userId="33112eb9-43e5-4ed0-84a7-916804cab95f" providerId="ADAL" clId="{B2292EFD-101B-DA47-9298-E026EF1D5EAF}" dt="2025-07-03T16:01:53.805" v="6" actId="13926"/>
          <ac:spMkLst>
            <pc:docMk/>
            <pc:sldMk cId="53981380" sldId="686"/>
            <ac:spMk id="41" creationId="{F246C592-5928-C759-92C5-5BE18CFAB045}"/>
          </ac:spMkLst>
        </pc:spChg>
        <pc:spChg chg="del">
          <ac:chgData name="Clara Jouault" userId="33112eb9-43e5-4ed0-84a7-916804cab95f" providerId="ADAL" clId="{B2292EFD-101B-DA47-9298-E026EF1D5EAF}" dt="2025-07-03T16:02:34.677" v="13" actId="478"/>
          <ac:spMkLst>
            <pc:docMk/>
            <pc:sldMk cId="53981380" sldId="686"/>
            <ac:spMk id="43" creationId="{6ACE3C5A-4B7B-3850-5028-3AF87152E6DA}"/>
          </ac:spMkLst>
        </pc:spChg>
        <pc:spChg chg="mod">
          <ac:chgData name="Clara Jouault" userId="33112eb9-43e5-4ed0-84a7-916804cab95f" providerId="ADAL" clId="{B2292EFD-101B-DA47-9298-E026EF1D5EAF}" dt="2025-07-03T16:02:21.847" v="10" actId="11530"/>
          <ac:spMkLst>
            <pc:docMk/>
            <pc:sldMk cId="53981380" sldId="686"/>
            <ac:spMk id="52" creationId="{3DDDC0A2-CD80-A0AE-41C7-AB4A1A3B114A}"/>
          </ac:spMkLst>
        </pc:spChg>
        <pc:spChg chg="mod">
          <ac:chgData name="Clara Jouault" userId="33112eb9-43e5-4ed0-84a7-916804cab95f" providerId="ADAL" clId="{B2292EFD-101B-DA47-9298-E026EF1D5EAF}" dt="2025-07-03T16:01:53.805" v="6" actId="13926"/>
          <ac:spMkLst>
            <pc:docMk/>
            <pc:sldMk cId="53981380" sldId="686"/>
            <ac:spMk id="60" creationId="{9740DEEE-C812-B9E7-5E97-48184DD07BC4}"/>
          </ac:spMkLst>
        </pc:spChg>
        <pc:spChg chg="del mod">
          <ac:chgData name="Clara Jouault" userId="33112eb9-43e5-4ed0-84a7-916804cab95f" providerId="ADAL" clId="{B2292EFD-101B-DA47-9298-E026EF1D5EAF}" dt="2025-07-03T16:02:34.677" v="13" actId="478"/>
          <ac:spMkLst>
            <pc:docMk/>
            <pc:sldMk cId="53981380" sldId="686"/>
            <ac:spMk id="71" creationId="{F539E576-7DCD-ABBD-3FD6-09213AD50B41}"/>
          </ac:spMkLst>
        </pc:spChg>
        <pc:spChg chg="del mod">
          <ac:chgData name="Clara Jouault" userId="33112eb9-43e5-4ed0-84a7-916804cab95f" providerId="ADAL" clId="{B2292EFD-101B-DA47-9298-E026EF1D5EAF}" dt="2025-07-03T16:02:27.282" v="11" actId="478"/>
          <ac:spMkLst>
            <pc:docMk/>
            <pc:sldMk cId="53981380" sldId="686"/>
            <ac:spMk id="92" creationId="{AFC55533-F8BF-82EB-048F-C7AF413F85BC}"/>
          </ac:spMkLst>
        </pc:spChg>
        <pc:spChg chg="mod">
          <ac:chgData name="Clara Jouault" userId="33112eb9-43e5-4ed0-84a7-916804cab95f" providerId="ADAL" clId="{B2292EFD-101B-DA47-9298-E026EF1D5EAF}" dt="2025-07-03T16:01:23.078" v="3" actId="13926"/>
          <ac:spMkLst>
            <pc:docMk/>
            <pc:sldMk cId="53981380" sldId="686"/>
            <ac:spMk id="102" creationId="{776C65C9-8E36-3635-CD45-0DDD8578C6DC}"/>
          </ac:spMkLst>
        </pc:spChg>
        <pc:cxnChg chg="add mod">
          <ac:chgData name="Clara Jouault" userId="33112eb9-43e5-4ed0-84a7-916804cab95f" providerId="ADAL" clId="{B2292EFD-101B-DA47-9298-E026EF1D5EAF}" dt="2025-07-03T16:02:40.171" v="15" actId="1076"/>
          <ac:cxnSpMkLst>
            <pc:docMk/>
            <pc:sldMk cId="53981380" sldId="686"/>
            <ac:cxnSpMk id="4" creationId="{FF553D3B-E2E4-FB06-8EE2-6F1A338F345F}"/>
          </ac:cxnSpMkLst>
        </pc:cxnChg>
        <pc:cxnChg chg="mod">
          <ac:chgData name="Clara Jouault" userId="33112eb9-43e5-4ed0-84a7-916804cab95f" providerId="ADAL" clId="{B2292EFD-101B-DA47-9298-E026EF1D5EAF}" dt="2025-07-03T16:02:32.685" v="12" actId="14100"/>
          <ac:cxnSpMkLst>
            <pc:docMk/>
            <pc:sldMk cId="53981380" sldId="686"/>
            <ac:cxnSpMk id="33" creationId="{57A8E671-48AD-5F96-F7D8-F69EBB40C0E8}"/>
          </ac:cxnSpMkLst>
        </pc:cxnChg>
        <pc:cxnChg chg="mod">
          <ac:chgData name="Clara Jouault" userId="33112eb9-43e5-4ed0-84a7-916804cab95f" providerId="ADAL" clId="{B2292EFD-101B-DA47-9298-E026EF1D5EAF}" dt="2025-07-03T16:01:46.309" v="5" actId="208"/>
          <ac:cxnSpMkLst>
            <pc:docMk/>
            <pc:sldMk cId="53981380" sldId="686"/>
            <ac:cxnSpMk id="39" creationId="{84A87DE2-506A-7C4F-53D8-74A6D2A1B2BC}"/>
          </ac:cxnSpMkLst>
        </pc:cxnChg>
        <pc:cxnChg chg="mod">
          <ac:chgData name="Clara Jouault" userId="33112eb9-43e5-4ed0-84a7-916804cab95f" providerId="ADAL" clId="{B2292EFD-101B-DA47-9298-E026EF1D5EAF}" dt="2025-07-03T16:01:46.309" v="5" actId="208"/>
          <ac:cxnSpMkLst>
            <pc:docMk/>
            <pc:sldMk cId="53981380" sldId="686"/>
            <ac:cxnSpMk id="58" creationId="{FCA7FDEA-897F-6BC2-320D-212E9F826801}"/>
          </ac:cxnSpMkLst>
        </pc:cxnChg>
      </pc:sldChg>
      <pc:sldMasterChg chg="modSldLayout">
        <pc:chgData name="Clara Jouault" userId="33112eb9-43e5-4ed0-84a7-916804cab95f" providerId="ADAL" clId="{B2292EFD-101B-DA47-9298-E026EF1D5EAF}" dt="2025-07-03T16:01:08.643" v="1"/>
        <pc:sldMasterMkLst>
          <pc:docMk/>
          <pc:sldMasterMk cId="2337736499" sldId="2147483673"/>
        </pc:sldMasterMkLst>
        <pc:sldLayoutChg chg="setBg">
          <pc:chgData name="Clara Jouault" userId="33112eb9-43e5-4ed0-84a7-916804cab95f" providerId="ADAL" clId="{B2292EFD-101B-DA47-9298-E026EF1D5EAF}" dt="2025-07-03T16:01:08.643" v="1"/>
          <pc:sldLayoutMkLst>
            <pc:docMk/>
            <pc:sldMasterMk cId="2337736499" sldId="2147483673"/>
            <pc:sldLayoutMk cId="4245469384" sldId="214748369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8FB4DB8-1307-9AB4-BF44-0AAE0A2EDB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1E57BDE-C2C2-1DF4-F204-897CAD643F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DAD7F-4582-2845-8805-8C8A513D5AF8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A4670DB-2542-C911-5517-40CCE38F01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453EBEA-45EE-0FEB-5BDD-A8730358C7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98171-EFCB-1847-B6A0-1B0319C77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8550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79416-53A3-8741-A155-2F461DE3435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5C2E62-2BAE-8C4F-A5A9-659977E0C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088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8_Texte">
    <p:bg>
      <p:bgPr>
        <a:solidFill>
          <a:srgbClr val="EDEA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953376" y="1068830"/>
            <a:ext cx="9300820" cy="342934"/>
          </a:xfrm>
          <a:prstGeom prst="rect">
            <a:avLst/>
          </a:prstGeom>
        </p:spPr>
        <p:txBody>
          <a:bodyPr/>
          <a:lstStyle>
            <a:lvl1pPr marL="0" indent="0" defTabSz="913042">
              <a:spcBef>
                <a:spcPts val="0"/>
              </a:spcBef>
              <a:buSzTx/>
              <a:buFontTx/>
              <a:buNone/>
              <a:defRPr sz="1700" b="1">
                <a:solidFill>
                  <a:srgbClr val="85746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6521" defTabSz="913042">
              <a:spcBef>
                <a:spcPts val="0"/>
              </a:spcBef>
              <a:buSzTx/>
              <a:buFontTx/>
              <a:buNone/>
              <a:defRPr sz="1700" b="1">
                <a:solidFill>
                  <a:srgbClr val="85746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913042" defTabSz="913042">
              <a:spcBef>
                <a:spcPts val="0"/>
              </a:spcBef>
              <a:buSzTx/>
              <a:buFontTx/>
              <a:buNone/>
              <a:defRPr sz="1700" b="1">
                <a:solidFill>
                  <a:srgbClr val="85746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369563" defTabSz="913042">
              <a:spcBef>
                <a:spcPts val="0"/>
              </a:spcBef>
              <a:buSzTx/>
              <a:buFontTx/>
              <a:buNone/>
              <a:defRPr sz="1700" b="1">
                <a:solidFill>
                  <a:srgbClr val="85746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826085" defTabSz="913042">
              <a:spcBef>
                <a:spcPts val="0"/>
              </a:spcBef>
              <a:buSzTx/>
              <a:buFontTx/>
              <a:buNone/>
              <a:defRPr sz="1700" b="1">
                <a:solidFill>
                  <a:srgbClr val="85746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61" name="Texte du titre"/>
          <p:cNvSpPr txBox="1">
            <a:spLocks noGrp="1"/>
          </p:cNvSpPr>
          <p:nvPr>
            <p:ph type="title"/>
          </p:nvPr>
        </p:nvSpPr>
        <p:spPr>
          <a:xfrm>
            <a:off x="953376" y="585154"/>
            <a:ext cx="9300820" cy="445814"/>
          </a:xfrm>
          <a:prstGeom prst="rect">
            <a:avLst/>
          </a:prstGeom>
        </p:spPr>
        <p:txBody>
          <a:bodyPr anchor="t"/>
          <a:lstStyle>
            <a:lvl1pPr defTabSz="913042">
              <a:defRPr sz="2800" b="1">
                <a:solidFill>
                  <a:srgbClr val="E5281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Texte du titre</a:t>
            </a:r>
          </a:p>
        </p:txBody>
      </p:sp>
      <p:sp>
        <p:nvSpPr>
          <p:cNvPr id="262" name="Espace réservé du texte 3"/>
          <p:cNvSpPr>
            <a:spLocks noGrp="1"/>
          </p:cNvSpPr>
          <p:nvPr>
            <p:ph type="body" idx="21" hasCustomPrompt="1"/>
          </p:nvPr>
        </p:nvSpPr>
        <p:spPr>
          <a:xfrm>
            <a:off x="953377" y="1906563"/>
            <a:ext cx="10206471" cy="3978882"/>
          </a:xfrm>
          <a:prstGeom prst="rect">
            <a:avLst/>
          </a:prstGeom>
        </p:spPr>
        <p:txBody>
          <a:bodyPr/>
          <a:lstStyle>
            <a:lvl1pPr marL="0" indent="0" defTabSz="913042">
              <a:lnSpc>
                <a:spcPct val="100000"/>
              </a:lnSpc>
              <a:spcBef>
                <a:spcPts val="1100"/>
              </a:spcBef>
              <a:buSzTx/>
              <a:buFontTx/>
              <a:buNone/>
              <a:defRPr sz="1700" i="1">
                <a:solidFill>
                  <a:srgbClr val="85746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Niveau 1 (Arial italique 18 pt) Chapeau de la slide sur plusieurs lignes
Niveau 2 (Arial regular 14 pt) Texte courant
Niveau 3 [Arial bold 14 pt] Titre de paragraphe avec puce automatique numérotée
Niveau 4 [Arial regular 14 pt] avec puce ronde
Niveau 5 [Arial regular 14 pt] avec puce tiret</a:t>
            </a:r>
          </a:p>
        </p:txBody>
      </p:sp>
      <p:sp>
        <p:nvSpPr>
          <p:cNvPr id="10" name="Forme libre 9">
            <a:extLst>
              <a:ext uri="{FF2B5EF4-FFF2-40B4-BE49-F238E27FC236}">
                <a16:creationId xmlns:a16="http://schemas.microsoft.com/office/drawing/2014/main" id="{2BB204D8-136B-AD86-CFFB-32164C46A24B}"/>
              </a:ext>
            </a:extLst>
          </p:cNvPr>
          <p:cNvSpPr/>
          <p:nvPr userDrawn="1"/>
        </p:nvSpPr>
        <p:spPr>
          <a:xfrm>
            <a:off x="573024" y="426719"/>
            <a:ext cx="11618976" cy="6431280"/>
          </a:xfrm>
          <a:custGeom>
            <a:avLst/>
            <a:gdLst>
              <a:gd name="connsiteX0" fmla="*/ 1330389 w 11618976"/>
              <a:gd name="connsiteY0" fmla="*/ 0 h 6431280"/>
              <a:gd name="connsiteX1" fmla="*/ 11568747 w 11618976"/>
              <a:gd name="connsiteY1" fmla="*/ 0 h 6431280"/>
              <a:gd name="connsiteX2" fmla="*/ 11618976 w 11618976"/>
              <a:gd name="connsiteY2" fmla="*/ 2536 h 6431280"/>
              <a:gd name="connsiteX3" fmla="*/ 11618976 w 11618976"/>
              <a:gd name="connsiteY3" fmla="*/ 6431280 h 6431280"/>
              <a:gd name="connsiteX4" fmla="*/ 0 w 11618976"/>
              <a:gd name="connsiteY4" fmla="*/ 6431280 h 6431280"/>
              <a:gd name="connsiteX5" fmla="*/ 0 w 11618976"/>
              <a:gd name="connsiteY5" fmla="*/ 1330389 h 6431280"/>
              <a:gd name="connsiteX6" fmla="*/ 1330389 w 11618976"/>
              <a:gd name="connsiteY6" fmla="*/ 0 h 6431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18976" h="6431280">
                <a:moveTo>
                  <a:pt x="1330389" y="0"/>
                </a:moveTo>
                <a:lnTo>
                  <a:pt x="11568747" y="0"/>
                </a:lnTo>
                <a:lnTo>
                  <a:pt x="11618976" y="2536"/>
                </a:lnTo>
                <a:lnTo>
                  <a:pt x="11618976" y="6431280"/>
                </a:lnTo>
                <a:lnTo>
                  <a:pt x="0" y="6431280"/>
                </a:lnTo>
                <a:lnTo>
                  <a:pt x="0" y="1330389"/>
                </a:lnTo>
                <a:cubicBezTo>
                  <a:pt x="0" y="595635"/>
                  <a:pt x="595635" y="0"/>
                  <a:pt x="1330389" y="0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46938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73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hf hdr="0" dt="0"/>
  <p:txStyles>
    <p:titleStyle>
      <a:lvl1pPr algn="l" defTabSz="913042" rtl="0" eaLnBrk="1" latinLnBrk="0" hangingPunct="1">
        <a:lnSpc>
          <a:spcPct val="90000"/>
        </a:lnSpc>
        <a:spcBef>
          <a:spcPct val="0"/>
        </a:spcBef>
        <a:buNone/>
        <a:defRPr sz="2858" b="1" kern="1200">
          <a:solidFill>
            <a:srgbClr val="00B0F0"/>
          </a:solidFill>
          <a:latin typeface="+mj-lt"/>
          <a:ea typeface="+mj-ea"/>
          <a:cs typeface="+mj-cs"/>
        </a:defRPr>
      </a:lvl1pPr>
    </p:titleStyle>
    <p:bodyStyle>
      <a:lvl1pPr marL="0" indent="0" algn="l" defTabSz="913042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2796" kern="1200">
          <a:solidFill>
            <a:srgbClr val="00B0F0"/>
          </a:solidFill>
          <a:latin typeface="+mn-lt"/>
          <a:ea typeface="+mn-ea"/>
          <a:cs typeface="+mn-cs"/>
        </a:defRPr>
      </a:lvl1pPr>
      <a:lvl2pPr marL="0" indent="0" algn="l" defTabSz="913042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2397" kern="1200">
          <a:solidFill>
            <a:srgbClr val="00B0F0"/>
          </a:solidFill>
          <a:latin typeface="+mn-lt"/>
          <a:ea typeface="+mn-ea"/>
          <a:cs typeface="+mn-cs"/>
        </a:defRPr>
      </a:lvl2pPr>
      <a:lvl3pPr marL="0" indent="0" algn="l" defTabSz="913042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1997" kern="1200">
          <a:solidFill>
            <a:srgbClr val="00B0F0"/>
          </a:solidFill>
          <a:latin typeface="+mn-lt"/>
          <a:ea typeface="+mn-ea"/>
          <a:cs typeface="+mn-cs"/>
        </a:defRPr>
      </a:lvl3pPr>
      <a:lvl4pPr marL="0" indent="0" algn="l" defTabSz="913042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1798" kern="1200">
          <a:solidFill>
            <a:srgbClr val="00B0F0"/>
          </a:solidFill>
          <a:latin typeface="+mn-lt"/>
          <a:ea typeface="+mn-ea"/>
          <a:cs typeface="+mn-cs"/>
        </a:defRPr>
      </a:lvl4pPr>
      <a:lvl5pPr marL="0" indent="0" algn="l" defTabSz="913042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1798" kern="1200">
          <a:solidFill>
            <a:srgbClr val="00B0F0"/>
          </a:solidFill>
          <a:latin typeface="+mn-lt"/>
          <a:ea typeface="+mn-ea"/>
          <a:cs typeface="+mn-cs"/>
        </a:defRPr>
      </a:lvl5pPr>
      <a:lvl6pPr marL="2510867" indent="-228261" algn="l" defTabSz="913042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7388" indent="-228261" algn="l" defTabSz="913042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3909" indent="-228261" algn="l" defTabSz="913042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0430" indent="-228261" algn="l" defTabSz="913042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042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521" algn="l" defTabSz="913042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042" algn="l" defTabSz="913042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69563" algn="l" defTabSz="913042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085" algn="l" defTabSz="913042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2606" algn="l" defTabSz="913042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39127" algn="l" defTabSz="913042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5648" algn="l" defTabSz="913042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2169" algn="l" defTabSz="913042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C037C-2108-2586-E944-8462B23354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57A8E671-48AD-5F96-F7D8-F69EBB40C0E8}"/>
              </a:ext>
            </a:extLst>
          </p:cNvPr>
          <p:cNvCxnSpPr>
            <a:cxnSpLocks/>
            <a:stCxn id="37" idx="1"/>
            <a:endCxn id="37" idx="3"/>
          </p:cNvCxnSpPr>
          <p:nvPr/>
        </p:nvCxnSpPr>
        <p:spPr>
          <a:xfrm>
            <a:off x="5124574" y="4689103"/>
            <a:ext cx="2336717" cy="0"/>
          </a:xfrm>
          <a:prstGeom prst="line">
            <a:avLst/>
          </a:prstGeom>
          <a:ln w="12700">
            <a:solidFill>
              <a:srgbClr val="DAEF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FCA7FDEA-897F-6BC2-320D-212E9F826801}"/>
              </a:ext>
            </a:extLst>
          </p:cNvPr>
          <p:cNvCxnSpPr>
            <a:cxnSpLocks/>
            <a:stCxn id="60" idx="1"/>
          </p:cNvCxnSpPr>
          <p:nvPr/>
        </p:nvCxnSpPr>
        <p:spPr>
          <a:xfrm>
            <a:off x="7781095" y="3275147"/>
            <a:ext cx="3880474" cy="0"/>
          </a:xfrm>
          <a:prstGeom prst="line">
            <a:avLst/>
          </a:prstGeom>
          <a:ln w="12700">
            <a:solidFill>
              <a:srgbClr val="DAEF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Forme libre 78">
            <a:extLst>
              <a:ext uri="{FF2B5EF4-FFF2-40B4-BE49-F238E27FC236}">
                <a16:creationId xmlns:a16="http://schemas.microsoft.com/office/drawing/2014/main" id="{B7486281-A3F8-6CEE-1BD6-D11492D7BBE8}"/>
              </a:ext>
            </a:extLst>
          </p:cNvPr>
          <p:cNvSpPr/>
          <p:nvPr/>
        </p:nvSpPr>
        <p:spPr>
          <a:xfrm>
            <a:off x="9766853" y="5999237"/>
            <a:ext cx="52316" cy="849989"/>
          </a:xfrm>
          <a:custGeom>
            <a:avLst/>
            <a:gdLst>
              <a:gd name="connsiteX0" fmla="*/ 0 w 52316"/>
              <a:gd name="connsiteY0" fmla="*/ 0 h 849989"/>
              <a:gd name="connsiteX1" fmla="*/ 52316 w 52316"/>
              <a:gd name="connsiteY1" fmla="*/ 0 h 849989"/>
              <a:gd name="connsiteX2" fmla="*/ 52316 w 52316"/>
              <a:gd name="connsiteY2" fmla="*/ 849989 h 849989"/>
              <a:gd name="connsiteX3" fmla="*/ 0 w 52316"/>
              <a:gd name="connsiteY3" fmla="*/ 849989 h 849989"/>
              <a:gd name="connsiteX4" fmla="*/ 0 w 52316"/>
              <a:gd name="connsiteY4" fmla="*/ 0 h 84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316" h="849989">
                <a:moveTo>
                  <a:pt x="0" y="0"/>
                </a:moveTo>
                <a:lnTo>
                  <a:pt x="52316" y="0"/>
                </a:lnTo>
                <a:lnTo>
                  <a:pt x="52316" y="849989"/>
                </a:lnTo>
                <a:lnTo>
                  <a:pt x="0" y="84998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sp>
        <p:nvSpPr>
          <p:cNvPr id="77" name="Forme libre 76">
            <a:extLst>
              <a:ext uri="{FF2B5EF4-FFF2-40B4-BE49-F238E27FC236}">
                <a16:creationId xmlns:a16="http://schemas.microsoft.com/office/drawing/2014/main" id="{28F57ADC-BD7F-F5EE-8B11-6C801969EC99}"/>
              </a:ext>
            </a:extLst>
          </p:cNvPr>
          <p:cNvSpPr/>
          <p:nvPr/>
        </p:nvSpPr>
        <p:spPr>
          <a:xfrm>
            <a:off x="9819169" y="6849226"/>
            <a:ext cx="7068" cy="8771"/>
          </a:xfrm>
          <a:custGeom>
            <a:avLst/>
            <a:gdLst>
              <a:gd name="connsiteX0" fmla="*/ 0 w 7068"/>
              <a:gd name="connsiteY0" fmla="*/ 0 h 8771"/>
              <a:gd name="connsiteX1" fmla="*/ 7068 w 7068"/>
              <a:gd name="connsiteY1" fmla="*/ 0 h 8771"/>
              <a:gd name="connsiteX2" fmla="*/ 0 w 7068"/>
              <a:gd name="connsiteY2" fmla="*/ 8771 h 8771"/>
              <a:gd name="connsiteX3" fmla="*/ 0 w 7068"/>
              <a:gd name="connsiteY3" fmla="*/ 0 h 8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68" h="8771">
                <a:moveTo>
                  <a:pt x="0" y="0"/>
                </a:moveTo>
                <a:lnTo>
                  <a:pt x="7068" y="0"/>
                </a:lnTo>
                <a:lnTo>
                  <a:pt x="0" y="877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36F508F9-8362-A769-1912-686E8E3BA2B5}"/>
              </a:ext>
            </a:extLst>
          </p:cNvPr>
          <p:cNvGrpSpPr/>
          <p:nvPr/>
        </p:nvGrpSpPr>
        <p:grpSpPr>
          <a:xfrm>
            <a:off x="1811484" y="1811660"/>
            <a:ext cx="10380517" cy="1044377"/>
            <a:chOff x="1811484" y="2251498"/>
            <a:chExt cx="9507442" cy="104437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EC09C8-E542-E8E6-1338-A7E5742EC031}"/>
                </a:ext>
              </a:extLst>
            </p:cNvPr>
            <p:cNvSpPr/>
            <p:nvPr/>
          </p:nvSpPr>
          <p:spPr>
            <a:xfrm>
              <a:off x="1811484" y="2251498"/>
              <a:ext cx="9507442" cy="1044377"/>
            </a:xfrm>
            <a:prstGeom prst="rect">
              <a:avLst/>
            </a:prstGeom>
            <a:solidFill>
              <a:srgbClr val="DAEFE6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58257F73-D564-4E88-466F-8CC8EB5FF6C1}"/>
                </a:ext>
              </a:extLst>
            </p:cNvPr>
            <p:cNvSpPr txBox="1"/>
            <p:nvPr/>
          </p:nvSpPr>
          <p:spPr>
            <a:xfrm>
              <a:off x="2361057" y="2356948"/>
              <a:ext cx="831950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200" dirty="0">
                  <a:solidFill>
                    <a:srgbClr val="3359A0"/>
                  </a:solidFill>
                  <a:effectLst/>
                  <a:latin typeface="Montserrat" pitchFamily="2" charset="77"/>
                </a:rPr>
                <a:t>Description du persona</a:t>
              </a:r>
              <a:endParaRPr lang="fr-FR" sz="1200" dirty="0">
                <a:solidFill>
                  <a:srgbClr val="3359A0"/>
                </a:solidFill>
                <a:latin typeface="Montserrat" pitchFamily="2" charset="77"/>
              </a:endParaRPr>
            </a:p>
          </p:txBody>
        </p:sp>
      </p:grp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DDDC0A2-CD80-A0AE-41C7-AB4A1A3B114A}"/>
              </a:ext>
            </a:extLst>
          </p:cNvPr>
          <p:cNvSpPr/>
          <p:nvPr/>
        </p:nvSpPr>
        <p:spPr>
          <a:xfrm>
            <a:off x="1475787" y="3252143"/>
            <a:ext cx="3476223" cy="2952216"/>
          </a:xfrm>
          <a:prstGeom prst="roundRect">
            <a:avLst/>
          </a:prstGeom>
          <a:solidFill>
            <a:srgbClr val="FFFFFF">
              <a:alpha val="50196"/>
            </a:srgbClr>
          </a:solidFill>
          <a:ln w="12700">
            <a:solidFill>
              <a:srgbClr val="DAEFE6"/>
            </a:solidFill>
          </a:ln>
          <a:effectLst>
            <a:outerShdw blurRad="268822" sx="102000" sy="102000" algn="ctr" rotWithShape="0">
              <a:prstClr val="black">
                <a:alpha val="382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8D2ECB7-15B5-C7A2-D7E1-CB08FC557B21}"/>
              </a:ext>
            </a:extLst>
          </p:cNvPr>
          <p:cNvSpPr txBox="1"/>
          <p:nvPr/>
        </p:nvSpPr>
        <p:spPr>
          <a:xfrm>
            <a:off x="1475787" y="1051439"/>
            <a:ext cx="4224765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2800" b="1" dirty="0">
                <a:solidFill>
                  <a:srgbClr val="3359A0"/>
                </a:solidFill>
                <a:latin typeface="Montserrat" pitchFamily="2" charset="77"/>
                <a:cs typeface="Arial" panose="020B0604020202020204" pitchFamily="34" charset="0"/>
              </a:rPr>
              <a:t>Nom du persona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3359A0"/>
              </a:solidFill>
              <a:effectLst/>
              <a:uLnTx/>
              <a:uFillTx/>
              <a:latin typeface="Montserrat" pitchFamily="2" charset="77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77CDACF-B039-A59A-523B-A6231F520858}"/>
              </a:ext>
            </a:extLst>
          </p:cNvPr>
          <p:cNvSpPr txBox="1"/>
          <p:nvPr/>
        </p:nvSpPr>
        <p:spPr>
          <a:xfrm>
            <a:off x="1680882" y="3397704"/>
            <a:ext cx="3069248" cy="467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à"/>
            </a:pPr>
            <a:r>
              <a:rPr lang="fr-FR" sz="1200" dirty="0">
                <a:solidFill>
                  <a:srgbClr val="000000"/>
                </a:solidFill>
                <a:latin typeface="Montserrat" pitchFamily="2" charset="77"/>
                <a:sym typeface="Wingdings" pitchFamily="2" charset="2"/>
              </a:rPr>
              <a:t>À décrire à partir de notre étude terrain</a:t>
            </a:r>
            <a:endParaRPr lang="fr-FR" sz="1200" dirty="0">
              <a:solidFill>
                <a:srgbClr val="000000"/>
              </a:solidFill>
              <a:latin typeface="Montserrat" pitchFamily="2" charset="77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8A38F5D-DD8A-792A-C0EC-2E1CD489DD6E}"/>
              </a:ext>
            </a:extLst>
          </p:cNvPr>
          <p:cNvSpPr txBox="1"/>
          <p:nvPr/>
        </p:nvSpPr>
        <p:spPr>
          <a:xfrm>
            <a:off x="1616741" y="3136728"/>
            <a:ext cx="167436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3359A0"/>
                </a:highlight>
                <a:uLnTx/>
                <a:uFillTx/>
                <a:latin typeface="Montserrat" pitchFamily="2" charset="77"/>
                <a:ea typeface="+mn-ea"/>
                <a:cs typeface="Arial" panose="020B0604020202020204" pitchFamily="34" charset="0"/>
              </a:rPr>
              <a:t>SES BESOINS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8B7A282A-4C3B-1078-F6D6-865F30946CD8}"/>
              </a:ext>
            </a:extLst>
          </p:cNvPr>
          <p:cNvSpPr txBox="1"/>
          <p:nvPr/>
        </p:nvSpPr>
        <p:spPr>
          <a:xfrm>
            <a:off x="5135202" y="4826870"/>
            <a:ext cx="26488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  <a:latin typeface="Montserrat" pitchFamily="2" charset="77"/>
                <a:sym typeface="Wingdings" pitchFamily="2" charset="2"/>
              </a:rPr>
              <a:t>À décrire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CC42E0C4-4B31-16C3-3926-BF846DFD5E0A}"/>
              </a:ext>
            </a:extLst>
          </p:cNvPr>
          <p:cNvSpPr txBox="1"/>
          <p:nvPr/>
        </p:nvSpPr>
        <p:spPr>
          <a:xfrm>
            <a:off x="5124574" y="4573687"/>
            <a:ext cx="233671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1000" b="1" dirty="0">
                <a:solidFill>
                  <a:schemeClr val="bg1"/>
                </a:solidFill>
                <a:highlight>
                  <a:srgbClr val="3359A0"/>
                </a:highlight>
                <a:latin typeface="Montserrat" pitchFamily="2" charset="77"/>
                <a:cs typeface="Arial" panose="020B0604020202020204" pitchFamily="34" charset="0"/>
              </a:rPr>
              <a:t>SES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3359A0"/>
                </a:highlight>
                <a:uLnTx/>
                <a:uFillTx/>
                <a:latin typeface="Montserrat" pitchFamily="2" charset="77"/>
                <a:ea typeface="+mn-ea"/>
                <a:cs typeface="Arial" panose="020B0604020202020204" pitchFamily="34" charset="0"/>
              </a:rPr>
              <a:t>CANAUX D’INFORMATIONS</a:t>
            </a:r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84A87DE2-506A-7C4F-53D8-74A6D2A1B2BC}"/>
              </a:ext>
            </a:extLst>
          </p:cNvPr>
          <p:cNvCxnSpPr>
            <a:cxnSpLocks/>
            <a:stCxn id="41" idx="1"/>
          </p:cNvCxnSpPr>
          <p:nvPr/>
        </p:nvCxnSpPr>
        <p:spPr>
          <a:xfrm>
            <a:off x="5124574" y="3274626"/>
            <a:ext cx="2502458" cy="0"/>
          </a:xfrm>
          <a:prstGeom prst="line">
            <a:avLst/>
          </a:prstGeom>
          <a:ln w="12700">
            <a:solidFill>
              <a:srgbClr val="DAEF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C9BF1049-2C94-C68B-D712-200AD2BC8D6F}"/>
              </a:ext>
            </a:extLst>
          </p:cNvPr>
          <p:cNvSpPr txBox="1"/>
          <p:nvPr/>
        </p:nvSpPr>
        <p:spPr>
          <a:xfrm>
            <a:off x="5135202" y="3396074"/>
            <a:ext cx="26488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  <a:latin typeface="Montserrat" pitchFamily="2" charset="77"/>
                <a:sym typeface="Wingdings" pitchFamily="2" charset="2"/>
              </a:rPr>
              <a:t>À décrire</a:t>
            </a:r>
            <a:endParaRPr lang="fr-FR" sz="1200" dirty="0">
              <a:solidFill>
                <a:srgbClr val="000000"/>
              </a:solidFill>
              <a:latin typeface="Montserrat" pitchFamily="2" charset="77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F246C592-5928-C759-92C5-5BE18CFAB045}"/>
              </a:ext>
            </a:extLst>
          </p:cNvPr>
          <p:cNvSpPr txBox="1"/>
          <p:nvPr/>
        </p:nvSpPr>
        <p:spPr>
          <a:xfrm>
            <a:off x="5124574" y="3159210"/>
            <a:ext cx="213176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3359A0"/>
                </a:highlight>
                <a:uLnTx/>
                <a:uFillTx/>
                <a:latin typeface="Montserrat" pitchFamily="2" charset="77"/>
                <a:ea typeface="+mn-ea"/>
                <a:cs typeface="Arial" panose="020B0604020202020204" pitchFamily="34" charset="0"/>
              </a:rPr>
              <a:t>SES EQUIPEMENTS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DB7E55CA-B936-297D-FD29-9FD479851302}"/>
              </a:ext>
            </a:extLst>
          </p:cNvPr>
          <p:cNvSpPr txBox="1"/>
          <p:nvPr/>
        </p:nvSpPr>
        <p:spPr>
          <a:xfrm>
            <a:off x="7791722" y="3384719"/>
            <a:ext cx="3549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  <a:latin typeface="Montserrat" pitchFamily="2" charset="77"/>
                <a:sym typeface="Wingdings" pitchFamily="2" charset="2"/>
              </a:rPr>
              <a:t>à décrire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9740DEEE-C812-B9E7-5E97-48184DD07BC4}"/>
              </a:ext>
            </a:extLst>
          </p:cNvPr>
          <p:cNvSpPr txBox="1"/>
          <p:nvPr/>
        </p:nvSpPr>
        <p:spPr>
          <a:xfrm>
            <a:off x="7781095" y="3159731"/>
            <a:ext cx="213176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1000" b="1">
                <a:solidFill>
                  <a:schemeClr val="bg1"/>
                </a:solidFill>
                <a:highlight>
                  <a:srgbClr val="3359A0"/>
                </a:highlight>
                <a:latin typeface="Montserrat" pitchFamily="2" charset="77"/>
                <a:cs typeface="Arial" panose="020B0604020202020204" pitchFamily="34" charset="0"/>
              </a:rPr>
              <a:t>LIEUX DE FRÉQUENTATION</a:t>
            </a:r>
            <a:endParaRPr kumimoji="0" lang="fr-FR" sz="10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highlight>
                <a:srgbClr val="3359A0"/>
              </a:highlight>
              <a:uLnTx/>
              <a:uFillTx/>
              <a:latin typeface="Montserrat" pitchFamily="2" charset="77"/>
              <a:ea typeface="+mn-ea"/>
              <a:cs typeface="Arial" panose="020B0604020202020204" pitchFamily="34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AC926DE1-CEDE-9D94-24C3-7176B74C9DCD}"/>
              </a:ext>
            </a:extLst>
          </p:cNvPr>
          <p:cNvSpPr/>
          <p:nvPr/>
        </p:nvSpPr>
        <p:spPr>
          <a:xfrm>
            <a:off x="10024987" y="5525743"/>
            <a:ext cx="1169604" cy="45719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776C65C9-8E36-3635-CD45-0DDD8578C6DC}"/>
              </a:ext>
            </a:extLst>
          </p:cNvPr>
          <p:cNvSpPr txBox="1"/>
          <p:nvPr/>
        </p:nvSpPr>
        <p:spPr>
          <a:xfrm>
            <a:off x="2353193" y="1651927"/>
            <a:ext cx="938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highlight>
                  <a:srgbClr val="3359A0"/>
                </a:highlight>
                <a:latin typeface="Montserrat" pitchFamily="2" charset="77"/>
              </a:rPr>
              <a:t>Age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B2F45D09-17A2-6CBC-8BC3-4806B4CB90E3}"/>
              </a:ext>
            </a:extLst>
          </p:cNvPr>
          <p:cNvSpPr/>
          <p:nvPr/>
        </p:nvSpPr>
        <p:spPr>
          <a:xfrm>
            <a:off x="953375" y="1696978"/>
            <a:ext cx="1294802" cy="1294802"/>
          </a:xfrm>
          <a:prstGeom prst="ellipse">
            <a:avLst/>
          </a:prstGeom>
          <a:solidFill>
            <a:schemeClr val="bg1">
              <a:lumMod val="75000"/>
            </a:schemeClr>
          </a:solidFill>
          <a:ln w="3175">
            <a:solidFill>
              <a:srgbClr val="DAEF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Image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FF553D3B-E2E4-FB06-8EE2-6F1A338F345F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791722" y="4689103"/>
            <a:ext cx="3880474" cy="0"/>
          </a:xfrm>
          <a:prstGeom prst="line">
            <a:avLst/>
          </a:prstGeom>
          <a:ln w="12700">
            <a:solidFill>
              <a:srgbClr val="DAEF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6B06643A-6893-BE3E-9974-838E9EFAC496}"/>
              </a:ext>
            </a:extLst>
          </p:cNvPr>
          <p:cNvSpPr txBox="1"/>
          <p:nvPr/>
        </p:nvSpPr>
        <p:spPr>
          <a:xfrm>
            <a:off x="7802349" y="4798675"/>
            <a:ext cx="3549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0000"/>
                </a:solidFill>
                <a:latin typeface="Montserrat" pitchFamily="2" charset="77"/>
                <a:sym typeface="Wingdings" pitchFamily="2" charset="2"/>
              </a:rPr>
              <a:t>à décrire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F1FC75A-A01B-1596-EA53-54D184443742}"/>
              </a:ext>
            </a:extLst>
          </p:cNvPr>
          <p:cNvSpPr txBox="1"/>
          <p:nvPr/>
        </p:nvSpPr>
        <p:spPr>
          <a:xfrm>
            <a:off x="7791722" y="4573687"/>
            <a:ext cx="213176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1000" b="1" dirty="0">
                <a:solidFill>
                  <a:schemeClr val="bg1"/>
                </a:solidFill>
                <a:highlight>
                  <a:srgbClr val="3359A0"/>
                </a:highlight>
                <a:latin typeface="Montserrat" pitchFamily="2" charset="77"/>
                <a:cs typeface="Arial" panose="020B0604020202020204" pitchFamily="34" charset="0"/>
              </a:rPr>
              <a:t>PARTENAIRES</a:t>
            </a:r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3359A0"/>
              </a:highlight>
              <a:uLnTx/>
              <a:uFillTx/>
              <a:latin typeface="Montserrat" pitchFamily="2" charset="77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8138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anque des Territoires">
  <a:themeElements>
    <a:clrScheme name="Banque des territoires OK">
      <a:dk1>
        <a:srgbClr val="E5281D"/>
      </a:dk1>
      <a:lt1>
        <a:srgbClr val="FFFFFF"/>
      </a:lt1>
      <a:dk2>
        <a:srgbClr val="85746D"/>
      </a:dk2>
      <a:lt2>
        <a:srgbClr val="62C3D6"/>
      </a:lt2>
      <a:accent1>
        <a:srgbClr val="62C36D"/>
      </a:accent1>
      <a:accent2>
        <a:srgbClr val="FFEB68"/>
      </a:accent2>
      <a:accent3>
        <a:srgbClr val="F4A023"/>
      </a:accent3>
      <a:accent4>
        <a:srgbClr val="EB6DAA"/>
      </a:accent4>
      <a:accent5>
        <a:srgbClr val="A07CB9"/>
      </a:accent5>
      <a:accent6>
        <a:srgbClr val="7B7B7B"/>
      </a:accent6>
      <a:hlink>
        <a:srgbClr val="62C3D6"/>
      </a:hlink>
      <a:folHlink>
        <a:srgbClr val="E5281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ésentation1" id="{FE71DD1A-800A-E44F-AF10-5F7C53EFFCBA}" vid="{F34F85EE-9D2A-294C-AED4-B2737FB4CAD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60e1149-5b5d-4813-9c1d-9f359cbd8ef4">
      <UserInfo>
        <DisplayName>jiangman</DisplayName>
        <AccountId>21</AccountId>
        <AccountType/>
      </UserInfo>
    </SharedWithUsers>
    <lcf76f155ced4ddcb4097134ff3c332f xmlns="84e72fa8-49f7-4ea5-8d0d-6a7e3b2133d6">
      <Terms xmlns="http://schemas.microsoft.com/office/infopath/2007/PartnerControls"/>
    </lcf76f155ced4ddcb4097134ff3c332f>
    <TaxCatchAll xmlns="360e1149-5b5d-4813-9c1d-9f359cbd8ef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8D0FF77FD88F469034AA6D202CE9A5" ma:contentTypeVersion="16" ma:contentTypeDescription="Create a new document." ma:contentTypeScope="" ma:versionID="a5ff80106909c968f27a1427bc86af51">
  <xsd:schema xmlns:xsd="http://www.w3.org/2001/XMLSchema" xmlns:xs="http://www.w3.org/2001/XMLSchema" xmlns:p="http://schemas.microsoft.com/office/2006/metadata/properties" xmlns:ns2="84e72fa8-49f7-4ea5-8d0d-6a7e3b2133d6" xmlns:ns3="360e1149-5b5d-4813-9c1d-9f359cbd8ef4" targetNamespace="http://schemas.microsoft.com/office/2006/metadata/properties" ma:root="true" ma:fieldsID="6563c140271362977e64cf97c94b9887" ns2:_="" ns3:_="">
    <xsd:import namespace="84e72fa8-49f7-4ea5-8d0d-6a7e3b2133d6"/>
    <xsd:import namespace="360e1149-5b5d-4813-9c1d-9f359cbd8e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72fa8-49f7-4ea5-8d0d-6a7e3b2133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3ef62f9-2e07-484b-bd79-00aec90129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0e1149-5b5d-4813-9c1d-9f359cbd8ef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ab5ded8-b5da-400b-bbec-a48306f34888}" ma:internalName="TaxCatchAll" ma:showField="CatchAllData" ma:web="360e1149-5b5d-4813-9c1d-9f359cbd8e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EA3F75-253B-4753-A69B-2F81A52E08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A04D81-FBA3-4DF5-AE01-ADA7492789BE}">
  <ds:schemaRefs>
    <ds:schemaRef ds:uri="360e1149-5b5d-4813-9c1d-9f359cbd8ef4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84e72fa8-49f7-4ea5-8d0d-6a7e3b2133d6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7BE9BEB-CD2E-4FC9-9373-B57E0E4E6B62}">
  <ds:schemaRefs>
    <ds:schemaRef ds:uri="360e1149-5b5d-4813-9c1d-9f359cbd8ef4"/>
    <ds:schemaRef ds:uri="84e72fa8-49f7-4ea5-8d0d-6a7e3b2133d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35</Words>
  <Application>Microsoft Macintosh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Arial</vt:lpstr>
      <vt:lpstr>Montserrat</vt:lpstr>
      <vt:lpstr>Wingdings</vt:lpstr>
      <vt:lpstr>Banque des Territoires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Marguerite Lauzanne</dc:creator>
  <cp:lastModifiedBy>Clara Jouault</cp:lastModifiedBy>
  <cp:revision>2</cp:revision>
  <dcterms:created xsi:type="dcterms:W3CDTF">2024-07-02T13:36:45Z</dcterms:created>
  <dcterms:modified xsi:type="dcterms:W3CDTF">2025-07-03T16:02:50Z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0x010100AD8D0FF77FD88F469034AA6D202CE9A5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_activity">
    <vt:lpwstr>{"FileActivityType":"9","FileActivityTimeStamp":"2024-11-04T11:32:31.723Z","FileActivityUsersOnPage":[{"DisplayName":"Philippine des Rieux","Id":"philippine.des.rieux@fabernovel.ey.com"},{"DisplayName":"Marguerite Lauzanne","Id":"marguerite.lauzanne@fabernovel.ey.com"}],"FileActivityNavigationId":null}</vt:lpwstr>
  </property>
  <property fmtid="{D5CDD505-2E9C-101B-9397-08002B2CF9AE}" pid="9" name="TriggerFlowInfo">
    <vt:lpwstr/>
  </property>
</Properties>
</file>