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Barlow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Barlow-bold.fntdata"/><Relationship Id="rId16" Type="http://schemas.openxmlformats.org/officeDocument/2006/relationships/font" Target="fonts/Barlow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Barlow-boldItalic.fntdata"/><Relationship Id="rId6" Type="http://schemas.openxmlformats.org/officeDocument/2006/relationships/slide" Target="slides/slide1.xml"/><Relationship Id="rId18" Type="http://schemas.openxmlformats.org/officeDocument/2006/relationships/font" Target="fonts/Barlow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e7cc9c9b1d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e7cc9c9b1d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e7cca5cae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e7cca5cae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e7cc9c9b1d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e7cc9c9b1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e7cc9c9b1d_0_1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e7cc9c9b1d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26935ac27e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26935ac27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26935ac27e_0_16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26935ac27e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26935ac27e_0_182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26935ac27e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e7cc9c9b1d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e7cc9c9b1d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c68d719d33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2c68d719d33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 sz="2300"/>
            </a:lvl1pPr>
            <a:lvl2pPr lvl="1">
              <a:buNone/>
              <a:defRPr sz="2300"/>
            </a:lvl2pPr>
            <a:lvl3pPr lvl="2">
              <a:buNone/>
              <a:defRPr sz="2300"/>
            </a:lvl3pPr>
            <a:lvl4pPr lvl="3">
              <a:buNone/>
              <a:defRPr sz="2300"/>
            </a:lvl4pPr>
            <a:lvl5pPr lvl="4">
              <a:buNone/>
              <a:defRPr sz="2300"/>
            </a:lvl5pPr>
            <a:lvl6pPr lvl="5">
              <a:buNone/>
              <a:defRPr sz="2300"/>
            </a:lvl6pPr>
            <a:lvl7pPr lvl="6">
              <a:buNone/>
              <a:defRPr sz="2300"/>
            </a:lvl7pPr>
            <a:lvl8pPr lvl="7">
              <a:buNone/>
              <a:defRPr sz="2300"/>
            </a:lvl8pPr>
            <a:lvl9pPr lvl="8">
              <a:buNone/>
              <a:defRPr sz="23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633600" y="4512350"/>
            <a:ext cx="6560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0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800"/>
          </a:p>
        </p:txBody>
      </p:sp>
      <p:grpSp>
        <p:nvGrpSpPr>
          <p:cNvPr id="20" name="Google Shape;20;p4"/>
          <p:cNvGrpSpPr/>
          <p:nvPr/>
        </p:nvGrpSpPr>
        <p:grpSpPr>
          <a:xfrm>
            <a:off x="97953" y="361354"/>
            <a:ext cx="418194" cy="393596"/>
            <a:chOff x="-46779900" y="3588000"/>
            <a:chExt cx="300125" cy="263875"/>
          </a:xfrm>
        </p:grpSpPr>
        <p:sp>
          <p:nvSpPr>
            <p:cNvPr id="21" name="Google Shape;21;p4"/>
            <p:cNvSpPr/>
            <p:nvPr/>
          </p:nvSpPr>
          <p:spPr>
            <a:xfrm>
              <a:off x="-46746025" y="3588000"/>
              <a:ext cx="230800" cy="263875"/>
            </a:xfrm>
            <a:custGeom>
              <a:rect b="b" l="l" r="r" t="t"/>
              <a:pathLst>
                <a:path extrusionOk="0" h="10555" w="9232">
                  <a:moveTo>
                    <a:pt x="4632" y="1"/>
                  </a:moveTo>
                  <a:cubicBezTo>
                    <a:pt x="3309" y="1"/>
                    <a:pt x="2017" y="442"/>
                    <a:pt x="1040" y="1355"/>
                  </a:cubicBezTo>
                  <a:cubicBezTo>
                    <a:pt x="694" y="1670"/>
                    <a:pt x="599" y="2206"/>
                    <a:pt x="851" y="2679"/>
                  </a:cubicBezTo>
                  <a:cubicBezTo>
                    <a:pt x="284" y="3403"/>
                    <a:pt x="1" y="4317"/>
                    <a:pt x="1" y="5262"/>
                  </a:cubicBezTo>
                  <a:lnTo>
                    <a:pt x="1" y="9484"/>
                  </a:lnTo>
                  <a:cubicBezTo>
                    <a:pt x="1" y="10082"/>
                    <a:pt x="473" y="10555"/>
                    <a:pt x="1072" y="10555"/>
                  </a:cubicBezTo>
                  <a:cubicBezTo>
                    <a:pt x="1670" y="10555"/>
                    <a:pt x="2143" y="10082"/>
                    <a:pt x="2143" y="9484"/>
                  </a:cubicBezTo>
                  <a:lnTo>
                    <a:pt x="2143" y="6680"/>
                  </a:lnTo>
                  <a:cubicBezTo>
                    <a:pt x="2143" y="6081"/>
                    <a:pt x="1670" y="5609"/>
                    <a:pt x="1072" y="5609"/>
                  </a:cubicBezTo>
                  <a:cubicBezTo>
                    <a:pt x="946" y="5609"/>
                    <a:pt x="851" y="5672"/>
                    <a:pt x="725" y="5703"/>
                  </a:cubicBezTo>
                  <a:lnTo>
                    <a:pt x="725" y="5262"/>
                  </a:lnTo>
                  <a:cubicBezTo>
                    <a:pt x="725" y="4474"/>
                    <a:pt x="946" y="3750"/>
                    <a:pt x="1387" y="3151"/>
                  </a:cubicBezTo>
                  <a:cubicBezTo>
                    <a:pt x="1499" y="3182"/>
                    <a:pt x="1620" y="3199"/>
                    <a:pt x="1745" y="3199"/>
                  </a:cubicBezTo>
                  <a:cubicBezTo>
                    <a:pt x="2005" y="3199"/>
                    <a:pt x="2276" y="3123"/>
                    <a:pt x="2489" y="2931"/>
                  </a:cubicBezTo>
                  <a:cubicBezTo>
                    <a:pt x="3057" y="2427"/>
                    <a:pt x="3836" y="2175"/>
                    <a:pt x="4616" y="2175"/>
                  </a:cubicBezTo>
                  <a:cubicBezTo>
                    <a:pt x="5396" y="2175"/>
                    <a:pt x="6176" y="2427"/>
                    <a:pt x="6743" y="2931"/>
                  </a:cubicBezTo>
                  <a:cubicBezTo>
                    <a:pt x="6942" y="3107"/>
                    <a:pt x="7187" y="3207"/>
                    <a:pt x="7468" y="3207"/>
                  </a:cubicBezTo>
                  <a:cubicBezTo>
                    <a:pt x="7588" y="3207"/>
                    <a:pt x="7714" y="3189"/>
                    <a:pt x="7845" y="3151"/>
                  </a:cubicBezTo>
                  <a:cubicBezTo>
                    <a:pt x="8286" y="3781"/>
                    <a:pt x="8507" y="4506"/>
                    <a:pt x="8507" y="5262"/>
                  </a:cubicBezTo>
                  <a:lnTo>
                    <a:pt x="8507" y="5703"/>
                  </a:lnTo>
                  <a:cubicBezTo>
                    <a:pt x="8412" y="5640"/>
                    <a:pt x="8286" y="5609"/>
                    <a:pt x="8160" y="5609"/>
                  </a:cubicBezTo>
                  <a:cubicBezTo>
                    <a:pt x="7562" y="5609"/>
                    <a:pt x="7089" y="6081"/>
                    <a:pt x="7089" y="6680"/>
                  </a:cubicBezTo>
                  <a:lnTo>
                    <a:pt x="7089" y="9484"/>
                  </a:lnTo>
                  <a:cubicBezTo>
                    <a:pt x="7089" y="10082"/>
                    <a:pt x="7562" y="10555"/>
                    <a:pt x="8160" y="10555"/>
                  </a:cubicBezTo>
                  <a:cubicBezTo>
                    <a:pt x="8759" y="10555"/>
                    <a:pt x="9232" y="10082"/>
                    <a:pt x="9232" y="9484"/>
                  </a:cubicBezTo>
                  <a:lnTo>
                    <a:pt x="9232" y="5262"/>
                  </a:lnTo>
                  <a:cubicBezTo>
                    <a:pt x="9232" y="4317"/>
                    <a:pt x="8948" y="3466"/>
                    <a:pt x="8412" y="2679"/>
                  </a:cubicBezTo>
                  <a:cubicBezTo>
                    <a:pt x="8664" y="2206"/>
                    <a:pt x="8570" y="1670"/>
                    <a:pt x="8223" y="1355"/>
                  </a:cubicBezTo>
                  <a:cubicBezTo>
                    <a:pt x="7215" y="442"/>
                    <a:pt x="5955" y="1"/>
                    <a:pt x="46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-46674350" y="3710075"/>
              <a:ext cx="91400" cy="122900"/>
            </a:xfrm>
            <a:custGeom>
              <a:rect b="b" l="l" r="r" t="t"/>
              <a:pathLst>
                <a:path extrusionOk="0" h="4916" w="3656">
                  <a:moveTo>
                    <a:pt x="1765" y="1"/>
                  </a:moveTo>
                  <a:cubicBezTo>
                    <a:pt x="1544" y="1"/>
                    <a:pt x="1418" y="158"/>
                    <a:pt x="1418" y="348"/>
                  </a:cubicBezTo>
                  <a:lnTo>
                    <a:pt x="1418" y="2868"/>
                  </a:lnTo>
                  <a:cubicBezTo>
                    <a:pt x="1292" y="2805"/>
                    <a:pt x="1166" y="2773"/>
                    <a:pt x="1040" y="2773"/>
                  </a:cubicBezTo>
                  <a:cubicBezTo>
                    <a:pt x="473" y="2773"/>
                    <a:pt x="1" y="3246"/>
                    <a:pt x="1" y="3845"/>
                  </a:cubicBezTo>
                  <a:cubicBezTo>
                    <a:pt x="1" y="4443"/>
                    <a:pt x="473" y="4916"/>
                    <a:pt x="1040" y="4916"/>
                  </a:cubicBezTo>
                  <a:cubicBezTo>
                    <a:pt x="1639" y="4916"/>
                    <a:pt x="2111" y="4443"/>
                    <a:pt x="2111" y="3845"/>
                  </a:cubicBezTo>
                  <a:lnTo>
                    <a:pt x="2111" y="1450"/>
                  </a:lnTo>
                  <a:cubicBezTo>
                    <a:pt x="2363" y="1513"/>
                    <a:pt x="2521" y="1639"/>
                    <a:pt x="2584" y="1797"/>
                  </a:cubicBezTo>
                  <a:cubicBezTo>
                    <a:pt x="2868" y="2112"/>
                    <a:pt x="2931" y="2584"/>
                    <a:pt x="2836" y="3057"/>
                  </a:cubicBezTo>
                  <a:cubicBezTo>
                    <a:pt x="2773" y="3246"/>
                    <a:pt x="2899" y="3435"/>
                    <a:pt x="3057" y="3498"/>
                  </a:cubicBezTo>
                  <a:lnTo>
                    <a:pt x="3151" y="3498"/>
                  </a:lnTo>
                  <a:cubicBezTo>
                    <a:pt x="3309" y="3498"/>
                    <a:pt x="3466" y="3372"/>
                    <a:pt x="3498" y="3214"/>
                  </a:cubicBezTo>
                  <a:cubicBezTo>
                    <a:pt x="3655" y="2553"/>
                    <a:pt x="3529" y="1828"/>
                    <a:pt x="3151" y="1324"/>
                  </a:cubicBezTo>
                  <a:cubicBezTo>
                    <a:pt x="2899" y="1041"/>
                    <a:pt x="2552" y="820"/>
                    <a:pt x="2111" y="726"/>
                  </a:cubicBezTo>
                  <a:lnTo>
                    <a:pt x="2111" y="348"/>
                  </a:lnTo>
                  <a:cubicBezTo>
                    <a:pt x="2111" y="158"/>
                    <a:pt x="1954" y="1"/>
                    <a:pt x="17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-46779900" y="3754200"/>
              <a:ext cx="17350" cy="70125"/>
            </a:xfrm>
            <a:custGeom>
              <a:rect b="b" l="l" r="r" t="t"/>
              <a:pathLst>
                <a:path extrusionOk="0" h="2805" w="694">
                  <a:moveTo>
                    <a:pt x="694" y="0"/>
                  </a:moveTo>
                  <a:cubicBezTo>
                    <a:pt x="253" y="347"/>
                    <a:pt x="1" y="819"/>
                    <a:pt x="1" y="1418"/>
                  </a:cubicBezTo>
                  <a:cubicBezTo>
                    <a:pt x="1" y="2017"/>
                    <a:pt x="253" y="2458"/>
                    <a:pt x="694" y="2804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46497925" y="3754200"/>
              <a:ext cx="18150" cy="70125"/>
            </a:xfrm>
            <a:custGeom>
              <a:rect b="b" l="l" r="r" t="t"/>
              <a:pathLst>
                <a:path extrusionOk="0" h="2805" w="726">
                  <a:moveTo>
                    <a:pt x="1" y="0"/>
                  </a:moveTo>
                  <a:lnTo>
                    <a:pt x="1" y="2804"/>
                  </a:lnTo>
                  <a:cubicBezTo>
                    <a:pt x="442" y="2489"/>
                    <a:pt x="725" y="1954"/>
                    <a:pt x="725" y="1418"/>
                  </a:cubicBezTo>
                  <a:cubicBezTo>
                    <a:pt x="725" y="851"/>
                    <a:pt x="442" y="34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6" name="Google Shape;36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1.png"/><Relationship Id="rId5" Type="http://schemas.openxmlformats.org/officeDocument/2006/relationships/image" Target="../media/image31.png"/><Relationship Id="rId6" Type="http://schemas.openxmlformats.org/officeDocument/2006/relationships/image" Target="../media/image35.png"/><Relationship Id="rId7" Type="http://schemas.openxmlformats.org/officeDocument/2006/relationships/image" Target="../media/image28.png"/><Relationship Id="rId8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3.png"/><Relationship Id="rId7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11" Type="http://schemas.openxmlformats.org/officeDocument/2006/relationships/image" Target="../media/image11.png"/><Relationship Id="rId10" Type="http://schemas.openxmlformats.org/officeDocument/2006/relationships/image" Target="../media/image14.png"/><Relationship Id="rId9" Type="http://schemas.openxmlformats.org/officeDocument/2006/relationships/image" Target="../media/image1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30.jpg"/><Relationship Id="rId8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12.png"/><Relationship Id="rId8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image" Target="../media/image22.png"/><Relationship Id="rId5" Type="http://schemas.openxmlformats.org/officeDocument/2006/relationships/image" Target="../media/image4.png"/><Relationship Id="rId6" Type="http://schemas.openxmlformats.org/officeDocument/2006/relationships/image" Target="../media/image36.jpg"/><Relationship Id="rId7" Type="http://schemas.openxmlformats.org/officeDocument/2006/relationships/image" Target="../media/image32.jpg"/><Relationship Id="rId8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4.jpg"/><Relationship Id="rId5" Type="http://schemas.openxmlformats.org/officeDocument/2006/relationships/image" Target="../media/image3.png"/><Relationship Id="rId6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29.png"/><Relationship Id="rId5" Type="http://schemas.openxmlformats.org/officeDocument/2006/relationships/image" Target="../media/image26.png"/><Relationship Id="rId6" Type="http://schemas.openxmlformats.org/officeDocument/2006/relationships/image" Target="../media/image37.png"/><Relationship Id="rId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5875" y="76200"/>
            <a:ext cx="4355475" cy="43554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5213" y="55850"/>
            <a:ext cx="2402800" cy="240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2"/>
          <p:cNvPicPr preferRelativeResize="0"/>
          <p:nvPr/>
        </p:nvPicPr>
        <p:blipFill rotWithShape="1">
          <a:blip r:embed="rId4">
            <a:alphaModFix/>
          </a:blip>
          <a:srcRect b="10976" l="28908" r="24949" t="15801"/>
          <a:stretch/>
        </p:blipFill>
        <p:spPr>
          <a:xfrm>
            <a:off x="3867675" y="274488"/>
            <a:ext cx="2353101" cy="44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22"/>
          <p:cNvPicPr preferRelativeResize="0"/>
          <p:nvPr/>
        </p:nvPicPr>
        <p:blipFill rotWithShape="1">
          <a:blip r:embed="rId5">
            <a:alphaModFix/>
          </a:blip>
          <a:srcRect b="13770" l="0" r="0" t="0"/>
          <a:stretch/>
        </p:blipFill>
        <p:spPr>
          <a:xfrm>
            <a:off x="4089650" y="985750"/>
            <a:ext cx="1722901" cy="3071648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2"/>
          <p:cNvSpPr/>
          <p:nvPr/>
        </p:nvSpPr>
        <p:spPr>
          <a:xfrm>
            <a:off x="4693475" y="1619350"/>
            <a:ext cx="1288200" cy="3360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06725" y="833025"/>
            <a:ext cx="1532575" cy="153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607087" y="2863500"/>
            <a:ext cx="931850" cy="93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28775" y="1400038"/>
            <a:ext cx="774625" cy="7746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2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8850" y="152400"/>
            <a:ext cx="4159174" cy="4159174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96960" y="0"/>
            <a:ext cx="2250970" cy="448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4">
            <a:alphaModFix/>
          </a:blip>
          <a:srcRect b="5027" l="0" r="0" t="5027"/>
          <a:stretch/>
        </p:blipFill>
        <p:spPr>
          <a:xfrm>
            <a:off x="1574910" y="533343"/>
            <a:ext cx="1657091" cy="3230284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/>
          <p:nvPr/>
        </p:nvSpPr>
        <p:spPr>
          <a:xfrm>
            <a:off x="1090525" y="135040"/>
            <a:ext cx="729900" cy="73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5"/>
          <p:cNvSpPr txBox="1"/>
          <p:nvPr/>
        </p:nvSpPr>
        <p:spPr>
          <a:xfrm>
            <a:off x="1312690" y="267978"/>
            <a:ext cx="285600" cy="4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162808" y="0"/>
            <a:ext cx="2250970" cy="4480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64216" y="711304"/>
            <a:ext cx="1676324" cy="3058364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>
            <a:off x="2083843" y="1086122"/>
            <a:ext cx="705000" cy="7368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00267">
            <a:off x="2226493" y="1408974"/>
            <a:ext cx="1259551" cy="1272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 rotWithShape="1">
          <a:blip r:embed="rId7">
            <a:alphaModFix/>
          </a:blip>
          <a:srcRect b="9719" l="0" r="0" t="-1244"/>
          <a:stretch/>
        </p:blipFill>
        <p:spPr>
          <a:xfrm>
            <a:off x="4351845" y="647289"/>
            <a:ext cx="1701067" cy="3154192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/>
          <p:nvPr/>
        </p:nvSpPr>
        <p:spPr>
          <a:xfrm>
            <a:off x="3856373" y="135040"/>
            <a:ext cx="729900" cy="736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5"/>
          <p:cNvSpPr txBox="1"/>
          <p:nvPr/>
        </p:nvSpPr>
        <p:spPr>
          <a:xfrm>
            <a:off x="4078538" y="267978"/>
            <a:ext cx="285600" cy="4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82" name="Google Shape;82;p15"/>
          <p:cNvSpPr/>
          <p:nvPr/>
        </p:nvSpPr>
        <p:spPr>
          <a:xfrm>
            <a:off x="5681415" y="802850"/>
            <a:ext cx="399600" cy="245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00267">
            <a:off x="5772445" y="794526"/>
            <a:ext cx="1259551" cy="127275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092320" y="0"/>
            <a:ext cx="2252144" cy="4352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08074" y="0"/>
            <a:ext cx="2252144" cy="4352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509587" y="717672"/>
            <a:ext cx="1624745" cy="301944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6"/>
          <p:cNvSpPr/>
          <p:nvPr/>
        </p:nvSpPr>
        <p:spPr>
          <a:xfrm>
            <a:off x="4001479" y="131176"/>
            <a:ext cx="730500" cy="715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6"/>
          <p:cNvSpPr txBox="1"/>
          <p:nvPr/>
        </p:nvSpPr>
        <p:spPr>
          <a:xfrm>
            <a:off x="4223760" y="260309"/>
            <a:ext cx="2859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47183">
            <a:off x="1540988" y="683608"/>
            <a:ext cx="1234708" cy="1263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93833" y="696738"/>
            <a:ext cx="1648564" cy="2973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97688" y="696738"/>
            <a:ext cx="1648564" cy="3040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6"/>
          <p:cNvPicPr preferRelativeResize="0"/>
          <p:nvPr/>
        </p:nvPicPr>
        <p:blipFill rotWithShape="1">
          <a:blip r:embed="rId7">
            <a:alphaModFix/>
          </a:blip>
          <a:srcRect b="4177" l="0" r="0" t="0"/>
          <a:stretch/>
        </p:blipFill>
        <p:spPr>
          <a:xfrm>
            <a:off x="1293833" y="554873"/>
            <a:ext cx="1648564" cy="3133388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6"/>
          <p:cNvSpPr/>
          <p:nvPr/>
        </p:nvSpPr>
        <p:spPr>
          <a:xfrm>
            <a:off x="785725" y="131176"/>
            <a:ext cx="730500" cy="715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6"/>
          <p:cNvSpPr txBox="1"/>
          <p:nvPr/>
        </p:nvSpPr>
        <p:spPr>
          <a:xfrm>
            <a:off x="1008006" y="260309"/>
            <a:ext cx="2859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2717043" y="603385"/>
            <a:ext cx="285900" cy="321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681741">
            <a:off x="2515501" y="548023"/>
            <a:ext cx="1239012" cy="1258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08074" y="0"/>
            <a:ext cx="2252144" cy="4352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47183">
            <a:off x="4756741" y="683608"/>
            <a:ext cx="1234708" cy="1263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09587" y="696738"/>
            <a:ext cx="1648564" cy="2973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34261" y="2027641"/>
            <a:ext cx="1052239" cy="996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69015" y="664857"/>
            <a:ext cx="959666" cy="90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86552" y="1945583"/>
            <a:ext cx="993793" cy="941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6" title="youtube search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509587" y="696738"/>
            <a:ext cx="1624745" cy="297374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/>
          <p:nvPr/>
        </p:nvSpPr>
        <p:spPr>
          <a:xfrm>
            <a:off x="5929745" y="717662"/>
            <a:ext cx="285900" cy="321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6"/>
          <p:cNvSpPr/>
          <p:nvPr/>
        </p:nvSpPr>
        <p:spPr>
          <a:xfrm>
            <a:off x="4001479" y="131176"/>
            <a:ext cx="730500" cy="715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6"/>
          <p:cNvSpPr txBox="1"/>
          <p:nvPr/>
        </p:nvSpPr>
        <p:spPr>
          <a:xfrm>
            <a:off x="4223760" y="260309"/>
            <a:ext cx="285900" cy="4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12" name="Google Shape;112;p16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77397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7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556905" y="741163"/>
            <a:ext cx="1671782" cy="311828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/>
          <p:nvPr/>
        </p:nvSpPr>
        <p:spPr>
          <a:xfrm>
            <a:off x="4034086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7"/>
          <p:cNvSpPr txBox="1"/>
          <p:nvPr/>
        </p:nvSpPr>
        <p:spPr>
          <a:xfrm>
            <a:off x="4262803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22" name="Google Shape;12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41329">
            <a:off x="1637453" y="707728"/>
            <a:ext cx="1273655" cy="1300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44662" y="719544"/>
            <a:ext cx="1696291" cy="3139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 rotWithShape="1">
          <a:blip r:embed="rId7">
            <a:alphaModFix/>
          </a:blip>
          <a:srcRect b="-1255" l="0" r="0" t="0"/>
          <a:stretch/>
        </p:blipFill>
        <p:spPr>
          <a:xfrm>
            <a:off x="1384744" y="666225"/>
            <a:ext cx="1696291" cy="3118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 title="Screenshot_20240624-090719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384744" y="658212"/>
            <a:ext cx="1696291" cy="3230348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/>
          <p:nvPr/>
        </p:nvSpPr>
        <p:spPr>
          <a:xfrm>
            <a:off x="1631225" y="741173"/>
            <a:ext cx="1409700" cy="230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49558" y="0"/>
            <a:ext cx="2317347" cy="449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41329">
            <a:off x="4809615" y="707728"/>
            <a:ext cx="1273655" cy="1300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56905" y="719543"/>
            <a:ext cx="1696291" cy="307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 rotWithShape="1">
          <a:blip r:embed="rId7">
            <a:alphaModFix/>
          </a:blip>
          <a:srcRect b="14436" l="0" r="0" t="-7693"/>
          <a:stretch/>
        </p:blipFill>
        <p:spPr>
          <a:xfrm>
            <a:off x="4574799" y="424758"/>
            <a:ext cx="1696291" cy="334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 title="Screenshot_20240624-090719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56905" y="702751"/>
            <a:ext cx="1737682" cy="308972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7"/>
          <p:cNvSpPr/>
          <p:nvPr/>
        </p:nvSpPr>
        <p:spPr>
          <a:xfrm>
            <a:off x="4034086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7"/>
          <p:cNvSpPr txBox="1"/>
          <p:nvPr/>
        </p:nvSpPr>
        <p:spPr>
          <a:xfrm>
            <a:off x="4262803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5888375" y="3395125"/>
            <a:ext cx="406200" cy="311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1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19236" y="1276936"/>
            <a:ext cx="1021174" cy="9704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868580">
            <a:off x="6135916" y="2525320"/>
            <a:ext cx="1300083" cy="127454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7"/>
          <p:cNvSpPr/>
          <p:nvPr/>
        </p:nvSpPr>
        <p:spPr>
          <a:xfrm>
            <a:off x="861925" y="135470"/>
            <a:ext cx="751500" cy="738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7"/>
          <p:cNvSpPr txBox="1"/>
          <p:nvPr/>
        </p:nvSpPr>
        <p:spPr>
          <a:xfrm>
            <a:off x="1090641" y="268830"/>
            <a:ext cx="294000" cy="4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39" name="Google Shape;139;p1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913536" y="1276276"/>
            <a:ext cx="1022564" cy="971816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 txBox="1"/>
          <p:nvPr/>
        </p:nvSpPr>
        <p:spPr>
          <a:xfrm>
            <a:off x="1659738" y="806975"/>
            <a:ext cx="1146300" cy="9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2"/>
                </a:solidFill>
              </a:rPr>
              <a:t>bossa nova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141" name="Google Shape;141;p17"/>
          <p:cNvSpPr txBox="1"/>
          <p:nvPr/>
        </p:nvSpPr>
        <p:spPr>
          <a:xfrm>
            <a:off x="4831888" y="838725"/>
            <a:ext cx="1146300" cy="9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2"/>
                </a:solidFill>
              </a:rPr>
              <a:t>bossa nova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142" name="Google Shape;142;p17"/>
          <p:cNvSpPr txBox="1"/>
          <p:nvPr/>
        </p:nvSpPr>
        <p:spPr>
          <a:xfrm>
            <a:off x="1613427" y="2974600"/>
            <a:ext cx="1288500" cy="9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500">
                <a:solidFill>
                  <a:schemeClr val="dk2"/>
                </a:solidFill>
              </a:rPr>
              <a:t>bossa         bossait            bosses</a:t>
            </a:r>
            <a:endParaRPr sz="500">
              <a:solidFill>
                <a:schemeClr val="dk2"/>
              </a:solidFill>
            </a:endParaRPr>
          </a:p>
        </p:txBody>
      </p:sp>
      <p:sp>
        <p:nvSpPr>
          <p:cNvPr id="143" name="Google Shape;143;p17"/>
          <p:cNvSpPr txBox="1"/>
          <p:nvPr/>
        </p:nvSpPr>
        <p:spPr>
          <a:xfrm>
            <a:off x="4819625" y="2930150"/>
            <a:ext cx="1288500" cy="9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500">
                <a:solidFill>
                  <a:schemeClr val="dk2"/>
                </a:solidFill>
              </a:rPr>
              <a:t>bossa         bossait            bosses</a:t>
            </a:r>
            <a:endParaRPr sz="500">
              <a:solidFill>
                <a:schemeClr val="dk2"/>
              </a:solidFill>
            </a:endParaRPr>
          </a:p>
        </p:txBody>
      </p:sp>
      <p:sp>
        <p:nvSpPr>
          <p:cNvPr id="144" name="Google Shape;144;p17"/>
          <p:cNvSpPr txBox="1"/>
          <p:nvPr>
            <p:ph idx="12" type="sldNum"/>
          </p:nvPr>
        </p:nvSpPr>
        <p:spPr>
          <a:xfrm>
            <a:off x="6515100" y="43129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23205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95249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8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498264" y="764654"/>
            <a:ext cx="1636850" cy="321711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/>
          <p:nvPr/>
        </p:nvSpPr>
        <p:spPr>
          <a:xfrm>
            <a:off x="3986369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8"/>
          <p:cNvSpPr txBox="1"/>
          <p:nvPr/>
        </p:nvSpPr>
        <p:spPr>
          <a:xfrm>
            <a:off x="4210307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54" name="Google Shape;154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86277" y="742349"/>
            <a:ext cx="1660847" cy="3239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/>
          <p:cNvPicPr preferRelativeResize="0"/>
          <p:nvPr/>
        </p:nvPicPr>
        <p:blipFill rotWithShape="1">
          <a:blip r:embed="rId6">
            <a:alphaModFix/>
          </a:blip>
          <a:srcRect b="0" l="0" r="0" t="3110"/>
          <a:stretch/>
        </p:blipFill>
        <p:spPr>
          <a:xfrm>
            <a:off x="1544875" y="542925"/>
            <a:ext cx="1636850" cy="352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8"/>
          <p:cNvSpPr/>
          <p:nvPr/>
        </p:nvSpPr>
        <p:spPr>
          <a:xfrm>
            <a:off x="1014325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8"/>
          <p:cNvSpPr txBox="1"/>
          <p:nvPr/>
        </p:nvSpPr>
        <p:spPr>
          <a:xfrm>
            <a:off x="1238262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7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58" name="Google Shape;158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295249" y="0"/>
            <a:ext cx="2268925" cy="463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8"/>
          <p:cNvPicPr preferRelativeResize="0"/>
          <p:nvPr/>
        </p:nvPicPr>
        <p:blipFill rotWithShape="1">
          <a:blip r:embed="rId7">
            <a:alphaModFix/>
          </a:blip>
          <a:srcRect b="7338" l="0" r="0" t="0"/>
          <a:stretch/>
        </p:blipFill>
        <p:spPr>
          <a:xfrm>
            <a:off x="4486275" y="439275"/>
            <a:ext cx="1660849" cy="3418348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8"/>
          <p:cNvSpPr/>
          <p:nvPr/>
        </p:nvSpPr>
        <p:spPr>
          <a:xfrm>
            <a:off x="3986369" y="139764"/>
            <a:ext cx="735900" cy="762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8"/>
          <p:cNvSpPr txBox="1"/>
          <p:nvPr/>
        </p:nvSpPr>
        <p:spPr>
          <a:xfrm>
            <a:off x="4210307" y="277350"/>
            <a:ext cx="288000" cy="4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62" name="Google Shape;162;p18"/>
          <p:cNvSpPr/>
          <p:nvPr/>
        </p:nvSpPr>
        <p:spPr>
          <a:xfrm>
            <a:off x="2008110" y="1140227"/>
            <a:ext cx="710400" cy="7626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58767">
            <a:off x="2203857" y="1502121"/>
            <a:ext cx="1293428" cy="1292664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8"/>
          <p:cNvSpPr/>
          <p:nvPr/>
        </p:nvSpPr>
        <p:spPr>
          <a:xfrm>
            <a:off x="5025019" y="816941"/>
            <a:ext cx="710400" cy="7626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5" name="Google Shape;165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58767">
            <a:off x="5147366" y="1296735"/>
            <a:ext cx="1293428" cy="1292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63102" y="1415069"/>
            <a:ext cx="1258748" cy="1260532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8"/>
          <p:cNvSpPr txBox="1"/>
          <p:nvPr>
            <p:ph idx="12" type="sldNum"/>
          </p:nvPr>
        </p:nvSpPr>
        <p:spPr>
          <a:xfrm>
            <a:off x="6515100" y="43129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777874" y="0"/>
            <a:ext cx="2250333" cy="426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9"/>
          <p:cNvPicPr preferRelativeResize="0"/>
          <p:nvPr/>
        </p:nvPicPr>
        <p:blipFill rotWithShape="1">
          <a:blip r:embed="rId4">
            <a:alphaModFix/>
          </a:blip>
          <a:srcRect b="14755" l="0" r="0" t="0"/>
          <a:stretch/>
        </p:blipFill>
        <p:spPr>
          <a:xfrm>
            <a:off x="1936275" y="533400"/>
            <a:ext cx="1770650" cy="33528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9"/>
          <p:cNvSpPr/>
          <p:nvPr/>
        </p:nvSpPr>
        <p:spPr>
          <a:xfrm>
            <a:off x="1471525" y="128598"/>
            <a:ext cx="729900" cy="7017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9"/>
          <p:cNvSpPr txBox="1"/>
          <p:nvPr/>
        </p:nvSpPr>
        <p:spPr>
          <a:xfrm>
            <a:off x="1693627" y="255193"/>
            <a:ext cx="2856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9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6" name="Google Shape;176;p19"/>
          <p:cNvSpPr/>
          <p:nvPr/>
        </p:nvSpPr>
        <p:spPr>
          <a:xfrm>
            <a:off x="2469244" y="844951"/>
            <a:ext cx="704700" cy="7017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77694">
            <a:off x="2632545" y="1359166"/>
            <a:ext cx="1217811" cy="1255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47174" y="1366999"/>
            <a:ext cx="1496426" cy="139022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9"/>
          <p:cNvSpPr txBox="1"/>
          <p:nvPr>
            <p:ph idx="12" type="sldNum"/>
          </p:nvPr>
        </p:nvSpPr>
        <p:spPr>
          <a:xfrm>
            <a:off x="6515100" y="42367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3952575" cy="395257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0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9013" y="55850"/>
            <a:ext cx="2402800" cy="240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72800" y="441851"/>
            <a:ext cx="1630800" cy="163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72800" y="2634475"/>
            <a:ext cx="1630800" cy="163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1"/>
          <p:cNvSpPr txBox="1"/>
          <p:nvPr>
            <p:ph idx="12" type="sldNum"/>
          </p:nvPr>
        </p:nvSpPr>
        <p:spPr>
          <a:xfrm>
            <a:off x="6515100" y="4389125"/>
            <a:ext cx="2590200" cy="53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pic>
        <p:nvPicPr>
          <p:cNvPr id="194" name="Google Shape;19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89623" y="288150"/>
            <a:ext cx="2140550" cy="402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358767">
            <a:off x="5147366" y="1296735"/>
            <a:ext cx="1293428" cy="1292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