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embeddedFontLst>
    <p:embeddedFont>
      <p:font typeface="Barlow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Barlow-regular.fntdata"/><Relationship Id="rId10" Type="http://schemas.openxmlformats.org/officeDocument/2006/relationships/slide" Target="slides/slide5.xml"/><Relationship Id="rId13" Type="http://schemas.openxmlformats.org/officeDocument/2006/relationships/font" Target="fonts/Barlow-italic.fntdata"/><Relationship Id="rId12" Type="http://schemas.openxmlformats.org/officeDocument/2006/relationships/font" Target="fonts/Barlow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Barlow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cf44d5914c_0_0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2cf44d5914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cf44d5914c_0_69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2cf44d5914c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e75da3a3a7_0_17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2e75da3a3a7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e75da3a3a7_0_45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2e75da3a3a7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2e7cc997280_0_17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2e7cc997280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idx="12" type="sldNum"/>
          </p:nvPr>
        </p:nvSpPr>
        <p:spPr>
          <a:xfrm>
            <a:off x="7200904" y="4385300"/>
            <a:ext cx="1820400" cy="46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>
            <a:lvl1pPr lvl="0">
              <a:buNone/>
              <a:defRPr sz="1800"/>
            </a:lvl1pPr>
            <a:lvl2pPr lvl="1">
              <a:buNone/>
              <a:defRPr sz="1800"/>
            </a:lvl2pPr>
            <a:lvl3pPr lvl="2">
              <a:buNone/>
              <a:defRPr sz="1800"/>
            </a:lvl3pPr>
            <a:lvl4pPr lvl="3">
              <a:buNone/>
              <a:defRPr sz="1800"/>
            </a:lvl4pPr>
            <a:lvl5pPr lvl="4">
              <a:buNone/>
              <a:defRPr sz="1800"/>
            </a:lvl5pPr>
            <a:lvl6pPr lvl="5">
              <a:buNone/>
              <a:defRPr sz="1800"/>
            </a:lvl6pPr>
            <a:lvl7pPr lvl="6">
              <a:buNone/>
              <a:defRPr sz="1800"/>
            </a:lvl7pPr>
            <a:lvl8pPr lvl="7">
              <a:buNone/>
              <a:defRPr sz="1800"/>
            </a:lvl8pPr>
            <a:lvl9pPr lvl="8">
              <a:buNone/>
              <a:defRPr sz="18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5</a:t>
            </a:r>
            <a:endParaRPr/>
          </a:p>
        </p:txBody>
      </p:sp>
      <p:sp>
        <p:nvSpPr>
          <p:cNvPr id="18" name="Google Shape;18;p4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" name="Google Shape;19;p4"/>
          <p:cNvSpPr txBox="1"/>
          <p:nvPr/>
        </p:nvSpPr>
        <p:spPr>
          <a:xfrm>
            <a:off x="633600" y="4644475"/>
            <a:ext cx="62931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0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80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0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800"/>
          </a:p>
        </p:txBody>
      </p:sp>
      <p:grpSp>
        <p:nvGrpSpPr>
          <p:cNvPr id="20" name="Google Shape;20;p4"/>
          <p:cNvGrpSpPr/>
          <p:nvPr/>
        </p:nvGrpSpPr>
        <p:grpSpPr>
          <a:xfrm>
            <a:off x="97953" y="361354"/>
            <a:ext cx="418194" cy="393596"/>
            <a:chOff x="-46779900" y="3588000"/>
            <a:chExt cx="300125" cy="263875"/>
          </a:xfrm>
        </p:grpSpPr>
        <p:sp>
          <p:nvSpPr>
            <p:cNvPr id="21" name="Google Shape;21;p4"/>
            <p:cNvSpPr/>
            <p:nvPr/>
          </p:nvSpPr>
          <p:spPr>
            <a:xfrm>
              <a:off x="-46746025" y="3588000"/>
              <a:ext cx="230800" cy="263875"/>
            </a:xfrm>
            <a:custGeom>
              <a:rect b="b" l="l" r="r" t="t"/>
              <a:pathLst>
                <a:path extrusionOk="0" h="10555" w="9232">
                  <a:moveTo>
                    <a:pt x="4632" y="1"/>
                  </a:moveTo>
                  <a:cubicBezTo>
                    <a:pt x="3309" y="1"/>
                    <a:pt x="2017" y="442"/>
                    <a:pt x="1040" y="1355"/>
                  </a:cubicBezTo>
                  <a:cubicBezTo>
                    <a:pt x="694" y="1670"/>
                    <a:pt x="599" y="2206"/>
                    <a:pt x="851" y="2679"/>
                  </a:cubicBezTo>
                  <a:cubicBezTo>
                    <a:pt x="284" y="3403"/>
                    <a:pt x="1" y="4317"/>
                    <a:pt x="1" y="5262"/>
                  </a:cubicBezTo>
                  <a:lnTo>
                    <a:pt x="1" y="9484"/>
                  </a:lnTo>
                  <a:cubicBezTo>
                    <a:pt x="1" y="10082"/>
                    <a:pt x="473" y="10555"/>
                    <a:pt x="1072" y="10555"/>
                  </a:cubicBezTo>
                  <a:cubicBezTo>
                    <a:pt x="1670" y="10555"/>
                    <a:pt x="2143" y="10082"/>
                    <a:pt x="2143" y="9484"/>
                  </a:cubicBezTo>
                  <a:lnTo>
                    <a:pt x="2143" y="6680"/>
                  </a:lnTo>
                  <a:cubicBezTo>
                    <a:pt x="2143" y="6081"/>
                    <a:pt x="1670" y="5609"/>
                    <a:pt x="1072" y="5609"/>
                  </a:cubicBezTo>
                  <a:cubicBezTo>
                    <a:pt x="946" y="5609"/>
                    <a:pt x="851" y="5672"/>
                    <a:pt x="725" y="5703"/>
                  </a:cubicBezTo>
                  <a:lnTo>
                    <a:pt x="725" y="5262"/>
                  </a:lnTo>
                  <a:cubicBezTo>
                    <a:pt x="725" y="4474"/>
                    <a:pt x="946" y="3750"/>
                    <a:pt x="1387" y="3151"/>
                  </a:cubicBezTo>
                  <a:cubicBezTo>
                    <a:pt x="1499" y="3182"/>
                    <a:pt x="1620" y="3199"/>
                    <a:pt x="1745" y="3199"/>
                  </a:cubicBezTo>
                  <a:cubicBezTo>
                    <a:pt x="2005" y="3199"/>
                    <a:pt x="2276" y="3123"/>
                    <a:pt x="2489" y="2931"/>
                  </a:cubicBezTo>
                  <a:cubicBezTo>
                    <a:pt x="3057" y="2427"/>
                    <a:pt x="3836" y="2175"/>
                    <a:pt x="4616" y="2175"/>
                  </a:cubicBezTo>
                  <a:cubicBezTo>
                    <a:pt x="5396" y="2175"/>
                    <a:pt x="6176" y="2427"/>
                    <a:pt x="6743" y="2931"/>
                  </a:cubicBezTo>
                  <a:cubicBezTo>
                    <a:pt x="6942" y="3107"/>
                    <a:pt x="7187" y="3207"/>
                    <a:pt x="7468" y="3207"/>
                  </a:cubicBezTo>
                  <a:cubicBezTo>
                    <a:pt x="7588" y="3207"/>
                    <a:pt x="7714" y="3189"/>
                    <a:pt x="7845" y="3151"/>
                  </a:cubicBezTo>
                  <a:cubicBezTo>
                    <a:pt x="8286" y="3781"/>
                    <a:pt x="8507" y="4506"/>
                    <a:pt x="8507" y="5262"/>
                  </a:cubicBezTo>
                  <a:lnTo>
                    <a:pt x="8507" y="5703"/>
                  </a:lnTo>
                  <a:cubicBezTo>
                    <a:pt x="8412" y="5640"/>
                    <a:pt x="8286" y="5609"/>
                    <a:pt x="8160" y="5609"/>
                  </a:cubicBezTo>
                  <a:cubicBezTo>
                    <a:pt x="7562" y="5609"/>
                    <a:pt x="7089" y="6081"/>
                    <a:pt x="7089" y="6680"/>
                  </a:cubicBezTo>
                  <a:lnTo>
                    <a:pt x="7089" y="9484"/>
                  </a:lnTo>
                  <a:cubicBezTo>
                    <a:pt x="7089" y="10082"/>
                    <a:pt x="7562" y="10555"/>
                    <a:pt x="8160" y="10555"/>
                  </a:cubicBezTo>
                  <a:cubicBezTo>
                    <a:pt x="8759" y="10555"/>
                    <a:pt x="9232" y="10082"/>
                    <a:pt x="9232" y="9484"/>
                  </a:cubicBezTo>
                  <a:lnTo>
                    <a:pt x="9232" y="5262"/>
                  </a:lnTo>
                  <a:cubicBezTo>
                    <a:pt x="9232" y="4317"/>
                    <a:pt x="8948" y="3466"/>
                    <a:pt x="8412" y="2679"/>
                  </a:cubicBezTo>
                  <a:cubicBezTo>
                    <a:pt x="8664" y="2206"/>
                    <a:pt x="8570" y="1670"/>
                    <a:pt x="8223" y="1355"/>
                  </a:cubicBezTo>
                  <a:cubicBezTo>
                    <a:pt x="7215" y="442"/>
                    <a:pt x="5955" y="1"/>
                    <a:pt x="46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-46674350" y="3710075"/>
              <a:ext cx="91400" cy="122900"/>
            </a:xfrm>
            <a:custGeom>
              <a:rect b="b" l="l" r="r" t="t"/>
              <a:pathLst>
                <a:path extrusionOk="0" h="4916" w="3656">
                  <a:moveTo>
                    <a:pt x="1765" y="1"/>
                  </a:moveTo>
                  <a:cubicBezTo>
                    <a:pt x="1544" y="1"/>
                    <a:pt x="1418" y="158"/>
                    <a:pt x="1418" y="348"/>
                  </a:cubicBezTo>
                  <a:lnTo>
                    <a:pt x="1418" y="2868"/>
                  </a:lnTo>
                  <a:cubicBezTo>
                    <a:pt x="1292" y="2805"/>
                    <a:pt x="1166" y="2773"/>
                    <a:pt x="1040" y="2773"/>
                  </a:cubicBezTo>
                  <a:cubicBezTo>
                    <a:pt x="473" y="2773"/>
                    <a:pt x="1" y="3246"/>
                    <a:pt x="1" y="3845"/>
                  </a:cubicBezTo>
                  <a:cubicBezTo>
                    <a:pt x="1" y="4443"/>
                    <a:pt x="473" y="4916"/>
                    <a:pt x="1040" y="4916"/>
                  </a:cubicBezTo>
                  <a:cubicBezTo>
                    <a:pt x="1639" y="4916"/>
                    <a:pt x="2111" y="4443"/>
                    <a:pt x="2111" y="3845"/>
                  </a:cubicBezTo>
                  <a:lnTo>
                    <a:pt x="2111" y="1450"/>
                  </a:lnTo>
                  <a:cubicBezTo>
                    <a:pt x="2363" y="1513"/>
                    <a:pt x="2521" y="1639"/>
                    <a:pt x="2584" y="1797"/>
                  </a:cubicBezTo>
                  <a:cubicBezTo>
                    <a:pt x="2868" y="2112"/>
                    <a:pt x="2931" y="2584"/>
                    <a:pt x="2836" y="3057"/>
                  </a:cubicBezTo>
                  <a:cubicBezTo>
                    <a:pt x="2773" y="3246"/>
                    <a:pt x="2899" y="3435"/>
                    <a:pt x="3057" y="3498"/>
                  </a:cubicBezTo>
                  <a:lnTo>
                    <a:pt x="3151" y="3498"/>
                  </a:lnTo>
                  <a:cubicBezTo>
                    <a:pt x="3309" y="3498"/>
                    <a:pt x="3466" y="3372"/>
                    <a:pt x="3498" y="3214"/>
                  </a:cubicBezTo>
                  <a:cubicBezTo>
                    <a:pt x="3655" y="2553"/>
                    <a:pt x="3529" y="1828"/>
                    <a:pt x="3151" y="1324"/>
                  </a:cubicBezTo>
                  <a:cubicBezTo>
                    <a:pt x="2899" y="1041"/>
                    <a:pt x="2552" y="820"/>
                    <a:pt x="2111" y="726"/>
                  </a:cubicBezTo>
                  <a:lnTo>
                    <a:pt x="2111" y="348"/>
                  </a:lnTo>
                  <a:cubicBezTo>
                    <a:pt x="2111" y="158"/>
                    <a:pt x="1954" y="1"/>
                    <a:pt x="17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-46779900" y="3754200"/>
              <a:ext cx="17350" cy="70125"/>
            </a:xfrm>
            <a:custGeom>
              <a:rect b="b" l="l" r="r" t="t"/>
              <a:pathLst>
                <a:path extrusionOk="0" h="2805" w="694">
                  <a:moveTo>
                    <a:pt x="694" y="0"/>
                  </a:moveTo>
                  <a:cubicBezTo>
                    <a:pt x="253" y="347"/>
                    <a:pt x="1" y="819"/>
                    <a:pt x="1" y="1418"/>
                  </a:cubicBezTo>
                  <a:cubicBezTo>
                    <a:pt x="1" y="2017"/>
                    <a:pt x="253" y="2458"/>
                    <a:pt x="694" y="2804"/>
                  </a:cubicBezTo>
                  <a:lnTo>
                    <a:pt x="6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46497925" y="3754200"/>
              <a:ext cx="18150" cy="70125"/>
            </a:xfrm>
            <a:custGeom>
              <a:rect b="b" l="l" r="r" t="t"/>
              <a:pathLst>
                <a:path extrusionOk="0" h="2805" w="726">
                  <a:moveTo>
                    <a:pt x="1" y="0"/>
                  </a:moveTo>
                  <a:lnTo>
                    <a:pt x="1" y="2804"/>
                  </a:lnTo>
                  <a:cubicBezTo>
                    <a:pt x="442" y="2489"/>
                    <a:pt x="725" y="1954"/>
                    <a:pt x="725" y="1418"/>
                  </a:cubicBezTo>
                  <a:cubicBezTo>
                    <a:pt x="725" y="851"/>
                    <a:pt x="442" y="347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5" name="Google Shape;35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6" name="Google Shape;36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9" name="Google Shape;39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5" Type="http://schemas.openxmlformats.org/officeDocument/2006/relationships/image" Target="../media/image3.png"/><Relationship Id="rId6" Type="http://schemas.openxmlformats.org/officeDocument/2006/relationships/image" Target="../media/image1.png"/><Relationship Id="rId7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11" Type="http://schemas.openxmlformats.org/officeDocument/2006/relationships/image" Target="../media/image11.png"/><Relationship Id="rId10" Type="http://schemas.openxmlformats.org/officeDocument/2006/relationships/image" Target="../media/image5.png"/><Relationship Id="rId9" Type="http://schemas.openxmlformats.org/officeDocument/2006/relationships/image" Target="../media/image6.png"/><Relationship Id="rId5" Type="http://schemas.openxmlformats.org/officeDocument/2006/relationships/image" Target="../media/image1.png"/><Relationship Id="rId6" Type="http://schemas.openxmlformats.org/officeDocument/2006/relationships/image" Target="../media/image4.png"/><Relationship Id="rId7" Type="http://schemas.openxmlformats.org/officeDocument/2006/relationships/image" Target="../media/image16.jpg"/><Relationship Id="rId8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9" Type="http://schemas.openxmlformats.org/officeDocument/2006/relationships/image" Target="../media/image5.png"/><Relationship Id="rId5" Type="http://schemas.openxmlformats.org/officeDocument/2006/relationships/image" Target="../media/image12.png"/><Relationship Id="rId6" Type="http://schemas.openxmlformats.org/officeDocument/2006/relationships/image" Target="../media/image1.png"/><Relationship Id="rId7" Type="http://schemas.openxmlformats.org/officeDocument/2006/relationships/image" Target="../media/image4.png"/><Relationship Id="rId8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9" Type="http://schemas.openxmlformats.org/officeDocument/2006/relationships/image" Target="../media/image15.png"/><Relationship Id="rId5" Type="http://schemas.openxmlformats.org/officeDocument/2006/relationships/image" Target="../media/image4.png"/><Relationship Id="rId6" Type="http://schemas.openxmlformats.org/officeDocument/2006/relationships/image" Target="../media/image18.jpg"/><Relationship Id="rId7" Type="http://schemas.openxmlformats.org/officeDocument/2006/relationships/image" Target="../media/image17.jpg"/><Relationship Id="rId8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19.jpg"/><Relationship Id="rId5" Type="http://schemas.openxmlformats.org/officeDocument/2006/relationships/image" Target="../media/image1.png"/><Relationship Id="rId6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3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245855" y="0"/>
            <a:ext cx="2260483" cy="4580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 rotWithShape="1">
          <a:blip r:embed="rId4">
            <a:alphaModFix/>
          </a:blip>
          <a:srcRect b="5027" l="0" r="0" t="5027"/>
          <a:stretch/>
        </p:blipFill>
        <p:spPr>
          <a:xfrm>
            <a:off x="1424557" y="545212"/>
            <a:ext cx="1664095" cy="3302172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/>
          <p:nvPr/>
        </p:nvSpPr>
        <p:spPr>
          <a:xfrm>
            <a:off x="938125" y="138046"/>
            <a:ext cx="733200" cy="753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3"/>
          <p:cNvSpPr txBox="1"/>
          <p:nvPr/>
        </p:nvSpPr>
        <p:spPr>
          <a:xfrm>
            <a:off x="1161229" y="273942"/>
            <a:ext cx="286800" cy="4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1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63" name="Google Shape;63;p13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156728" y="0"/>
            <a:ext cx="2260483" cy="4580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58987" y="727134"/>
            <a:ext cx="1683407" cy="3126432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3"/>
          <p:cNvSpPr/>
          <p:nvPr/>
        </p:nvSpPr>
        <p:spPr>
          <a:xfrm>
            <a:off x="1935640" y="1110294"/>
            <a:ext cx="708000" cy="753000"/>
          </a:xfrm>
          <a:prstGeom prst="ellipse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7372280">
            <a:off x="2070947" y="1448555"/>
            <a:ext cx="1280766" cy="1284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3"/>
          <p:cNvPicPr preferRelativeResize="0"/>
          <p:nvPr/>
        </p:nvPicPr>
        <p:blipFill rotWithShape="1">
          <a:blip r:embed="rId7">
            <a:alphaModFix/>
          </a:blip>
          <a:srcRect b="9719" l="0" r="0" t="-1244"/>
          <a:stretch/>
        </p:blipFill>
        <p:spPr>
          <a:xfrm>
            <a:off x="4346563" y="661694"/>
            <a:ext cx="1708254" cy="3224392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3"/>
          <p:cNvSpPr/>
          <p:nvPr/>
        </p:nvSpPr>
        <p:spPr>
          <a:xfrm>
            <a:off x="3848998" y="138046"/>
            <a:ext cx="733200" cy="753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3"/>
          <p:cNvSpPr txBox="1"/>
          <p:nvPr/>
        </p:nvSpPr>
        <p:spPr>
          <a:xfrm>
            <a:off x="4072102" y="273942"/>
            <a:ext cx="286800" cy="4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2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70" name="Google Shape;70;p13"/>
          <p:cNvSpPr/>
          <p:nvPr/>
        </p:nvSpPr>
        <p:spPr>
          <a:xfrm>
            <a:off x="5681752" y="820717"/>
            <a:ext cx="401400" cy="2508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1" name="Google Shape;7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7372280">
            <a:off x="5765221" y="820433"/>
            <a:ext cx="1280766" cy="1284627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3"/>
          <p:cNvSpPr txBox="1"/>
          <p:nvPr>
            <p:ph idx="12" type="sldNum"/>
          </p:nvPr>
        </p:nvSpPr>
        <p:spPr>
          <a:xfrm>
            <a:off x="7200904" y="4385300"/>
            <a:ext cx="1820400" cy="46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5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14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239394" y="0"/>
            <a:ext cx="2213021" cy="455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4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203480" y="0"/>
            <a:ext cx="2213021" cy="455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4"/>
          <p:cNvPicPr preferRelativeResize="0"/>
          <p:nvPr/>
        </p:nvPicPr>
        <p:blipFill rotWithShape="1">
          <a:blip r:embed="rId4">
            <a:alphaModFix/>
          </a:blip>
          <a:srcRect b="5846" l="0" r="0" t="5837"/>
          <a:stretch/>
        </p:blipFill>
        <p:spPr>
          <a:xfrm>
            <a:off x="4401492" y="751732"/>
            <a:ext cx="1596521" cy="3162744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4"/>
          <p:cNvSpPr txBox="1"/>
          <p:nvPr/>
        </p:nvSpPr>
        <p:spPr>
          <a:xfrm>
            <a:off x="4120630" y="272663"/>
            <a:ext cx="2808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81" name="Google Shape;81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346446">
            <a:off x="1652566" y="745696"/>
            <a:ext cx="1268665" cy="1263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437407" y="729804"/>
            <a:ext cx="1619926" cy="3114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389800" y="729804"/>
            <a:ext cx="1619926" cy="3184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4"/>
          <p:cNvPicPr preferRelativeResize="0"/>
          <p:nvPr/>
        </p:nvPicPr>
        <p:blipFill rotWithShape="1">
          <a:blip r:embed="rId7">
            <a:alphaModFix/>
          </a:blip>
          <a:srcRect b="4177" l="0" r="0" t="0"/>
          <a:stretch/>
        </p:blipFill>
        <p:spPr>
          <a:xfrm>
            <a:off x="1437407" y="581206"/>
            <a:ext cx="1619926" cy="3282096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4"/>
          <p:cNvSpPr/>
          <p:nvPr/>
        </p:nvSpPr>
        <p:spPr>
          <a:xfrm>
            <a:off x="938125" y="137402"/>
            <a:ext cx="717600" cy="7497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4"/>
          <p:cNvSpPr txBox="1"/>
          <p:nvPr/>
        </p:nvSpPr>
        <p:spPr>
          <a:xfrm>
            <a:off x="1156545" y="272663"/>
            <a:ext cx="2808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3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87" name="Google Shape;87;p14"/>
          <p:cNvSpPr/>
          <p:nvPr/>
        </p:nvSpPr>
        <p:spPr>
          <a:xfrm>
            <a:off x="2835893" y="632021"/>
            <a:ext cx="280800" cy="3372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8" name="Google Shape;88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576040">
            <a:off x="2808440" y="601096"/>
            <a:ext cx="1267927" cy="12644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346446">
            <a:off x="4616651" y="745696"/>
            <a:ext cx="1268665" cy="1263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401492" y="729804"/>
            <a:ext cx="1619926" cy="3114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652790" y="1926229"/>
            <a:ext cx="1033960" cy="1043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588677" y="498770"/>
            <a:ext cx="942996" cy="95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264253" y="1840278"/>
            <a:ext cx="976529" cy="985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4" title="youtube search.png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401492" y="729804"/>
            <a:ext cx="1596521" cy="3114868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4"/>
          <p:cNvSpPr/>
          <p:nvPr/>
        </p:nvSpPr>
        <p:spPr>
          <a:xfrm>
            <a:off x="5796981" y="751721"/>
            <a:ext cx="280800" cy="3372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4"/>
          <p:cNvSpPr/>
          <p:nvPr/>
        </p:nvSpPr>
        <p:spPr>
          <a:xfrm>
            <a:off x="3902210" y="137402"/>
            <a:ext cx="717600" cy="7497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4"/>
          <p:cNvSpPr txBox="1"/>
          <p:nvPr/>
        </p:nvSpPr>
        <p:spPr>
          <a:xfrm>
            <a:off x="4120630" y="272663"/>
            <a:ext cx="280800" cy="4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98" name="Google Shape;98;p14"/>
          <p:cNvSpPr txBox="1"/>
          <p:nvPr>
            <p:ph idx="12" type="sldNum"/>
          </p:nvPr>
        </p:nvSpPr>
        <p:spPr>
          <a:xfrm>
            <a:off x="7200904" y="4385300"/>
            <a:ext cx="1820400" cy="46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5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5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177397" y="0"/>
            <a:ext cx="2317347" cy="4495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5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349558" y="0"/>
            <a:ext cx="2317347" cy="4495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5"/>
          <p:cNvPicPr preferRelativeResize="0"/>
          <p:nvPr/>
        </p:nvPicPr>
        <p:blipFill rotWithShape="1">
          <a:blip r:embed="rId4">
            <a:alphaModFix/>
          </a:blip>
          <a:srcRect b="5846" l="0" r="0" t="5837"/>
          <a:stretch/>
        </p:blipFill>
        <p:spPr>
          <a:xfrm>
            <a:off x="4556905" y="741163"/>
            <a:ext cx="1671782" cy="311828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5"/>
          <p:cNvSpPr/>
          <p:nvPr/>
        </p:nvSpPr>
        <p:spPr>
          <a:xfrm>
            <a:off x="4034086" y="135470"/>
            <a:ext cx="751500" cy="7389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5"/>
          <p:cNvSpPr txBox="1"/>
          <p:nvPr/>
        </p:nvSpPr>
        <p:spPr>
          <a:xfrm>
            <a:off x="4262803" y="268830"/>
            <a:ext cx="294000" cy="47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108" name="Google Shape;108;p15"/>
          <p:cNvPicPr preferRelativeResize="0"/>
          <p:nvPr/>
        </p:nvPicPr>
        <p:blipFill rotWithShape="1">
          <a:blip r:embed="rId5">
            <a:alphaModFix/>
          </a:blip>
          <a:srcRect b="1335" l="0" r="2553" t="1160"/>
          <a:stretch/>
        </p:blipFill>
        <p:spPr>
          <a:xfrm>
            <a:off x="1384650" y="702175"/>
            <a:ext cx="1696300" cy="313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7441329">
            <a:off x="1637453" y="707728"/>
            <a:ext cx="1273655" cy="1300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544662" y="719544"/>
            <a:ext cx="1696291" cy="3139908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5"/>
          <p:cNvSpPr/>
          <p:nvPr/>
        </p:nvSpPr>
        <p:spPr>
          <a:xfrm>
            <a:off x="1631225" y="741173"/>
            <a:ext cx="1409700" cy="2304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2" name="Google Shape;112;p15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349558" y="0"/>
            <a:ext cx="2317347" cy="4495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5"/>
          <p:cNvPicPr preferRelativeResize="0"/>
          <p:nvPr/>
        </p:nvPicPr>
        <p:blipFill rotWithShape="1">
          <a:blip r:embed="rId5">
            <a:alphaModFix/>
          </a:blip>
          <a:srcRect b="1335" l="0" r="2553" t="1160"/>
          <a:stretch/>
        </p:blipFill>
        <p:spPr>
          <a:xfrm>
            <a:off x="4585050" y="702175"/>
            <a:ext cx="1696300" cy="313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5"/>
          <p:cNvSpPr/>
          <p:nvPr/>
        </p:nvSpPr>
        <p:spPr>
          <a:xfrm>
            <a:off x="4034086" y="135470"/>
            <a:ext cx="751500" cy="7389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15"/>
          <p:cNvSpPr txBox="1"/>
          <p:nvPr/>
        </p:nvSpPr>
        <p:spPr>
          <a:xfrm>
            <a:off x="4262803" y="268830"/>
            <a:ext cx="294000" cy="47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6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16" name="Google Shape;116;p15"/>
          <p:cNvSpPr/>
          <p:nvPr/>
        </p:nvSpPr>
        <p:spPr>
          <a:xfrm>
            <a:off x="5888375" y="3395125"/>
            <a:ext cx="406200" cy="3111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7" name="Google Shape;117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319236" y="1276936"/>
            <a:ext cx="1021174" cy="9704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8868580">
            <a:off x="6135916" y="2525320"/>
            <a:ext cx="1300083" cy="127454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5"/>
          <p:cNvSpPr/>
          <p:nvPr/>
        </p:nvSpPr>
        <p:spPr>
          <a:xfrm>
            <a:off x="861925" y="135470"/>
            <a:ext cx="751500" cy="7389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15"/>
          <p:cNvSpPr txBox="1"/>
          <p:nvPr/>
        </p:nvSpPr>
        <p:spPr>
          <a:xfrm>
            <a:off x="1090641" y="268830"/>
            <a:ext cx="294000" cy="47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5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121" name="Google Shape;121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913536" y="1276276"/>
            <a:ext cx="1022564" cy="971816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5"/>
          <p:cNvSpPr txBox="1"/>
          <p:nvPr>
            <p:ph idx="12" type="sldNum"/>
          </p:nvPr>
        </p:nvSpPr>
        <p:spPr>
          <a:xfrm>
            <a:off x="7200904" y="4385300"/>
            <a:ext cx="1820400" cy="46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5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16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323205" y="0"/>
            <a:ext cx="2268925" cy="4637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6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295249" y="0"/>
            <a:ext cx="2268925" cy="4637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6"/>
          <p:cNvPicPr preferRelativeResize="0"/>
          <p:nvPr/>
        </p:nvPicPr>
        <p:blipFill rotWithShape="1">
          <a:blip r:embed="rId4">
            <a:alphaModFix/>
          </a:blip>
          <a:srcRect b="5846" l="0" r="0" t="5837"/>
          <a:stretch/>
        </p:blipFill>
        <p:spPr>
          <a:xfrm>
            <a:off x="4498264" y="764654"/>
            <a:ext cx="1636850" cy="3217112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6"/>
          <p:cNvSpPr/>
          <p:nvPr/>
        </p:nvSpPr>
        <p:spPr>
          <a:xfrm>
            <a:off x="3986369" y="139764"/>
            <a:ext cx="735900" cy="762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16"/>
          <p:cNvSpPr txBox="1"/>
          <p:nvPr/>
        </p:nvSpPr>
        <p:spPr>
          <a:xfrm>
            <a:off x="4210307" y="277350"/>
            <a:ext cx="288000" cy="4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132" name="Google Shape;132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86277" y="742349"/>
            <a:ext cx="1660847" cy="32394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6"/>
          <p:cNvPicPr preferRelativeResize="0"/>
          <p:nvPr/>
        </p:nvPicPr>
        <p:blipFill rotWithShape="1">
          <a:blip r:embed="rId6">
            <a:alphaModFix/>
          </a:blip>
          <a:srcRect b="0" l="0" r="0" t="3110"/>
          <a:stretch/>
        </p:blipFill>
        <p:spPr>
          <a:xfrm>
            <a:off x="1544875" y="542925"/>
            <a:ext cx="1636850" cy="3522775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16"/>
          <p:cNvSpPr/>
          <p:nvPr/>
        </p:nvSpPr>
        <p:spPr>
          <a:xfrm>
            <a:off x="1014325" y="139764"/>
            <a:ext cx="735900" cy="762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16"/>
          <p:cNvSpPr txBox="1"/>
          <p:nvPr/>
        </p:nvSpPr>
        <p:spPr>
          <a:xfrm>
            <a:off x="1238262" y="277350"/>
            <a:ext cx="288000" cy="4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7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136" name="Google Shape;136;p16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295249" y="0"/>
            <a:ext cx="2268925" cy="4637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6"/>
          <p:cNvPicPr preferRelativeResize="0"/>
          <p:nvPr/>
        </p:nvPicPr>
        <p:blipFill rotWithShape="1">
          <a:blip r:embed="rId7">
            <a:alphaModFix/>
          </a:blip>
          <a:srcRect b="7338" l="0" r="0" t="0"/>
          <a:stretch/>
        </p:blipFill>
        <p:spPr>
          <a:xfrm>
            <a:off x="4486275" y="439275"/>
            <a:ext cx="1660849" cy="3418348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6"/>
          <p:cNvSpPr/>
          <p:nvPr/>
        </p:nvSpPr>
        <p:spPr>
          <a:xfrm>
            <a:off x="3986369" y="139764"/>
            <a:ext cx="735900" cy="762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16"/>
          <p:cNvSpPr txBox="1"/>
          <p:nvPr/>
        </p:nvSpPr>
        <p:spPr>
          <a:xfrm>
            <a:off x="4210307" y="277350"/>
            <a:ext cx="288000" cy="4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8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40" name="Google Shape;140;p16"/>
          <p:cNvSpPr/>
          <p:nvPr/>
        </p:nvSpPr>
        <p:spPr>
          <a:xfrm>
            <a:off x="2008110" y="1140227"/>
            <a:ext cx="710400" cy="762600"/>
          </a:xfrm>
          <a:prstGeom prst="ellipse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1" name="Google Shape;141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7358767">
            <a:off x="2203857" y="1502121"/>
            <a:ext cx="1293428" cy="1292664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6"/>
          <p:cNvSpPr/>
          <p:nvPr/>
        </p:nvSpPr>
        <p:spPr>
          <a:xfrm>
            <a:off x="5025019" y="816941"/>
            <a:ext cx="710400" cy="762600"/>
          </a:xfrm>
          <a:prstGeom prst="ellipse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3" name="Google Shape;143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7358767">
            <a:off x="5147366" y="1296735"/>
            <a:ext cx="1293428" cy="1292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663102" y="1415069"/>
            <a:ext cx="1258748" cy="1260532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6"/>
          <p:cNvSpPr txBox="1"/>
          <p:nvPr>
            <p:ph idx="12" type="sldNum"/>
          </p:nvPr>
        </p:nvSpPr>
        <p:spPr>
          <a:xfrm>
            <a:off x="7200904" y="4385300"/>
            <a:ext cx="1820400" cy="46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5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17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777874" y="0"/>
            <a:ext cx="2250333" cy="426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7"/>
          <p:cNvPicPr preferRelativeResize="0"/>
          <p:nvPr/>
        </p:nvPicPr>
        <p:blipFill rotWithShape="1">
          <a:blip r:embed="rId4">
            <a:alphaModFix/>
          </a:blip>
          <a:srcRect b="14755" l="0" r="0" t="0"/>
          <a:stretch/>
        </p:blipFill>
        <p:spPr>
          <a:xfrm>
            <a:off x="1936275" y="533400"/>
            <a:ext cx="1770650" cy="3352801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17"/>
          <p:cNvSpPr/>
          <p:nvPr/>
        </p:nvSpPr>
        <p:spPr>
          <a:xfrm>
            <a:off x="1471525" y="128598"/>
            <a:ext cx="729900" cy="7017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7"/>
          <p:cNvSpPr txBox="1"/>
          <p:nvPr/>
        </p:nvSpPr>
        <p:spPr>
          <a:xfrm>
            <a:off x="1693627" y="255193"/>
            <a:ext cx="2856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9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54" name="Google Shape;154;p17"/>
          <p:cNvSpPr/>
          <p:nvPr/>
        </p:nvSpPr>
        <p:spPr>
          <a:xfrm>
            <a:off x="2469244" y="844951"/>
            <a:ext cx="704700" cy="701700"/>
          </a:xfrm>
          <a:prstGeom prst="ellipse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5" name="Google Shape;15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477694">
            <a:off x="2632545" y="1359166"/>
            <a:ext cx="1217811" cy="1255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47174" y="1366999"/>
            <a:ext cx="1496426" cy="1390221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7"/>
          <p:cNvSpPr txBox="1"/>
          <p:nvPr>
            <p:ph idx="12" type="sldNum"/>
          </p:nvPr>
        </p:nvSpPr>
        <p:spPr>
          <a:xfrm>
            <a:off x="7200904" y="4385300"/>
            <a:ext cx="1820400" cy="46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5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E6334C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