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</p:sldIdLst>
  <p:sldSz cy="10440000" cx="7560000"/>
  <p:notesSz cx="6858000" cy="9144000"/>
  <p:embeddedFontLst>
    <p:embeddedFont>
      <p:font typeface="Roboto"/>
      <p:regular r:id="rId8"/>
      <p:bold r:id="rId9"/>
      <p:italic r:id="rId10"/>
      <p:boldItalic r:id="rId11"/>
    </p:embeddedFont>
    <p:embeddedFont>
      <p:font typeface="Fira Sans Medium"/>
      <p:regular r:id="rId12"/>
      <p:bold r:id="rId13"/>
      <p:italic r:id="rId14"/>
      <p:boldItalic r:id="rId15"/>
    </p:embeddedFont>
    <p:embeddedFont>
      <p:font typeface="Barlow"/>
      <p:regular r:id="rId16"/>
      <p:bold r:id="rId17"/>
      <p:italic r:id="rId18"/>
      <p:boldItalic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20" roundtripDataSignature="AMtx7mh3dnMbDNdl6ak6J+z4aJOpUo0cL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customschemas.google.com/relationships/presentationmetadata" Target="metadata"/><Relationship Id="rId11" Type="http://schemas.openxmlformats.org/officeDocument/2006/relationships/font" Target="fonts/Roboto-boldItalic.fntdata"/><Relationship Id="rId10" Type="http://schemas.openxmlformats.org/officeDocument/2006/relationships/font" Target="fonts/Roboto-italic.fntdata"/><Relationship Id="rId13" Type="http://schemas.openxmlformats.org/officeDocument/2006/relationships/font" Target="fonts/FiraSansMedium-bold.fntdata"/><Relationship Id="rId12" Type="http://schemas.openxmlformats.org/officeDocument/2006/relationships/font" Target="fonts/FiraSansMedium-regular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font" Target="fonts/Roboto-bold.fntdata"/><Relationship Id="rId15" Type="http://schemas.openxmlformats.org/officeDocument/2006/relationships/font" Target="fonts/FiraSansMedium-boldItalic.fntdata"/><Relationship Id="rId14" Type="http://schemas.openxmlformats.org/officeDocument/2006/relationships/font" Target="fonts/FiraSansMedium-italic.fntdata"/><Relationship Id="rId17" Type="http://schemas.openxmlformats.org/officeDocument/2006/relationships/font" Target="fonts/Barlow-bold.fntdata"/><Relationship Id="rId16" Type="http://schemas.openxmlformats.org/officeDocument/2006/relationships/font" Target="fonts/Barlow-regular.fntdata"/><Relationship Id="rId5" Type="http://schemas.openxmlformats.org/officeDocument/2006/relationships/slide" Target="slides/slide1.xml"/><Relationship Id="rId19" Type="http://schemas.openxmlformats.org/officeDocument/2006/relationships/font" Target="fonts/Barlow-boldItalic.fntdata"/><Relationship Id="rId6" Type="http://schemas.openxmlformats.org/officeDocument/2006/relationships/slide" Target="slides/slide2.xml"/><Relationship Id="rId18" Type="http://schemas.openxmlformats.org/officeDocument/2006/relationships/font" Target="fonts/Barlow-italic.fntdata"/><Relationship Id="rId7" Type="http://schemas.openxmlformats.org/officeDocument/2006/relationships/slide" Target="slides/slide3.xml"/><Relationship Id="rId8" Type="http://schemas.openxmlformats.org/officeDocument/2006/relationships/font" Target="fonts/Roboto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87788" y="685800"/>
            <a:ext cx="2483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/>
          <p:nvPr>
            <p:ph idx="2" type="sldImg"/>
          </p:nvPr>
        </p:nvSpPr>
        <p:spPr>
          <a:xfrm>
            <a:off x="2187788" y="685800"/>
            <a:ext cx="2483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" name="Google Shape;52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:notes"/>
          <p:cNvSpPr/>
          <p:nvPr>
            <p:ph idx="2" type="sldImg"/>
          </p:nvPr>
        </p:nvSpPr>
        <p:spPr>
          <a:xfrm>
            <a:off x="2187788" y="685800"/>
            <a:ext cx="2483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5" name="Google Shape;115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:notes"/>
          <p:cNvSpPr/>
          <p:nvPr>
            <p:ph idx="2" type="sldImg"/>
          </p:nvPr>
        </p:nvSpPr>
        <p:spPr>
          <a:xfrm>
            <a:off x="2187788" y="685800"/>
            <a:ext cx="2483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7" name="Google Shape;137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ote bas de page impair" type="secHead">
  <p:cSld name="SECTION_HEADER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5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sp>
        <p:nvSpPr>
          <p:cNvPr id="11" name="Google Shape;11;p5"/>
          <p:cNvSpPr txBox="1"/>
          <p:nvPr/>
        </p:nvSpPr>
        <p:spPr>
          <a:xfrm>
            <a:off x="1076325" y="9667875"/>
            <a:ext cx="6124500" cy="6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1" lang="fr" sz="1050" u="none" cap="none" strike="noStrike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Contenus produits par Emmaüs Connect et la Croix Rouge française en 2024 dans le cadre d'un projet soutenu par l'ANCT et l'Agefiph</a:t>
            </a:r>
            <a:endParaRPr b="0" i="1" sz="1050" u="none" cap="none" strike="noStrike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1" lang="fr" sz="1050" u="none" cap="none" strike="noStrike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Licence CC BY-NC-SA 4.0. - https://creativecommons.org/licenses/by-nc-sa/4.0/</a:t>
            </a:r>
            <a:endParaRPr b="0" i="1" sz="1050" u="none" cap="none" strike="noStrike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" name="Google Shape;12;p5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fr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4"/>
          <p:cNvSpPr txBox="1"/>
          <p:nvPr>
            <p:ph hasCustomPrompt="1" type="title"/>
          </p:nvPr>
        </p:nvSpPr>
        <p:spPr>
          <a:xfrm>
            <a:off x="257705" y="2245153"/>
            <a:ext cx="7044600" cy="3985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4"/>
          <p:cNvSpPr txBox="1"/>
          <p:nvPr>
            <p:ph idx="1" type="body"/>
          </p:nvPr>
        </p:nvSpPr>
        <p:spPr>
          <a:xfrm>
            <a:off x="257705" y="6398217"/>
            <a:ext cx="7044600" cy="26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4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5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ote bas de page pair" type="tx">
  <p:cSld name="TITLE_AND_BODY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6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sp>
        <p:nvSpPr>
          <p:cNvPr id="15" name="Google Shape;15;p6"/>
          <p:cNvSpPr txBox="1"/>
          <p:nvPr/>
        </p:nvSpPr>
        <p:spPr>
          <a:xfrm>
            <a:off x="314325" y="9667875"/>
            <a:ext cx="6124500" cy="6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1" lang="fr" sz="1050" u="none" cap="none" strike="noStrike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Contenus produits par Emmaüs Connect et la Croix Rouge française en 2024 dans le cadre d'un projet soutenu par l'ANCT et l'Agefiph</a:t>
            </a:r>
            <a:endParaRPr b="0" i="1" sz="1050" u="none" cap="none" strike="noStrike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1" lang="fr" sz="1050" u="none" cap="none" strike="noStrike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Licence CC BY-NC-SA 4.0. - https://creativecommons.org/licenses/by-nc-sa/4.0/</a:t>
            </a:r>
            <a:endParaRPr b="0" i="1" sz="1050" u="none" cap="none" strike="noStrike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7"/>
          <p:cNvSpPr txBox="1"/>
          <p:nvPr>
            <p:ph type="ctrTitle"/>
          </p:nvPr>
        </p:nvSpPr>
        <p:spPr>
          <a:xfrm>
            <a:off x="257712" y="1511298"/>
            <a:ext cx="7044600" cy="4166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8" name="Google Shape;18;p7"/>
          <p:cNvSpPr txBox="1"/>
          <p:nvPr>
            <p:ph idx="1" type="subTitle"/>
          </p:nvPr>
        </p:nvSpPr>
        <p:spPr>
          <a:xfrm>
            <a:off x="257705" y="5752555"/>
            <a:ext cx="7044600" cy="160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9" name="Google Shape;19;p7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8"/>
          <p:cNvSpPr txBox="1"/>
          <p:nvPr>
            <p:ph type="title"/>
          </p:nvPr>
        </p:nvSpPr>
        <p:spPr>
          <a:xfrm>
            <a:off x="257705" y="903288"/>
            <a:ext cx="7044600" cy="11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8"/>
          <p:cNvSpPr txBox="1"/>
          <p:nvPr>
            <p:ph idx="1" type="body"/>
          </p:nvPr>
        </p:nvSpPr>
        <p:spPr>
          <a:xfrm>
            <a:off x="257705" y="2339232"/>
            <a:ext cx="3306900" cy="69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8"/>
          <p:cNvSpPr txBox="1"/>
          <p:nvPr>
            <p:ph idx="2" type="body"/>
          </p:nvPr>
        </p:nvSpPr>
        <p:spPr>
          <a:xfrm>
            <a:off x="3995291" y="2339232"/>
            <a:ext cx="3306900" cy="69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8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9"/>
          <p:cNvSpPr txBox="1"/>
          <p:nvPr>
            <p:ph type="title"/>
          </p:nvPr>
        </p:nvSpPr>
        <p:spPr>
          <a:xfrm>
            <a:off x="257705" y="903288"/>
            <a:ext cx="7044600" cy="11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9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0"/>
          <p:cNvSpPr txBox="1"/>
          <p:nvPr>
            <p:ph type="title"/>
          </p:nvPr>
        </p:nvSpPr>
        <p:spPr>
          <a:xfrm>
            <a:off x="257705" y="1127727"/>
            <a:ext cx="2321700" cy="1533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10"/>
          <p:cNvSpPr txBox="1"/>
          <p:nvPr>
            <p:ph idx="1" type="body"/>
          </p:nvPr>
        </p:nvSpPr>
        <p:spPr>
          <a:xfrm>
            <a:off x="257705" y="2820535"/>
            <a:ext cx="2321700" cy="645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10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/>
          <p:nvPr>
            <p:ph type="title"/>
          </p:nvPr>
        </p:nvSpPr>
        <p:spPr>
          <a:xfrm>
            <a:off x="405325" y="913690"/>
            <a:ext cx="5264700" cy="8303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11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2"/>
          <p:cNvSpPr/>
          <p:nvPr/>
        </p:nvSpPr>
        <p:spPr>
          <a:xfrm>
            <a:off x="3780000" y="-254"/>
            <a:ext cx="3780000" cy="1044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12"/>
          <p:cNvSpPr txBox="1"/>
          <p:nvPr>
            <p:ph type="title"/>
          </p:nvPr>
        </p:nvSpPr>
        <p:spPr>
          <a:xfrm>
            <a:off x="219508" y="2503032"/>
            <a:ext cx="3344400" cy="3008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12"/>
          <p:cNvSpPr txBox="1"/>
          <p:nvPr>
            <p:ph idx="1" type="subTitle"/>
          </p:nvPr>
        </p:nvSpPr>
        <p:spPr>
          <a:xfrm>
            <a:off x="219508" y="5689531"/>
            <a:ext cx="3344400" cy="250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12"/>
          <p:cNvSpPr txBox="1"/>
          <p:nvPr>
            <p:ph idx="2" type="body"/>
          </p:nvPr>
        </p:nvSpPr>
        <p:spPr>
          <a:xfrm>
            <a:off x="4083839" y="1469689"/>
            <a:ext cx="3172200" cy="75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12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3"/>
          <p:cNvSpPr txBox="1"/>
          <p:nvPr>
            <p:ph idx="1" type="body"/>
          </p:nvPr>
        </p:nvSpPr>
        <p:spPr>
          <a:xfrm>
            <a:off x="257705" y="8586994"/>
            <a:ext cx="4959600" cy="122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3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4"/>
          <p:cNvSpPr txBox="1"/>
          <p:nvPr>
            <p:ph type="title"/>
          </p:nvPr>
        </p:nvSpPr>
        <p:spPr>
          <a:xfrm>
            <a:off x="257705" y="903288"/>
            <a:ext cx="7044600" cy="11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4"/>
          <p:cNvSpPr txBox="1"/>
          <p:nvPr>
            <p:ph idx="1" type="body"/>
          </p:nvPr>
        </p:nvSpPr>
        <p:spPr>
          <a:xfrm>
            <a:off x="257705" y="2339232"/>
            <a:ext cx="7044600" cy="69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4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1.png"/><Relationship Id="rId5" Type="http://schemas.openxmlformats.org/officeDocument/2006/relationships/image" Target="../media/image4.png"/><Relationship Id="rId6" Type="http://schemas.openxmlformats.org/officeDocument/2006/relationships/hyperlink" Target="https://www.lesbonsclics.fr/fr/ressources-pedagogiques/decouvrir-univers-applications-1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Relationship Id="rId4" Type="http://schemas.openxmlformats.org/officeDocument/2006/relationships/image" Target="../media/image5.png"/><Relationship Id="rId5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/>
          <p:nvPr/>
        </p:nvSpPr>
        <p:spPr>
          <a:xfrm>
            <a:off x="1084500" y="379189"/>
            <a:ext cx="5833800" cy="42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fr" sz="2500" u="none" cap="none" strike="noStrike">
                <a:solidFill>
                  <a:srgbClr val="E6334C"/>
                </a:solidFill>
                <a:latin typeface="Arial"/>
                <a:ea typeface="Arial"/>
                <a:cs typeface="Arial"/>
                <a:sym typeface="Arial"/>
              </a:rPr>
              <a:t>Je fais une playlist avec Youtube</a:t>
            </a:r>
            <a:endParaRPr b="1" i="0" sz="2500" u="none" cap="none" strike="noStrike">
              <a:solidFill>
                <a:srgbClr val="E6334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" name="Google Shape;55;p1"/>
          <p:cNvSpPr/>
          <p:nvPr/>
        </p:nvSpPr>
        <p:spPr>
          <a:xfrm>
            <a:off x="1108200" y="1403032"/>
            <a:ext cx="1442100" cy="1398300"/>
          </a:xfrm>
          <a:prstGeom prst="rect">
            <a:avLst/>
          </a:prstGeom>
          <a:noFill/>
          <a:ln cap="flat" cmpd="sng" w="38100">
            <a:solidFill>
              <a:srgbClr val="E6334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Google Shape;56;p1"/>
          <p:cNvSpPr/>
          <p:nvPr/>
        </p:nvSpPr>
        <p:spPr>
          <a:xfrm>
            <a:off x="2683231" y="1403032"/>
            <a:ext cx="1442100" cy="1398300"/>
          </a:xfrm>
          <a:prstGeom prst="rect">
            <a:avLst/>
          </a:prstGeom>
          <a:noFill/>
          <a:ln cap="flat" cmpd="sng" w="38100">
            <a:solidFill>
              <a:srgbClr val="E6334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1"/>
          <p:cNvSpPr/>
          <p:nvPr/>
        </p:nvSpPr>
        <p:spPr>
          <a:xfrm>
            <a:off x="4258262" y="1403032"/>
            <a:ext cx="1442100" cy="1398300"/>
          </a:xfrm>
          <a:prstGeom prst="rect">
            <a:avLst/>
          </a:prstGeom>
          <a:noFill/>
          <a:ln cap="flat" cmpd="sng" w="38100">
            <a:solidFill>
              <a:srgbClr val="E6334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1"/>
          <p:cNvSpPr/>
          <p:nvPr/>
        </p:nvSpPr>
        <p:spPr>
          <a:xfrm>
            <a:off x="5833293" y="1403032"/>
            <a:ext cx="1442100" cy="1398300"/>
          </a:xfrm>
          <a:prstGeom prst="rect">
            <a:avLst/>
          </a:prstGeom>
          <a:noFill/>
          <a:ln cap="flat" cmpd="sng" w="38100">
            <a:solidFill>
              <a:srgbClr val="E6334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" name="Google Shape;59;p1"/>
          <p:cNvSpPr txBox="1"/>
          <p:nvPr/>
        </p:nvSpPr>
        <p:spPr>
          <a:xfrm>
            <a:off x="1378825" y="2460350"/>
            <a:ext cx="937500" cy="28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fr" sz="10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Smartphone</a:t>
            </a:r>
            <a:endParaRPr b="1" i="0" sz="10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" name="Google Shape;60;p1"/>
          <p:cNvSpPr txBox="1"/>
          <p:nvPr/>
        </p:nvSpPr>
        <p:spPr>
          <a:xfrm>
            <a:off x="2742675" y="2427800"/>
            <a:ext cx="1382700" cy="33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fr" sz="10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Collectif/Individuel</a:t>
            </a:r>
            <a:endParaRPr b="1" i="0" sz="10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" name="Google Shape;61;p1"/>
          <p:cNvSpPr txBox="1"/>
          <p:nvPr/>
        </p:nvSpPr>
        <p:spPr>
          <a:xfrm>
            <a:off x="1084500" y="3940913"/>
            <a:ext cx="61671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fr" sz="15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Objectifs : </a:t>
            </a:r>
            <a:endParaRPr b="1" i="0" sz="15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Identifier l'icône youtube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Créer une playlist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Ajouter un titre à une playlist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Google Shape;62;p1"/>
          <p:cNvSpPr txBox="1"/>
          <p:nvPr/>
        </p:nvSpPr>
        <p:spPr>
          <a:xfrm>
            <a:off x="1084500" y="3086150"/>
            <a:ext cx="6167100" cy="7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fr" sz="15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Description rapide : </a:t>
            </a: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Les activités d’application visent à accompagner les personnes en situation de handicap à la maîtrise de mouvements sensorimoteur et à la compréhension des interfaces numériques. Ici, nous cherchons à créer une playlist sur youtube.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Google Shape;63;p1"/>
          <p:cNvSpPr txBox="1"/>
          <p:nvPr/>
        </p:nvSpPr>
        <p:spPr>
          <a:xfrm>
            <a:off x="1084500" y="4964875"/>
            <a:ext cx="6081300" cy="7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fr" sz="15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Matériel : </a:t>
            </a:r>
            <a:endParaRPr b="1" i="0" sz="15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Vidéo projecteur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Pas-à-pas en papier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Google Shape;64;p1"/>
          <p:cNvSpPr txBox="1"/>
          <p:nvPr/>
        </p:nvSpPr>
        <p:spPr>
          <a:xfrm>
            <a:off x="1084500" y="5819638"/>
            <a:ext cx="6000600" cy="7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fr" sz="15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Prérequis : </a:t>
            </a:r>
            <a:endParaRPr b="1" i="0" sz="15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Avoir un smartphone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Avoir un compte google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" name="Google Shape;65;p1"/>
          <p:cNvSpPr/>
          <p:nvPr/>
        </p:nvSpPr>
        <p:spPr>
          <a:xfrm>
            <a:off x="0" y="0"/>
            <a:ext cx="861000" cy="10440000"/>
          </a:xfrm>
          <a:prstGeom prst="rect">
            <a:avLst/>
          </a:prstGeom>
          <a:solidFill>
            <a:srgbClr val="E6334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" name="Google Shape;66;p1"/>
          <p:cNvSpPr txBox="1"/>
          <p:nvPr/>
        </p:nvSpPr>
        <p:spPr>
          <a:xfrm>
            <a:off x="1084500" y="6505200"/>
            <a:ext cx="6167100" cy="7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fr" sz="15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Supports et contenus utilisés: </a:t>
            </a:r>
            <a:endParaRPr b="1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sng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fr" sz="1100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Smartphone - Je fais une playlist avec Youtube (support et pas à pas)</a:t>
            </a:r>
            <a:r>
              <a:rPr b="1" i="0" lang="fr" sz="1100" u="sng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endParaRPr b="1" i="0" sz="1100" u="sng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7" name="Google Shape;67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42675" y="1403012"/>
            <a:ext cx="1089225" cy="10892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8" name="Google Shape;68;p1"/>
          <p:cNvGrpSpPr/>
          <p:nvPr/>
        </p:nvGrpSpPr>
        <p:grpSpPr>
          <a:xfrm>
            <a:off x="4589789" y="1533074"/>
            <a:ext cx="820008" cy="878061"/>
            <a:chOff x="1674750" y="3254050"/>
            <a:chExt cx="294575" cy="295375"/>
          </a:xfrm>
        </p:grpSpPr>
        <p:sp>
          <p:nvSpPr>
            <p:cNvPr id="69" name="Google Shape;69;p1"/>
            <p:cNvSpPr/>
            <p:nvPr/>
          </p:nvSpPr>
          <p:spPr>
            <a:xfrm>
              <a:off x="1691275" y="3351700"/>
              <a:ext cx="278050" cy="197725"/>
            </a:xfrm>
            <a:custGeom>
              <a:rect b="b" l="l" r="r" t="t"/>
              <a:pathLst>
                <a:path extrusionOk="0" h="7909" w="11122">
                  <a:moveTo>
                    <a:pt x="10535" y="0"/>
                  </a:moveTo>
                  <a:cubicBezTo>
                    <a:pt x="10489" y="0"/>
                    <a:pt x="10442" y="10"/>
                    <a:pt x="10397" y="33"/>
                  </a:cubicBezTo>
                  <a:cubicBezTo>
                    <a:pt x="10208" y="64"/>
                    <a:pt x="10114" y="253"/>
                    <a:pt x="10177" y="474"/>
                  </a:cubicBezTo>
                  <a:cubicBezTo>
                    <a:pt x="10334" y="978"/>
                    <a:pt x="10429" y="1482"/>
                    <a:pt x="10429" y="1986"/>
                  </a:cubicBezTo>
                  <a:cubicBezTo>
                    <a:pt x="10429" y="4885"/>
                    <a:pt x="8066" y="7247"/>
                    <a:pt x="5199" y="7247"/>
                  </a:cubicBezTo>
                  <a:cubicBezTo>
                    <a:pt x="3561" y="7247"/>
                    <a:pt x="2017" y="6397"/>
                    <a:pt x="1072" y="5137"/>
                  </a:cubicBezTo>
                  <a:lnTo>
                    <a:pt x="1733" y="5137"/>
                  </a:lnTo>
                  <a:cubicBezTo>
                    <a:pt x="1922" y="5137"/>
                    <a:pt x="2080" y="4979"/>
                    <a:pt x="2080" y="4790"/>
                  </a:cubicBezTo>
                  <a:cubicBezTo>
                    <a:pt x="2080" y="4601"/>
                    <a:pt x="1922" y="4443"/>
                    <a:pt x="1733" y="4443"/>
                  </a:cubicBezTo>
                  <a:lnTo>
                    <a:pt x="347" y="4443"/>
                  </a:lnTo>
                  <a:cubicBezTo>
                    <a:pt x="158" y="4443"/>
                    <a:pt x="1" y="4601"/>
                    <a:pt x="1" y="4790"/>
                  </a:cubicBezTo>
                  <a:lnTo>
                    <a:pt x="1" y="6176"/>
                  </a:lnTo>
                  <a:cubicBezTo>
                    <a:pt x="1" y="6365"/>
                    <a:pt x="158" y="6523"/>
                    <a:pt x="347" y="6523"/>
                  </a:cubicBezTo>
                  <a:cubicBezTo>
                    <a:pt x="536" y="6523"/>
                    <a:pt x="694" y="6365"/>
                    <a:pt x="694" y="6176"/>
                  </a:cubicBezTo>
                  <a:lnTo>
                    <a:pt x="694" y="5767"/>
                  </a:lnTo>
                  <a:cubicBezTo>
                    <a:pt x="1796" y="7090"/>
                    <a:pt x="3466" y="7909"/>
                    <a:pt x="5199" y="7909"/>
                  </a:cubicBezTo>
                  <a:cubicBezTo>
                    <a:pt x="8412" y="7909"/>
                    <a:pt x="11122" y="5231"/>
                    <a:pt x="11122" y="1986"/>
                  </a:cubicBezTo>
                  <a:cubicBezTo>
                    <a:pt x="11122" y="1419"/>
                    <a:pt x="10996" y="820"/>
                    <a:pt x="10838" y="222"/>
                  </a:cubicBezTo>
                  <a:cubicBezTo>
                    <a:pt x="10814" y="102"/>
                    <a:pt x="10681" y="0"/>
                    <a:pt x="10535" y="0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" name="Google Shape;70;p1"/>
            <p:cNvSpPr/>
            <p:nvPr/>
          </p:nvSpPr>
          <p:spPr>
            <a:xfrm>
              <a:off x="1674750" y="3254050"/>
              <a:ext cx="277250" cy="197900"/>
            </a:xfrm>
            <a:custGeom>
              <a:rect b="b" l="l" r="r" t="t"/>
              <a:pathLst>
                <a:path extrusionOk="0" h="7916" w="11090">
                  <a:moveTo>
                    <a:pt x="5891" y="1"/>
                  </a:moveTo>
                  <a:cubicBezTo>
                    <a:pt x="2678" y="1"/>
                    <a:pt x="0" y="2679"/>
                    <a:pt x="0" y="5892"/>
                  </a:cubicBezTo>
                  <a:cubicBezTo>
                    <a:pt x="0" y="6491"/>
                    <a:pt x="126" y="7089"/>
                    <a:pt x="284" y="7656"/>
                  </a:cubicBezTo>
                  <a:cubicBezTo>
                    <a:pt x="310" y="7842"/>
                    <a:pt x="448" y="7916"/>
                    <a:pt x="604" y="7916"/>
                  </a:cubicBezTo>
                  <a:cubicBezTo>
                    <a:pt x="633" y="7916"/>
                    <a:pt x="663" y="7913"/>
                    <a:pt x="693" y="7908"/>
                  </a:cubicBezTo>
                  <a:cubicBezTo>
                    <a:pt x="882" y="7877"/>
                    <a:pt x="977" y="7656"/>
                    <a:pt x="945" y="7467"/>
                  </a:cubicBezTo>
                  <a:cubicBezTo>
                    <a:pt x="788" y="6963"/>
                    <a:pt x="662" y="6459"/>
                    <a:pt x="662" y="5892"/>
                  </a:cubicBezTo>
                  <a:cubicBezTo>
                    <a:pt x="662" y="3025"/>
                    <a:pt x="3025" y="662"/>
                    <a:pt x="5891" y="662"/>
                  </a:cubicBezTo>
                  <a:cubicBezTo>
                    <a:pt x="7561" y="662"/>
                    <a:pt x="9105" y="1481"/>
                    <a:pt x="10050" y="2742"/>
                  </a:cubicBezTo>
                  <a:lnTo>
                    <a:pt x="9357" y="2742"/>
                  </a:lnTo>
                  <a:cubicBezTo>
                    <a:pt x="9168" y="2742"/>
                    <a:pt x="9010" y="2899"/>
                    <a:pt x="9010" y="3088"/>
                  </a:cubicBezTo>
                  <a:cubicBezTo>
                    <a:pt x="9010" y="3309"/>
                    <a:pt x="9168" y="3466"/>
                    <a:pt x="9357" y="3466"/>
                  </a:cubicBezTo>
                  <a:lnTo>
                    <a:pt x="10743" y="3466"/>
                  </a:lnTo>
                  <a:cubicBezTo>
                    <a:pt x="10932" y="3466"/>
                    <a:pt x="11090" y="3309"/>
                    <a:pt x="11090" y="3088"/>
                  </a:cubicBezTo>
                  <a:lnTo>
                    <a:pt x="11090" y="1733"/>
                  </a:lnTo>
                  <a:cubicBezTo>
                    <a:pt x="11090" y="1513"/>
                    <a:pt x="10932" y="1355"/>
                    <a:pt x="10743" y="1355"/>
                  </a:cubicBezTo>
                  <a:cubicBezTo>
                    <a:pt x="10554" y="1355"/>
                    <a:pt x="10397" y="1513"/>
                    <a:pt x="10397" y="1733"/>
                  </a:cubicBezTo>
                  <a:lnTo>
                    <a:pt x="10397" y="2111"/>
                  </a:lnTo>
                  <a:cubicBezTo>
                    <a:pt x="9294" y="820"/>
                    <a:pt x="7624" y="1"/>
                    <a:pt x="5891" y="1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" name="Google Shape;71;p1"/>
            <p:cNvSpPr/>
            <p:nvPr/>
          </p:nvSpPr>
          <p:spPr>
            <a:xfrm>
              <a:off x="1727500" y="3306825"/>
              <a:ext cx="189075" cy="189050"/>
            </a:xfrm>
            <a:custGeom>
              <a:rect b="b" l="l" r="r" t="t"/>
              <a:pathLst>
                <a:path extrusionOk="0" h="7562" w="7563">
                  <a:moveTo>
                    <a:pt x="3750" y="2048"/>
                  </a:moveTo>
                  <a:cubicBezTo>
                    <a:pt x="3939" y="2048"/>
                    <a:pt x="4097" y="2206"/>
                    <a:pt x="4097" y="2426"/>
                  </a:cubicBezTo>
                  <a:lnTo>
                    <a:pt x="4097" y="3435"/>
                  </a:lnTo>
                  <a:lnTo>
                    <a:pt x="4475" y="3435"/>
                  </a:lnTo>
                  <a:cubicBezTo>
                    <a:pt x="4664" y="3435"/>
                    <a:pt x="4821" y="3592"/>
                    <a:pt x="4821" y="3781"/>
                  </a:cubicBezTo>
                  <a:cubicBezTo>
                    <a:pt x="4821" y="4002"/>
                    <a:pt x="4664" y="4159"/>
                    <a:pt x="4475" y="4159"/>
                  </a:cubicBezTo>
                  <a:lnTo>
                    <a:pt x="3750" y="4159"/>
                  </a:lnTo>
                  <a:cubicBezTo>
                    <a:pt x="3561" y="4159"/>
                    <a:pt x="3403" y="4002"/>
                    <a:pt x="3403" y="3781"/>
                  </a:cubicBezTo>
                  <a:lnTo>
                    <a:pt x="3403" y="2426"/>
                  </a:lnTo>
                  <a:cubicBezTo>
                    <a:pt x="3403" y="2206"/>
                    <a:pt x="3561" y="2048"/>
                    <a:pt x="3750" y="2048"/>
                  </a:cubicBezTo>
                  <a:close/>
                  <a:moveTo>
                    <a:pt x="3435" y="0"/>
                  </a:moveTo>
                  <a:cubicBezTo>
                    <a:pt x="2647" y="95"/>
                    <a:pt x="1923" y="410"/>
                    <a:pt x="1356" y="883"/>
                  </a:cubicBezTo>
                  <a:lnTo>
                    <a:pt x="2049" y="1576"/>
                  </a:lnTo>
                  <a:cubicBezTo>
                    <a:pt x="2175" y="1702"/>
                    <a:pt x="2175" y="1954"/>
                    <a:pt x="2049" y="2048"/>
                  </a:cubicBezTo>
                  <a:cubicBezTo>
                    <a:pt x="1986" y="2111"/>
                    <a:pt x="1899" y="2143"/>
                    <a:pt x="1812" y="2143"/>
                  </a:cubicBezTo>
                  <a:cubicBezTo>
                    <a:pt x="1726" y="2143"/>
                    <a:pt x="1639" y="2111"/>
                    <a:pt x="1576" y="2048"/>
                  </a:cubicBezTo>
                  <a:lnTo>
                    <a:pt x="883" y="1355"/>
                  </a:lnTo>
                  <a:cubicBezTo>
                    <a:pt x="410" y="1922"/>
                    <a:pt x="95" y="2647"/>
                    <a:pt x="1" y="3435"/>
                  </a:cubicBezTo>
                  <a:lnTo>
                    <a:pt x="1041" y="3435"/>
                  </a:lnTo>
                  <a:cubicBezTo>
                    <a:pt x="1230" y="3435"/>
                    <a:pt x="1387" y="3592"/>
                    <a:pt x="1387" y="3781"/>
                  </a:cubicBezTo>
                  <a:cubicBezTo>
                    <a:pt x="1387" y="3970"/>
                    <a:pt x="1230" y="4128"/>
                    <a:pt x="1041" y="4128"/>
                  </a:cubicBezTo>
                  <a:lnTo>
                    <a:pt x="1" y="4128"/>
                  </a:lnTo>
                  <a:cubicBezTo>
                    <a:pt x="95" y="4915"/>
                    <a:pt x="410" y="5640"/>
                    <a:pt x="883" y="6238"/>
                  </a:cubicBezTo>
                  <a:lnTo>
                    <a:pt x="1576" y="5514"/>
                  </a:lnTo>
                  <a:cubicBezTo>
                    <a:pt x="1639" y="5451"/>
                    <a:pt x="1734" y="5419"/>
                    <a:pt x="1824" y="5419"/>
                  </a:cubicBezTo>
                  <a:cubicBezTo>
                    <a:pt x="1915" y="5419"/>
                    <a:pt x="2001" y="5451"/>
                    <a:pt x="2049" y="5514"/>
                  </a:cubicBezTo>
                  <a:cubicBezTo>
                    <a:pt x="2175" y="5640"/>
                    <a:pt x="2175" y="5860"/>
                    <a:pt x="2049" y="5986"/>
                  </a:cubicBezTo>
                  <a:lnTo>
                    <a:pt x="1356" y="6711"/>
                  </a:lnTo>
                  <a:cubicBezTo>
                    <a:pt x="1923" y="7184"/>
                    <a:pt x="2647" y="7499"/>
                    <a:pt x="3435" y="7562"/>
                  </a:cubicBezTo>
                  <a:lnTo>
                    <a:pt x="3435" y="6553"/>
                  </a:lnTo>
                  <a:cubicBezTo>
                    <a:pt x="3435" y="6333"/>
                    <a:pt x="3592" y="6175"/>
                    <a:pt x="3781" y="6175"/>
                  </a:cubicBezTo>
                  <a:cubicBezTo>
                    <a:pt x="4002" y="6175"/>
                    <a:pt x="4160" y="6333"/>
                    <a:pt x="4160" y="6553"/>
                  </a:cubicBezTo>
                  <a:lnTo>
                    <a:pt x="4160" y="7562"/>
                  </a:lnTo>
                  <a:cubicBezTo>
                    <a:pt x="4947" y="7499"/>
                    <a:pt x="5640" y="7184"/>
                    <a:pt x="6239" y="6711"/>
                  </a:cubicBezTo>
                  <a:lnTo>
                    <a:pt x="5514" y="5986"/>
                  </a:lnTo>
                  <a:cubicBezTo>
                    <a:pt x="5420" y="5860"/>
                    <a:pt x="5420" y="5640"/>
                    <a:pt x="5514" y="5514"/>
                  </a:cubicBezTo>
                  <a:cubicBezTo>
                    <a:pt x="5577" y="5451"/>
                    <a:pt x="5672" y="5419"/>
                    <a:pt x="5762" y="5419"/>
                  </a:cubicBezTo>
                  <a:cubicBezTo>
                    <a:pt x="5853" y="5419"/>
                    <a:pt x="5940" y="5451"/>
                    <a:pt x="5987" y="5514"/>
                  </a:cubicBezTo>
                  <a:lnTo>
                    <a:pt x="6711" y="6238"/>
                  </a:lnTo>
                  <a:cubicBezTo>
                    <a:pt x="7184" y="5640"/>
                    <a:pt x="7499" y="4915"/>
                    <a:pt x="7562" y="4128"/>
                  </a:cubicBezTo>
                  <a:lnTo>
                    <a:pt x="6554" y="4128"/>
                  </a:lnTo>
                  <a:cubicBezTo>
                    <a:pt x="6365" y="4128"/>
                    <a:pt x="6207" y="3970"/>
                    <a:pt x="6207" y="3781"/>
                  </a:cubicBezTo>
                  <a:cubicBezTo>
                    <a:pt x="6207" y="3592"/>
                    <a:pt x="6365" y="3435"/>
                    <a:pt x="6554" y="3435"/>
                  </a:cubicBezTo>
                  <a:lnTo>
                    <a:pt x="7562" y="3435"/>
                  </a:lnTo>
                  <a:cubicBezTo>
                    <a:pt x="7499" y="2647"/>
                    <a:pt x="7184" y="1922"/>
                    <a:pt x="6711" y="1355"/>
                  </a:cubicBezTo>
                  <a:lnTo>
                    <a:pt x="5987" y="2048"/>
                  </a:lnTo>
                  <a:cubicBezTo>
                    <a:pt x="5940" y="2111"/>
                    <a:pt x="5853" y="2143"/>
                    <a:pt x="5762" y="2143"/>
                  </a:cubicBezTo>
                  <a:cubicBezTo>
                    <a:pt x="5672" y="2143"/>
                    <a:pt x="5577" y="2111"/>
                    <a:pt x="5514" y="2048"/>
                  </a:cubicBezTo>
                  <a:cubicBezTo>
                    <a:pt x="5420" y="1922"/>
                    <a:pt x="5420" y="1702"/>
                    <a:pt x="5514" y="1576"/>
                  </a:cubicBezTo>
                  <a:lnTo>
                    <a:pt x="6239" y="883"/>
                  </a:lnTo>
                  <a:cubicBezTo>
                    <a:pt x="5640" y="410"/>
                    <a:pt x="4947" y="95"/>
                    <a:pt x="4160" y="0"/>
                  </a:cubicBezTo>
                  <a:lnTo>
                    <a:pt x="4160" y="1040"/>
                  </a:lnTo>
                  <a:cubicBezTo>
                    <a:pt x="4160" y="1229"/>
                    <a:pt x="4002" y="1387"/>
                    <a:pt x="3781" y="1387"/>
                  </a:cubicBezTo>
                  <a:cubicBezTo>
                    <a:pt x="3592" y="1387"/>
                    <a:pt x="3435" y="1229"/>
                    <a:pt x="3435" y="1040"/>
                  </a:cubicBezTo>
                  <a:lnTo>
                    <a:pt x="3435" y="0"/>
                  </a:ln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2" name="Google Shape;72;p1"/>
          <p:cNvSpPr txBox="1"/>
          <p:nvPr/>
        </p:nvSpPr>
        <p:spPr>
          <a:xfrm>
            <a:off x="4559088" y="2427800"/>
            <a:ext cx="999600" cy="33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fr" sz="10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50 minutes</a:t>
            </a:r>
            <a:endParaRPr b="1" i="0" sz="10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" name="Google Shape;73;p1"/>
          <p:cNvSpPr txBox="1"/>
          <p:nvPr/>
        </p:nvSpPr>
        <p:spPr>
          <a:xfrm>
            <a:off x="6445950" y="1533075"/>
            <a:ext cx="748800" cy="33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i="0" lang="fr" sz="8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Résoudre un problème</a:t>
            </a:r>
            <a:endParaRPr b="1" i="0" sz="8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" name="Google Shape;74;p1"/>
          <p:cNvSpPr txBox="1"/>
          <p:nvPr/>
        </p:nvSpPr>
        <p:spPr>
          <a:xfrm rot="-5400000">
            <a:off x="-1183950" y="7920300"/>
            <a:ext cx="3228900" cy="51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fr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ACTIVITÉ ADAPTÉE</a:t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5" name="Google Shape;75;p1"/>
          <p:cNvGrpSpPr/>
          <p:nvPr/>
        </p:nvGrpSpPr>
        <p:grpSpPr>
          <a:xfrm>
            <a:off x="1521836" y="1570515"/>
            <a:ext cx="696908" cy="754214"/>
            <a:chOff x="-1951475" y="3597450"/>
            <a:chExt cx="295375" cy="291450"/>
          </a:xfrm>
        </p:grpSpPr>
        <p:sp>
          <p:nvSpPr>
            <p:cNvPr id="76" name="Google Shape;76;p1"/>
            <p:cNvSpPr/>
            <p:nvPr/>
          </p:nvSpPr>
          <p:spPr>
            <a:xfrm>
              <a:off x="-1951475" y="3597450"/>
              <a:ext cx="170925" cy="34675"/>
            </a:xfrm>
            <a:custGeom>
              <a:rect b="b" l="l" r="r" t="t"/>
              <a:pathLst>
                <a:path extrusionOk="0" h="1387" w="6837">
                  <a:moveTo>
                    <a:pt x="1008" y="1"/>
                  </a:moveTo>
                  <a:cubicBezTo>
                    <a:pt x="473" y="1"/>
                    <a:pt x="0" y="473"/>
                    <a:pt x="0" y="1040"/>
                  </a:cubicBezTo>
                  <a:lnTo>
                    <a:pt x="0" y="1387"/>
                  </a:lnTo>
                  <a:lnTo>
                    <a:pt x="6837" y="1387"/>
                  </a:lnTo>
                  <a:lnTo>
                    <a:pt x="6837" y="1040"/>
                  </a:lnTo>
                  <a:cubicBezTo>
                    <a:pt x="6837" y="473"/>
                    <a:pt x="6364" y="1"/>
                    <a:pt x="5829" y="1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" name="Google Shape;77;p1"/>
            <p:cNvSpPr/>
            <p:nvPr/>
          </p:nvSpPr>
          <p:spPr>
            <a:xfrm>
              <a:off x="-1949900" y="3648650"/>
              <a:ext cx="171725" cy="173300"/>
            </a:xfrm>
            <a:custGeom>
              <a:rect b="b" l="l" r="r" t="t"/>
              <a:pathLst>
                <a:path extrusionOk="0" h="6932" w="6869">
                  <a:moveTo>
                    <a:pt x="0" y="1"/>
                  </a:moveTo>
                  <a:lnTo>
                    <a:pt x="0" y="6932"/>
                  </a:lnTo>
                  <a:lnTo>
                    <a:pt x="2426" y="6932"/>
                  </a:lnTo>
                  <a:cubicBezTo>
                    <a:pt x="2521" y="6585"/>
                    <a:pt x="2836" y="6333"/>
                    <a:pt x="3245" y="6270"/>
                  </a:cubicBezTo>
                  <a:lnTo>
                    <a:pt x="1166" y="4191"/>
                  </a:lnTo>
                  <a:cubicBezTo>
                    <a:pt x="693" y="3718"/>
                    <a:pt x="693" y="2962"/>
                    <a:pt x="1166" y="2489"/>
                  </a:cubicBezTo>
                  <a:cubicBezTo>
                    <a:pt x="1386" y="2237"/>
                    <a:pt x="1670" y="2143"/>
                    <a:pt x="2017" y="2143"/>
                  </a:cubicBezTo>
                  <a:cubicBezTo>
                    <a:pt x="2363" y="2143"/>
                    <a:pt x="2647" y="2237"/>
                    <a:pt x="2899" y="2489"/>
                  </a:cubicBezTo>
                  <a:lnTo>
                    <a:pt x="3560" y="3151"/>
                  </a:lnTo>
                  <a:cubicBezTo>
                    <a:pt x="3592" y="2994"/>
                    <a:pt x="3718" y="2836"/>
                    <a:pt x="3844" y="2710"/>
                  </a:cubicBezTo>
                  <a:cubicBezTo>
                    <a:pt x="4064" y="2489"/>
                    <a:pt x="4348" y="2363"/>
                    <a:pt x="4694" y="2363"/>
                  </a:cubicBezTo>
                  <a:cubicBezTo>
                    <a:pt x="4694" y="2048"/>
                    <a:pt x="4820" y="1733"/>
                    <a:pt x="5041" y="1513"/>
                  </a:cubicBezTo>
                  <a:cubicBezTo>
                    <a:pt x="5293" y="1261"/>
                    <a:pt x="5577" y="1135"/>
                    <a:pt x="5923" y="1135"/>
                  </a:cubicBezTo>
                  <a:cubicBezTo>
                    <a:pt x="6112" y="1135"/>
                    <a:pt x="6301" y="1198"/>
                    <a:pt x="6459" y="1261"/>
                  </a:cubicBezTo>
                  <a:cubicBezTo>
                    <a:pt x="6522" y="1072"/>
                    <a:pt x="6616" y="914"/>
                    <a:pt x="6774" y="757"/>
                  </a:cubicBezTo>
                  <a:lnTo>
                    <a:pt x="6868" y="662"/>
                  </a:lnTo>
                  <a:lnTo>
                    <a:pt x="6868" y="1"/>
                  </a:ln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" name="Google Shape;78;p1"/>
            <p:cNvSpPr/>
            <p:nvPr/>
          </p:nvSpPr>
          <p:spPr>
            <a:xfrm>
              <a:off x="-1951475" y="3838475"/>
              <a:ext cx="170925" cy="50425"/>
            </a:xfrm>
            <a:custGeom>
              <a:rect b="b" l="l" r="r" t="t"/>
              <a:pathLst>
                <a:path extrusionOk="0" h="2017" w="6837">
                  <a:moveTo>
                    <a:pt x="0" y="0"/>
                  </a:moveTo>
                  <a:lnTo>
                    <a:pt x="0" y="1008"/>
                  </a:lnTo>
                  <a:cubicBezTo>
                    <a:pt x="0" y="1544"/>
                    <a:pt x="473" y="2017"/>
                    <a:pt x="1008" y="2017"/>
                  </a:cubicBezTo>
                  <a:lnTo>
                    <a:pt x="5829" y="2017"/>
                  </a:lnTo>
                  <a:cubicBezTo>
                    <a:pt x="6333" y="2017"/>
                    <a:pt x="6774" y="1670"/>
                    <a:pt x="6837" y="1166"/>
                  </a:cubicBezTo>
                  <a:lnTo>
                    <a:pt x="6679" y="1071"/>
                  </a:lnTo>
                  <a:lnTo>
                    <a:pt x="3466" y="1071"/>
                  </a:lnTo>
                  <a:cubicBezTo>
                    <a:pt x="2867" y="1071"/>
                    <a:pt x="2363" y="599"/>
                    <a:pt x="2269" y="0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" name="Google Shape;79;p1"/>
            <p:cNvSpPr/>
            <p:nvPr/>
          </p:nvSpPr>
          <p:spPr>
            <a:xfrm>
              <a:off x="-1912900" y="3675825"/>
              <a:ext cx="256800" cy="202825"/>
            </a:xfrm>
            <a:custGeom>
              <a:rect b="b" l="l" r="r" t="t"/>
              <a:pathLst>
                <a:path extrusionOk="0" h="8113" w="10272">
                  <a:moveTo>
                    <a:pt x="6085" y="0"/>
                  </a:moveTo>
                  <a:cubicBezTo>
                    <a:pt x="5955" y="0"/>
                    <a:pt x="5829" y="48"/>
                    <a:pt x="5735" y="142"/>
                  </a:cubicBezTo>
                  <a:cubicBezTo>
                    <a:pt x="5546" y="331"/>
                    <a:pt x="5546" y="646"/>
                    <a:pt x="5735" y="835"/>
                  </a:cubicBezTo>
                  <a:lnTo>
                    <a:pt x="6081" y="1213"/>
                  </a:lnTo>
                  <a:cubicBezTo>
                    <a:pt x="6207" y="1308"/>
                    <a:pt x="6207" y="1560"/>
                    <a:pt x="6081" y="1655"/>
                  </a:cubicBezTo>
                  <a:cubicBezTo>
                    <a:pt x="6034" y="1718"/>
                    <a:pt x="5948" y="1749"/>
                    <a:pt x="5857" y="1749"/>
                  </a:cubicBezTo>
                  <a:cubicBezTo>
                    <a:pt x="5766" y="1749"/>
                    <a:pt x="5672" y="1718"/>
                    <a:pt x="5609" y="1655"/>
                  </a:cubicBezTo>
                  <a:lnTo>
                    <a:pt x="4758" y="804"/>
                  </a:lnTo>
                  <a:cubicBezTo>
                    <a:pt x="4664" y="709"/>
                    <a:pt x="4538" y="662"/>
                    <a:pt x="4408" y="662"/>
                  </a:cubicBezTo>
                  <a:cubicBezTo>
                    <a:pt x="4278" y="662"/>
                    <a:pt x="4144" y="709"/>
                    <a:pt x="4034" y="804"/>
                  </a:cubicBezTo>
                  <a:cubicBezTo>
                    <a:pt x="3845" y="993"/>
                    <a:pt x="3845" y="1308"/>
                    <a:pt x="4034" y="1528"/>
                  </a:cubicBezTo>
                  <a:cubicBezTo>
                    <a:pt x="4034" y="1655"/>
                    <a:pt x="4884" y="2505"/>
                    <a:pt x="4821" y="2505"/>
                  </a:cubicBezTo>
                  <a:cubicBezTo>
                    <a:pt x="4947" y="2631"/>
                    <a:pt x="4947" y="2852"/>
                    <a:pt x="4821" y="2978"/>
                  </a:cubicBezTo>
                  <a:cubicBezTo>
                    <a:pt x="4774" y="3041"/>
                    <a:pt x="4687" y="3072"/>
                    <a:pt x="4601" y="3072"/>
                  </a:cubicBezTo>
                  <a:cubicBezTo>
                    <a:pt x="4514" y="3072"/>
                    <a:pt x="4427" y="3041"/>
                    <a:pt x="4380" y="2978"/>
                  </a:cubicBezTo>
                  <a:lnTo>
                    <a:pt x="3498" y="2096"/>
                  </a:lnTo>
                  <a:cubicBezTo>
                    <a:pt x="3403" y="2001"/>
                    <a:pt x="3277" y="1954"/>
                    <a:pt x="3151" y="1954"/>
                  </a:cubicBezTo>
                  <a:cubicBezTo>
                    <a:pt x="3025" y="1954"/>
                    <a:pt x="2899" y="2001"/>
                    <a:pt x="2805" y="2096"/>
                  </a:cubicBezTo>
                  <a:cubicBezTo>
                    <a:pt x="2584" y="2316"/>
                    <a:pt x="2584" y="2631"/>
                    <a:pt x="2805" y="2820"/>
                  </a:cubicBezTo>
                  <a:lnTo>
                    <a:pt x="3656" y="3671"/>
                  </a:lnTo>
                  <a:cubicBezTo>
                    <a:pt x="3782" y="3797"/>
                    <a:pt x="3782" y="4017"/>
                    <a:pt x="3656" y="4143"/>
                  </a:cubicBezTo>
                  <a:cubicBezTo>
                    <a:pt x="3593" y="4206"/>
                    <a:pt x="3506" y="4238"/>
                    <a:pt x="3419" y="4238"/>
                  </a:cubicBezTo>
                  <a:cubicBezTo>
                    <a:pt x="3333" y="4238"/>
                    <a:pt x="3246" y="4206"/>
                    <a:pt x="3183" y="4143"/>
                  </a:cubicBezTo>
                  <a:lnTo>
                    <a:pt x="883" y="1875"/>
                  </a:lnTo>
                  <a:cubicBezTo>
                    <a:pt x="789" y="1765"/>
                    <a:pt x="663" y="1710"/>
                    <a:pt x="537" y="1710"/>
                  </a:cubicBezTo>
                  <a:cubicBezTo>
                    <a:pt x="411" y="1710"/>
                    <a:pt x="284" y="1765"/>
                    <a:pt x="190" y="1875"/>
                  </a:cubicBezTo>
                  <a:cubicBezTo>
                    <a:pt x="1" y="2064"/>
                    <a:pt x="1" y="2379"/>
                    <a:pt x="190" y="2568"/>
                  </a:cubicBezTo>
                  <a:lnTo>
                    <a:pt x="1797" y="4206"/>
                  </a:lnTo>
                  <a:lnTo>
                    <a:pt x="3403" y="5845"/>
                  </a:lnTo>
                  <a:lnTo>
                    <a:pt x="1954" y="5845"/>
                  </a:lnTo>
                  <a:cubicBezTo>
                    <a:pt x="1671" y="5845"/>
                    <a:pt x="1450" y="6097"/>
                    <a:pt x="1450" y="6349"/>
                  </a:cubicBezTo>
                  <a:cubicBezTo>
                    <a:pt x="1450" y="6632"/>
                    <a:pt x="1671" y="6884"/>
                    <a:pt x="1954" y="6884"/>
                  </a:cubicBezTo>
                  <a:lnTo>
                    <a:pt x="5451" y="6884"/>
                  </a:lnTo>
                  <a:cubicBezTo>
                    <a:pt x="5514" y="6916"/>
                    <a:pt x="6491" y="7829"/>
                    <a:pt x="6491" y="7829"/>
                  </a:cubicBezTo>
                  <a:cubicBezTo>
                    <a:pt x="6680" y="8018"/>
                    <a:pt x="6948" y="8113"/>
                    <a:pt x="7216" y="8113"/>
                  </a:cubicBezTo>
                  <a:cubicBezTo>
                    <a:pt x="7483" y="8113"/>
                    <a:pt x="7751" y="8018"/>
                    <a:pt x="7940" y="7829"/>
                  </a:cubicBezTo>
                  <a:lnTo>
                    <a:pt x="9862" y="5876"/>
                  </a:lnTo>
                  <a:cubicBezTo>
                    <a:pt x="10272" y="5498"/>
                    <a:pt x="10272" y="4836"/>
                    <a:pt x="9862" y="4427"/>
                  </a:cubicBezTo>
                  <a:lnTo>
                    <a:pt x="9452" y="3986"/>
                  </a:lnTo>
                  <a:cubicBezTo>
                    <a:pt x="9326" y="3608"/>
                    <a:pt x="9043" y="3198"/>
                    <a:pt x="8822" y="2820"/>
                  </a:cubicBezTo>
                  <a:cubicBezTo>
                    <a:pt x="8570" y="2411"/>
                    <a:pt x="8350" y="2064"/>
                    <a:pt x="8035" y="1718"/>
                  </a:cubicBezTo>
                  <a:lnTo>
                    <a:pt x="6459" y="142"/>
                  </a:lnTo>
                  <a:cubicBezTo>
                    <a:pt x="6349" y="48"/>
                    <a:pt x="6215" y="0"/>
                    <a:pt x="6085" y="0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80" name="Google Shape;80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305298" y="1692173"/>
            <a:ext cx="820000" cy="820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1" name="Google Shape;81;p1"/>
          <p:cNvGrpSpPr/>
          <p:nvPr/>
        </p:nvGrpSpPr>
        <p:grpSpPr>
          <a:xfrm>
            <a:off x="5947539" y="1636373"/>
            <a:ext cx="368184" cy="337812"/>
            <a:chOff x="-33646250" y="3586425"/>
            <a:chExt cx="293000" cy="292225"/>
          </a:xfrm>
        </p:grpSpPr>
        <p:sp>
          <p:nvSpPr>
            <p:cNvPr id="82" name="Google Shape;82;p1"/>
            <p:cNvSpPr/>
            <p:nvPr/>
          </p:nvSpPr>
          <p:spPr>
            <a:xfrm>
              <a:off x="-33646250" y="3739225"/>
              <a:ext cx="141775" cy="139425"/>
            </a:xfrm>
            <a:custGeom>
              <a:rect b="b" l="l" r="r" t="t"/>
              <a:pathLst>
                <a:path extrusionOk="0" h="5577" w="5671">
                  <a:moveTo>
                    <a:pt x="4190" y="1"/>
                  </a:moveTo>
                  <a:cubicBezTo>
                    <a:pt x="4001" y="316"/>
                    <a:pt x="3970" y="725"/>
                    <a:pt x="4127" y="1040"/>
                  </a:cubicBezTo>
                  <a:lnTo>
                    <a:pt x="3497" y="1670"/>
                  </a:lnTo>
                  <a:cubicBezTo>
                    <a:pt x="3345" y="1589"/>
                    <a:pt x="3194" y="1550"/>
                    <a:pt x="3047" y="1550"/>
                  </a:cubicBezTo>
                  <a:cubicBezTo>
                    <a:pt x="2797" y="1550"/>
                    <a:pt x="2561" y="1661"/>
                    <a:pt x="2363" y="1859"/>
                  </a:cubicBezTo>
                  <a:lnTo>
                    <a:pt x="378" y="3813"/>
                  </a:lnTo>
                  <a:cubicBezTo>
                    <a:pt x="0" y="4222"/>
                    <a:pt x="0" y="4884"/>
                    <a:pt x="378" y="5293"/>
                  </a:cubicBezTo>
                  <a:cubicBezTo>
                    <a:pt x="583" y="5482"/>
                    <a:pt x="851" y="5577"/>
                    <a:pt x="1115" y="5577"/>
                  </a:cubicBezTo>
                  <a:cubicBezTo>
                    <a:pt x="1378" y="5577"/>
                    <a:pt x="1638" y="5482"/>
                    <a:pt x="1827" y="5293"/>
                  </a:cubicBezTo>
                  <a:lnTo>
                    <a:pt x="3812" y="3309"/>
                  </a:lnTo>
                  <a:cubicBezTo>
                    <a:pt x="4096" y="3025"/>
                    <a:pt x="4190" y="2553"/>
                    <a:pt x="4001" y="2143"/>
                  </a:cubicBezTo>
                  <a:lnTo>
                    <a:pt x="4631" y="1513"/>
                  </a:lnTo>
                  <a:cubicBezTo>
                    <a:pt x="4789" y="1576"/>
                    <a:pt x="4915" y="1607"/>
                    <a:pt x="5072" y="1607"/>
                  </a:cubicBezTo>
                  <a:cubicBezTo>
                    <a:pt x="5261" y="1607"/>
                    <a:pt x="5450" y="1544"/>
                    <a:pt x="5671" y="1418"/>
                  </a:cubicBezTo>
                  <a:cubicBezTo>
                    <a:pt x="5041" y="1040"/>
                    <a:pt x="4568" y="568"/>
                    <a:pt x="4190" y="1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" name="Google Shape;83;p1"/>
            <p:cNvSpPr/>
            <p:nvPr/>
          </p:nvSpPr>
          <p:spPr>
            <a:xfrm>
              <a:off x="-33541500" y="3586425"/>
              <a:ext cx="188250" cy="187475"/>
            </a:xfrm>
            <a:custGeom>
              <a:rect b="b" l="l" r="r" t="t"/>
              <a:pathLst>
                <a:path extrusionOk="0" h="7499" w="7530">
                  <a:moveTo>
                    <a:pt x="3718" y="1387"/>
                  </a:moveTo>
                  <a:cubicBezTo>
                    <a:pt x="4253" y="1387"/>
                    <a:pt x="4726" y="1859"/>
                    <a:pt x="4726" y="2427"/>
                  </a:cubicBezTo>
                  <a:cubicBezTo>
                    <a:pt x="4789" y="2805"/>
                    <a:pt x="4505" y="3214"/>
                    <a:pt x="4096" y="3372"/>
                  </a:cubicBezTo>
                  <a:lnTo>
                    <a:pt x="4096" y="3750"/>
                  </a:lnTo>
                  <a:cubicBezTo>
                    <a:pt x="4096" y="3939"/>
                    <a:pt x="3938" y="4096"/>
                    <a:pt x="3749" y="4096"/>
                  </a:cubicBezTo>
                  <a:cubicBezTo>
                    <a:pt x="3560" y="4096"/>
                    <a:pt x="3403" y="3939"/>
                    <a:pt x="3403" y="3750"/>
                  </a:cubicBezTo>
                  <a:lnTo>
                    <a:pt x="3403" y="3372"/>
                  </a:lnTo>
                  <a:cubicBezTo>
                    <a:pt x="3403" y="3088"/>
                    <a:pt x="3592" y="2805"/>
                    <a:pt x="3875" y="2742"/>
                  </a:cubicBezTo>
                  <a:cubicBezTo>
                    <a:pt x="4001" y="2679"/>
                    <a:pt x="4096" y="2521"/>
                    <a:pt x="4096" y="2427"/>
                  </a:cubicBezTo>
                  <a:cubicBezTo>
                    <a:pt x="4096" y="2206"/>
                    <a:pt x="3938" y="2049"/>
                    <a:pt x="3749" y="2049"/>
                  </a:cubicBezTo>
                  <a:cubicBezTo>
                    <a:pt x="3560" y="2049"/>
                    <a:pt x="3403" y="2206"/>
                    <a:pt x="3403" y="2427"/>
                  </a:cubicBezTo>
                  <a:cubicBezTo>
                    <a:pt x="3403" y="2616"/>
                    <a:pt x="3245" y="2773"/>
                    <a:pt x="3056" y="2773"/>
                  </a:cubicBezTo>
                  <a:cubicBezTo>
                    <a:pt x="2836" y="2773"/>
                    <a:pt x="2678" y="2616"/>
                    <a:pt x="2678" y="2427"/>
                  </a:cubicBezTo>
                  <a:cubicBezTo>
                    <a:pt x="2678" y="1859"/>
                    <a:pt x="3151" y="1387"/>
                    <a:pt x="3718" y="1387"/>
                  </a:cubicBezTo>
                  <a:close/>
                  <a:moveTo>
                    <a:pt x="3749" y="4726"/>
                  </a:moveTo>
                  <a:cubicBezTo>
                    <a:pt x="3938" y="4726"/>
                    <a:pt x="4096" y="4884"/>
                    <a:pt x="4096" y="5104"/>
                  </a:cubicBezTo>
                  <a:cubicBezTo>
                    <a:pt x="4096" y="5294"/>
                    <a:pt x="3938" y="5451"/>
                    <a:pt x="3749" y="5451"/>
                  </a:cubicBezTo>
                  <a:cubicBezTo>
                    <a:pt x="3560" y="5451"/>
                    <a:pt x="3403" y="5294"/>
                    <a:pt x="3403" y="5104"/>
                  </a:cubicBezTo>
                  <a:cubicBezTo>
                    <a:pt x="3403" y="4884"/>
                    <a:pt x="3560" y="4726"/>
                    <a:pt x="3749" y="4726"/>
                  </a:cubicBezTo>
                  <a:close/>
                  <a:moveTo>
                    <a:pt x="3749" y="1"/>
                  </a:moveTo>
                  <a:cubicBezTo>
                    <a:pt x="1670" y="1"/>
                    <a:pt x="0" y="1702"/>
                    <a:pt x="0" y="3750"/>
                  </a:cubicBezTo>
                  <a:cubicBezTo>
                    <a:pt x="0" y="5829"/>
                    <a:pt x="1702" y="7499"/>
                    <a:pt x="3749" y="7499"/>
                  </a:cubicBezTo>
                  <a:cubicBezTo>
                    <a:pt x="5829" y="7499"/>
                    <a:pt x="7498" y="5798"/>
                    <a:pt x="7498" y="3750"/>
                  </a:cubicBezTo>
                  <a:cubicBezTo>
                    <a:pt x="7530" y="1670"/>
                    <a:pt x="5829" y="1"/>
                    <a:pt x="3749" y="1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84" name="Google Shape;84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255856" y="6954464"/>
            <a:ext cx="265980" cy="23480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5" name="Google Shape;85;p1"/>
          <p:cNvGrpSpPr/>
          <p:nvPr/>
        </p:nvGrpSpPr>
        <p:grpSpPr>
          <a:xfrm>
            <a:off x="5947562" y="2205395"/>
            <a:ext cx="340573" cy="339271"/>
            <a:chOff x="2085450" y="842250"/>
            <a:chExt cx="483700" cy="481850"/>
          </a:xfrm>
        </p:grpSpPr>
        <p:sp>
          <p:nvSpPr>
            <p:cNvPr id="86" name="Google Shape;86;p1"/>
            <p:cNvSpPr/>
            <p:nvPr/>
          </p:nvSpPr>
          <p:spPr>
            <a:xfrm>
              <a:off x="2085525" y="926925"/>
              <a:ext cx="483625" cy="397175"/>
            </a:xfrm>
            <a:custGeom>
              <a:rect b="b" l="l" r="r" t="t"/>
              <a:pathLst>
                <a:path extrusionOk="0" h="15887" w="19345">
                  <a:moveTo>
                    <a:pt x="1693" y="1"/>
                  </a:moveTo>
                  <a:cubicBezTo>
                    <a:pt x="756" y="1"/>
                    <a:pt x="0" y="760"/>
                    <a:pt x="0" y="1696"/>
                  </a:cubicBezTo>
                  <a:cubicBezTo>
                    <a:pt x="0" y="2630"/>
                    <a:pt x="756" y="3389"/>
                    <a:pt x="1693" y="3389"/>
                  </a:cubicBezTo>
                  <a:lnTo>
                    <a:pt x="3990" y="3389"/>
                  </a:lnTo>
                  <a:cubicBezTo>
                    <a:pt x="4924" y="3389"/>
                    <a:pt x="5683" y="4147"/>
                    <a:pt x="5683" y="5084"/>
                  </a:cubicBezTo>
                  <a:lnTo>
                    <a:pt x="5683" y="8547"/>
                  </a:lnTo>
                  <a:cubicBezTo>
                    <a:pt x="5683" y="11347"/>
                    <a:pt x="7962" y="13627"/>
                    <a:pt x="10766" y="13627"/>
                  </a:cubicBezTo>
                  <a:lnTo>
                    <a:pt x="13626" y="13627"/>
                  </a:lnTo>
                  <a:lnTo>
                    <a:pt x="13626" y="15322"/>
                  </a:lnTo>
                  <a:cubicBezTo>
                    <a:pt x="13626" y="15656"/>
                    <a:pt x="13901" y="15887"/>
                    <a:pt x="14194" y="15887"/>
                  </a:cubicBezTo>
                  <a:cubicBezTo>
                    <a:pt x="14308" y="15887"/>
                    <a:pt x="14425" y="15852"/>
                    <a:pt x="14530" y="15774"/>
                  </a:cubicBezTo>
                  <a:lnTo>
                    <a:pt x="19046" y="12386"/>
                  </a:lnTo>
                  <a:cubicBezTo>
                    <a:pt x="19345" y="12160"/>
                    <a:pt x="19345" y="11706"/>
                    <a:pt x="19046" y="11483"/>
                  </a:cubicBezTo>
                  <a:lnTo>
                    <a:pt x="14530" y="8095"/>
                  </a:lnTo>
                  <a:cubicBezTo>
                    <a:pt x="14424" y="8016"/>
                    <a:pt x="14307" y="7981"/>
                    <a:pt x="14192" y="7981"/>
                  </a:cubicBezTo>
                  <a:cubicBezTo>
                    <a:pt x="13899" y="7981"/>
                    <a:pt x="13626" y="8212"/>
                    <a:pt x="13626" y="8547"/>
                  </a:cubicBezTo>
                  <a:lnTo>
                    <a:pt x="13626" y="10239"/>
                  </a:lnTo>
                  <a:lnTo>
                    <a:pt x="10766" y="10239"/>
                  </a:lnTo>
                  <a:cubicBezTo>
                    <a:pt x="9829" y="10239"/>
                    <a:pt x="9070" y="9480"/>
                    <a:pt x="9070" y="8547"/>
                  </a:cubicBezTo>
                  <a:lnTo>
                    <a:pt x="9070" y="5084"/>
                  </a:lnTo>
                  <a:cubicBezTo>
                    <a:pt x="9070" y="2280"/>
                    <a:pt x="6791" y="1"/>
                    <a:pt x="3990" y="1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" name="Google Shape;87;p1"/>
            <p:cNvSpPr/>
            <p:nvPr/>
          </p:nvSpPr>
          <p:spPr>
            <a:xfrm>
              <a:off x="2085450" y="1151875"/>
              <a:ext cx="143650" cy="87575"/>
            </a:xfrm>
            <a:custGeom>
              <a:rect b="b" l="l" r="r" t="t"/>
              <a:pathLst>
                <a:path extrusionOk="0" h="3503" w="5746">
                  <a:moveTo>
                    <a:pt x="4577" y="1"/>
                  </a:moveTo>
                  <a:cubicBezTo>
                    <a:pt x="4391" y="73"/>
                    <a:pt x="4192" y="112"/>
                    <a:pt x="3990" y="115"/>
                  </a:cubicBezTo>
                  <a:lnTo>
                    <a:pt x="1693" y="115"/>
                  </a:lnTo>
                  <a:cubicBezTo>
                    <a:pt x="759" y="115"/>
                    <a:pt x="0" y="871"/>
                    <a:pt x="0" y="1807"/>
                  </a:cubicBezTo>
                  <a:cubicBezTo>
                    <a:pt x="0" y="2744"/>
                    <a:pt x="759" y="3503"/>
                    <a:pt x="1693" y="3503"/>
                  </a:cubicBezTo>
                  <a:lnTo>
                    <a:pt x="1696" y="3500"/>
                  </a:lnTo>
                  <a:lnTo>
                    <a:pt x="3993" y="3500"/>
                  </a:lnTo>
                  <a:cubicBezTo>
                    <a:pt x="4589" y="3500"/>
                    <a:pt x="5183" y="3391"/>
                    <a:pt x="5746" y="3186"/>
                  </a:cubicBezTo>
                  <a:cubicBezTo>
                    <a:pt x="5065" y="2253"/>
                    <a:pt x="4662" y="1151"/>
                    <a:pt x="4577" y="1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" name="Google Shape;88;p1"/>
            <p:cNvSpPr/>
            <p:nvPr/>
          </p:nvSpPr>
          <p:spPr>
            <a:xfrm>
              <a:off x="2274775" y="842250"/>
              <a:ext cx="294375" cy="197650"/>
            </a:xfrm>
            <a:custGeom>
              <a:rect b="b" l="l" r="r" t="t"/>
              <a:pathLst>
                <a:path extrusionOk="0" h="7906" w="11775">
                  <a:moveTo>
                    <a:pt x="6622" y="0"/>
                  </a:moveTo>
                  <a:cubicBezTo>
                    <a:pt x="6329" y="0"/>
                    <a:pt x="6056" y="231"/>
                    <a:pt x="6056" y="566"/>
                  </a:cubicBezTo>
                  <a:lnTo>
                    <a:pt x="6056" y="2259"/>
                  </a:lnTo>
                  <a:lnTo>
                    <a:pt x="3196" y="2259"/>
                  </a:lnTo>
                  <a:cubicBezTo>
                    <a:pt x="2030" y="2265"/>
                    <a:pt x="904" y="2668"/>
                    <a:pt x="1" y="3406"/>
                  </a:cubicBezTo>
                  <a:cubicBezTo>
                    <a:pt x="940" y="4068"/>
                    <a:pt x="1675" y="4978"/>
                    <a:pt x="2130" y="6032"/>
                  </a:cubicBezTo>
                  <a:cubicBezTo>
                    <a:pt x="2431" y="5785"/>
                    <a:pt x="2804" y="5649"/>
                    <a:pt x="3196" y="5646"/>
                  </a:cubicBezTo>
                  <a:lnTo>
                    <a:pt x="6056" y="5646"/>
                  </a:lnTo>
                  <a:lnTo>
                    <a:pt x="6056" y="7342"/>
                  </a:lnTo>
                  <a:cubicBezTo>
                    <a:pt x="6056" y="7679"/>
                    <a:pt x="6334" y="7906"/>
                    <a:pt x="6625" y="7906"/>
                  </a:cubicBezTo>
                  <a:cubicBezTo>
                    <a:pt x="6740" y="7906"/>
                    <a:pt x="6857" y="7871"/>
                    <a:pt x="6960" y="7793"/>
                  </a:cubicBezTo>
                  <a:lnTo>
                    <a:pt x="11476" y="4406"/>
                  </a:lnTo>
                  <a:cubicBezTo>
                    <a:pt x="11775" y="4180"/>
                    <a:pt x="11775" y="3725"/>
                    <a:pt x="11476" y="3502"/>
                  </a:cubicBezTo>
                  <a:lnTo>
                    <a:pt x="6960" y="115"/>
                  </a:lnTo>
                  <a:cubicBezTo>
                    <a:pt x="6854" y="36"/>
                    <a:pt x="6737" y="0"/>
                    <a:pt x="6622" y="0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9" name="Google Shape;89;p1"/>
          <p:cNvSpPr txBox="1"/>
          <p:nvPr/>
        </p:nvSpPr>
        <p:spPr>
          <a:xfrm>
            <a:off x="6383775" y="2119118"/>
            <a:ext cx="748800" cy="51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i="0" lang="fr" sz="8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Faire un choix</a:t>
            </a:r>
            <a:endParaRPr b="1" i="0" sz="8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1"/>
          <p:cNvSpPr/>
          <p:nvPr/>
        </p:nvSpPr>
        <p:spPr>
          <a:xfrm>
            <a:off x="6232575" y="277425"/>
            <a:ext cx="1051200" cy="1007400"/>
          </a:xfrm>
          <a:prstGeom prst="rect">
            <a:avLst/>
          </a:prstGeom>
          <a:noFill/>
          <a:ln cap="flat" cmpd="sng" w="38100">
            <a:solidFill>
              <a:srgbClr val="E6334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p1"/>
          <p:cNvSpPr/>
          <p:nvPr/>
        </p:nvSpPr>
        <p:spPr>
          <a:xfrm>
            <a:off x="6324204" y="330797"/>
            <a:ext cx="188758" cy="207070"/>
          </a:xfrm>
          <a:custGeom>
            <a:rect b="b" l="l" r="r" t="t"/>
            <a:pathLst>
              <a:path extrusionOk="0" h="18196" w="19601">
                <a:moveTo>
                  <a:pt x="9798" y="0"/>
                </a:moveTo>
                <a:cubicBezTo>
                  <a:pt x="9597" y="0"/>
                  <a:pt x="9397" y="104"/>
                  <a:pt x="9293" y="312"/>
                </a:cubicBezTo>
                <a:lnTo>
                  <a:pt x="6619" y="5666"/>
                </a:lnTo>
                <a:lnTo>
                  <a:pt x="648" y="6524"/>
                </a:lnTo>
                <a:cubicBezTo>
                  <a:pt x="184" y="6590"/>
                  <a:pt x="1" y="7163"/>
                  <a:pt x="338" y="7488"/>
                </a:cubicBezTo>
                <a:lnTo>
                  <a:pt x="4659" y="11652"/>
                </a:lnTo>
                <a:lnTo>
                  <a:pt x="3638" y="17530"/>
                </a:lnTo>
                <a:cubicBezTo>
                  <a:pt x="3574" y="17898"/>
                  <a:pt x="3865" y="18195"/>
                  <a:pt x="4195" y="18195"/>
                </a:cubicBezTo>
                <a:cubicBezTo>
                  <a:pt x="4281" y="18195"/>
                  <a:pt x="4371" y="18175"/>
                  <a:pt x="4457" y="18129"/>
                </a:cubicBezTo>
                <a:lnTo>
                  <a:pt x="9802" y="15350"/>
                </a:lnTo>
                <a:lnTo>
                  <a:pt x="15147" y="18129"/>
                </a:lnTo>
                <a:cubicBezTo>
                  <a:pt x="15233" y="18175"/>
                  <a:pt x="15322" y="18195"/>
                  <a:pt x="15408" y="18195"/>
                </a:cubicBezTo>
                <a:cubicBezTo>
                  <a:pt x="15736" y="18195"/>
                  <a:pt x="16025" y="17898"/>
                  <a:pt x="15963" y="17533"/>
                </a:cubicBezTo>
                <a:lnTo>
                  <a:pt x="14942" y="11652"/>
                </a:lnTo>
                <a:lnTo>
                  <a:pt x="19263" y="7491"/>
                </a:lnTo>
                <a:cubicBezTo>
                  <a:pt x="19601" y="7163"/>
                  <a:pt x="19417" y="6590"/>
                  <a:pt x="18950" y="6524"/>
                </a:cubicBezTo>
                <a:lnTo>
                  <a:pt x="12976" y="5666"/>
                </a:lnTo>
                <a:lnTo>
                  <a:pt x="10302" y="312"/>
                </a:lnTo>
                <a:cubicBezTo>
                  <a:pt x="10198" y="104"/>
                  <a:pt x="9998" y="0"/>
                  <a:pt x="9798" y="0"/>
                </a:cubicBezTo>
                <a:close/>
              </a:path>
            </a:pathLst>
          </a:custGeom>
          <a:solidFill>
            <a:srgbClr val="E6334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1"/>
          <p:cNvSpPr/>
          <p:nvPr/>
        </p:nvSpPr>
        <p:spPr>
          <a:xfrm>
            <a:off x="6324204" y="545347"/>
            <a:ext cx="188758" cy="207070"/>
          </a:xfrm>
          <a:custGeom>
            <a:rect b="b" l="l" r="r" t="t"/>
            <a:pathLst>
              <a:path extrusionOk="0" h="18196" w="19601">
                <a:moveTo>
                  <a:pt x="9798" y="0"/>
                </a:moveTo>
                <a:cubicBezTo>
                  <a:pt x="9597" y="0"/>
                  <a:pt x="9397" y="104"/>
                  <a:pt x="9293" y="312"/>
                </a:cubicBezTo>
                <a:lnTo>
                  <a:pt x="6619" y="5666"/>
                </a:lnTo>
                <a:lnTo>
                  <a:pt x="648" y="6524"/>
                </a:lnTo>
                <a:cubicBezTo>
                  <a:pt x="184" y="6590"/>
                  <a:pt x="1" y="7163"/>
                  <a:pt x="338" y="7488"/>
                </a:cubicBezTo>
                <a:lnTo>
                  <a:pt x="4659" y="11652"/>
                </a:lnTo>
                <a:lnTo>
                  <a:pt x="3638" y="17530"/>
                </a:lnTo>
                <a:cubicBezTo>
                  <a:pt x="3574" y="17898"/>
                  <a:pt x="3865" y="18195"/>
                  <a:pt x="4195" y="18195"/>
                </a:cubicBezTo>
                <a:cubicBezTo>
                  <a:pt x="4281" y="18195"/>
                  <a:pt x="4371" y="18175"/>
                  <a:pt x="4457" y="18129"/>
                </a:cubicBezTo>
                <a:lnTo>
                  <a:pt x="9802" y="15350"/>
                </a:lnTo>
                <a:lnTo>
                  <a:pt x="15147" y="18129"/>
                </a:lnTo>
                <a:cubicBezTo>
                  <a:pt x="15233" y="18175"/>
                  <a:pt x="15322" y="18195"/>
                  <a:pt x="15408" y="18195"/>
                </a:cubicBezTo>
                <a:cubicBezTo>
                  <a:pt x="15736" y="18195"/>
                  <a:pt x="16025" y="17898"/>
                  <a:pt x="15963" y="17533"/>
                </a:cubicBezTo>
                <a:lnTo>
                  <a:pt x="14942" y="11652"/>
                </a:lnTo>
                <a:lnTo>
                  <a:pt x="19263" y="7491"/>
                </a:lnTo>
                <a:cubicBezTo>
                  <a:pt x="19601" y="7163"/>
                  <a:pt x="19417" y="6590"/>
                  <a:pt x="18950" y="6524"/>
                </a:cubicBezTo>
                <a:lnTo>
                  <a:pt x="12976" y="5666"/>
                </a:lnTo>
                <a:lnTo>
                  <a:pt x="10302" y="312"/>
                </a:lnTo>
                <a:cubicBezTo>
                  <a:pt x="10198" y="104"/>
                  <a:pt x="9998" y="0"/>
                  <a:pt x="9798" y="0"/>
                </a:cubicBezTo>
                <a:close/>
              </a:path>
            </a:pathLst>
          </a:custGeom>
          <a:solidFill>
            <a:srgbClr val="78D2A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1"/>
          <p:cNvSpPr/>
          <p:nvPr/>
        </p:nvSpPr>
        <p:spPr>
          <a:xfrm>
            <a:off x="6324204" y="759897"/>
            <a:ext cx="188758" cy="207070"/>
          </a:xfrm>
          <a:custGeom>
            <a:rect b="b" l="l" r="r" t="t"/>
            <a:pathLst>
              <a:path extrusionOk="0" h="18196" w="19601">
                <a:moveTo>
                  <a:pt x="9798" y="0"/>
                </a:moveTo>
                <a:cubicBezTo>
                  <a:pt x="9597" y="0"/>
                  <a:pt x="9397" y="104"/>
                  <a:pt x="9293" y="312"/>
                </a:cubicBezTo>
                <a:lnTo>
                  <a:pt x="6619" y="5666"/>
                </a:lnTo>
                <a:lnTo>
                  <a:pt x="648" y="6524"/>
                </a:lnTo>
                <a:cubicBezTo>
                  <a:pt x="184" y="6590"/>
                  <a:pt x="1" y="7163"/>
                  <a:pt x="338" y="7488"/>
                </a:cubicBezTo>
                <a:lnTo>
                  <a:pt x="4659" y="11652"/>
                </a:lnTo>
                <a:lnTo>
                  <a:pt x="3638" y="17530"/>
                </a:lnTo>
                <a:cubicBezTo>
                  <a:pt x="3574" y="17898"/>
                  <a:pt x="3865" y="18195"/>
                  <a:pt x="4195" y="18195"/>
                </a:cubicBezTo>
                <a:cubicBezTo>
                  <a:pt x="4281" y="18195"/>
                  <a:pt x="4371" y="18175"/>
                  <a:pt x="4457" y="18129"/>
                </a:cubicBezTo>
                <a:lnTo>
                  <a:pt x="9802" y="15350"/>
                </a:lnTo>
                <a:lnTo>
                  <a:pt x="15147" y="18129"/>
                </a:lnTo>
                <a:cubicBezTo>
                  <a:pt x="15233" y="18175"/>
                  <a:pt x="15322" y="18195"/>
                  <a:pt x="15408" y="18195"/>
                </a:cubicBezTo>
                <a:cubicBezTo>
                  <a:pt x="15736" y="18195"/>
                  <a:pt x="16025" y="17898"/>
                  <a:pt x="15963" y="17533"/>
                </a:cubicBezTo>
                <a:lnTo>
                  <a:pt x="14942" y="11652"/>
                </a:lnTo>
                <a:lnTo>
                  <a:pt x="19263" y="7491"/>
                </a:lnTo>
                <a:cubicBezTo>
                  <a:pt x="19601" y="7163"/>
                  <a:pt x="19417" y="6590"/>
                  <a:pt x="18950" y="6524"/>
                </a:cubicBezTo>
                <a:lnTo>
                  <a:pt x="12976" y="5666"/>
                </a:lnTo>
                <a:lnTo>
                  <a:pt x="10302" y="312"/>
                </a:lnTo>
                <a:cubicBezTo>
                  <a:pt x="10198" y="104"/>
                  <a:pt x="9998" y="0"/>
                  <a:pt x="9798" y="0"/>
                </a:cubicBezTo>
                <a:close/>
              </a:path>
            </a:pathLst>
          </a:custGeom>
          <a:solidFill>
            <a:srgbClr val="FFEFB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6324204" y="1015972"/>
            <a:ext cx="188758" cy="207070"/>
          </a:xfrm>
          <a:custGeom>
            <a:rect b="b" l="l" r="r" t="t"/>
            <a:pathLst>
              <a:path extrusionOk="0" h="18196" w="19601">
                <a:moveTo>
                  <a:pt x="9798" y="0"/>
                </a:moveTo>
                <a:cubicBezTo>
                  <a:pt x="9597" y="0"/>
                  <a:pt x="9397" y="104"/>
                  <a:pt x="9293" y="312"/>
                </a:cubicBezTo>
                <a:lnTo>
                  <a:pt x="6619" y="5666"/>
                </a:lnTo>
                <a:lnTo>
                  <a:pt x="648" y="6524"/>
                </a:lnTo>
                <a:cubicBezTo>
                  <a:pt x="184" y="6590"/>
                  <a:pt x="1" y="7163"/>
                  <a:pt x="338" y="7488"/>
                </a:cubicBezTo>
                <a:lnTo>
                  <a:pt x="4659" y="11652"/>
                </a:lnTo>
                <a:lnTo>
                  <a:pt x="3638" y="17530"/>
                </a:lnTo>
                <a:cubicBezTo>
                  <a:pt x="3574" y="17898"/>
                  <a:pt x="3865" y="18195"/>
                  <a:pt x="4195" y="18195"/>
                </a:cubicBezTo>
                <a:cubicBezTo>
                  <a:pt x="4281" y="18195"/>
                  <a:pt x="4371" y="18175"/>
                  <a:pt x="4457" y="18129"/>
                </a:cubicBezTo>
                <a:lnTo>
                  <a:pt x="9802" y="15350"/>
                </a:lnTo>
                <a:lnTo>
                  <a:pt x="15147" y="18129"/>
                </a:lnTo>
                <a:cubicBezTo>
                  <a:pt x="15233" y="18175"/>
                  <a:pt x="15322" y="18195"/>
                  <a:pt x="15408" y="18195"/>
                </a:cubicBezTo>
                <a:cubicBezTo>
                  <a:pt x="15736" y="18195"/>
                  <a:pt x="16025" y="17898"/>
                  <a:pt x="15963" y="17533"/>
                </a:cubicBezTo>
                <a:lnTo>
                  <a:pt x="14942" y="11652"/>
                </a:lnTo>
                <a:lnTo>
                  <a:pt x="19263" y="7491"/>
                </a:lnTo>
                <a:cubicBezTo>
                  <a:pt x="19601" y="7163"/>
                  <a:pt x="19417" y="6590"/>
                  <a:pt x="18950" y="6524"/>
                </a:cubicBezTo>
                <a:lnTo>
                  <a:pt x="12976" y="5666"/>
                </a:lnTo>
                <a:lnTo>
                  <a:pt x="10302" y="312"/>
                </a:lnTo>
                <a:cubicBezTo>
                  <a:pt x="10198" y="104"/>
                  <a:pt x="9998" y="0"/>
                  <a:pt x="9798" y="0"/>
                </a:cubicBezTo>
                <a:close/>
              </a:path>
            </a:pathLst>
          </a:custGeom>
          <a:solidFill>
            <a:srgbClr val="6EBEE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6536829" y="330797"/>
            <a:ext cx="188758" cy="207070"/>
          </a:xfrm>
          <a:custGeom>
            <a:rect b="b" l="l" r="r" t="t"/>
            <a:pathLst>
              <a:path extrusionOk="0" h="18196" w="19601">
                <a:moveTo>
                  <a:pt x="9798" y="0"/>
                </a:moveTo>
                <a:cubicBezTo>
                  <a:pt x="9597" y="0"/>
                  <a:pt x="9397" y="104"/>
                  <a:pt x="9293" y="312"/>
                </a:cubicBezTo>
                <a:lnTo>
                  <a:pt x="6619" y="5666"/>
                </a:lnTo>
                <a:lnTo>
                  <a:pt x="648" y="6524"/>
                </a:lnTo>
                <a:cubicBezTo>
                  <a:pt x="184" y="6590"/>
                  <a:pt x="1" y="7163"/>
                  <a:pt x="338" y="7488"/>
                </a:cubicBezTo>
                <a:lnTo>
                  <a:pt x="4659" y="11652"/>
                </a:lnTo>
                <a:lnTo>
                  <a:pt x="3638" y="17530"/>
                </a:lnTo>
                <a:cubicBezTo>
                  <a:pt x="3574" y="17898"/>
                  <a:pt x="3865" y="18195"/>
                  <a:pt x="4195" y="18195"/>
                </a:cubicBezTo>
                <a:cubicBezTo>
                  <a:pt x="4281" y="18195"/>
                  <a:pt x="4371" y="18175"/>
                  <a:pt x="4457" y="18129"/>
                </a:cubicBezTo>
                <a:lnTo>
                  <a:pt x="9802" y="15350"/>
                </a:lnTo>
                <a:lnTo>
                  <a:pt x="15147" y="18129"/>
                </a:lnTo>
                <a:cubicBezTo>
                  <a:pt x="15233" y="18175"/>
                  <a:pt x="15322" y="18195"/>
                  <a:pt x="15408" y="18195"/>
                </a:cubicBezTo>
                <a:cubicBezTo>
                  <a:pt x="15736" y="18195"/>
                  <a:pt x="16025" y="17898"/>
                  <a:pt x="15963" y="17533"/>
                </a:cubicBezTo>
                <a:lnTo>
                  <a:pt x="14942" y="11652"/>
                </a:lnTo>
                <a:lnTo>
                  <a:pt x="19263" y="7491"/>
                </a:lnTo>
                <a:cubicBezTo>
                  <a:pt x="19601" y="7163"/>
                  <a:pt x="19417" y="6590"/>
                  <a:pt x="18950" y="6524"/>
                </a:cubicBezTo>
                <a:lnTo>
                  <a:pt x="12976" y="5666"/>
                </a:lnTo>
                <a:lnTo>
                  <a:pt x="10302" y="312"/>
                </a:lnTo>
                <a:cubicBezTo>
                  <a:pt x="10198" y="104"/>
                  <a:pt x="9998" y="0"/>
                  <a:pt x="9798" y="0"/>
                </a:cubicBezTo>
                <a:close/>
              </a:path>
            </a:pathLst>
          </a:custGeom>
          <a:solidFill>
            <a:srgbClr val="E6334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1"/>
          <p:cNvSpPr/>
          <p:nvPr/>
        </p:nvSpPr>
        <p:spPr>
          <a:xfrm>
            <a:off x="6536829" y="759897"/>
            <a:ext cx="188758" cy="207070"/>
          </a:xfrm>
          <a:custGeom>
            <a:rect b="b" l="l" r="r" t="t"/>
            <a:pathLst>
              <a:path extrusionOk="0" h="18196" w="19601">
                <a:moveTo>
                  <a:pt x="9798" y="0"/>
                </a:moveTo>
                <a:cubicBezTo>
                  <a:pt x="9597" y="0"/>
                  <a:pt x="9397" y="104"/>
                  <a:pt x="9293" y="312"/>
                </a:cubicBezTo>
                <a:lnTo>
                  <a:pt x="6619" y="5666"/>
                </a:lnTo>
                <a:lnTo>
                  <a:pt x="648" y="6524"/>
                </a:lnTo>
                <a:cubicBezTo>
                  <a:pt x="184" y="6590"/>
                  <a:pt x="1" y="7163"/>
                  <a:pt x="338" y="7488"/>
                </a:cubicBezTo>
                <a:lnTo>
                  <a:pt x="4659" y="11652"/>
                </a:lnTo>
                <a:lnTo>
                  <a:pt x="3638" y="17530"/>
                </a:lnTo>
                <a:cubicBezTo>
                  <a:pt x="3574" y="17898"/>
                  <a:pt x="3865" y="18195"/>
                  <a:pt x="4195" y="18195"/>
                </a:cubicBezTo>
                <a:cubicBezTo>
                  <a:pt x="4281" y="18195"/>
                  <a:pt x="4371" y="18175"/>
                  <a:pt x="4457" y="18129"/>
                </a:cubicBezTo>
                <a:lnTo>
                  <a:pt x="9802" y="15350"/>
                </a:lnTo>
                <a:lnTo>
                  <a:pt x="15147" y="18129"/>
                </a:lnTo>
                <a:cubicBezTo>
                  <a:pt x="15233" y="18175"/>
                  <a:pt x="15322" y="18195"/>
                  <a:pt x="15408" y="18195"/>
                </a:cubicBezTo>
                <a:cubicBezTo>
                  <a:pt x="15736" y="18195"/>
                  <a:pt x="16025" y="17898"/>
                  <a:pt x="15963" y="17533"/>
                </a:cubicBezTo>
                <a:lnTo>
                  <a:pt x="14942" y="11652"/>
                </a:lnTo>
                <a:lnTo>
                  <a:pt x="19263" y="7491"/>
                </a:lnTo>
                <a:cubicBezTo>
                  <a:pt x="19601" y="7163"/>
                  <a:pt x="19417" y="6590"/>
                  <a:pt x="18950" y="6524"/>
                </a:cubicBezTo>
                <a:lnTo>
                  <a:pt x="12976" y="5666"/>
                </a:lnTo>
                <a:lnTo>
                  <a:pt x="10302" y="312"/>
                </a:lnTo>
                <a:cubicBezTo>
                  <a:pt x="10198" y="104"/>
                  <a:pt x="9998" y="0"/>
                  <a:pt x="9798" y="0"/>
                </a:cubicBezTo>
                <a:close/>
              </a:path>
            </a:pathLst>
          </a:custGeom>
          <a:solidFill>
            <a:srgbClr val="FFEFB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1"/>
          <p:cNvSpPr/>
          <p:nvPr/>
        </p:nvSpPr>
        <p:spPr>
          <a:xfrm>
            <a:off x="6536829" y="545347"/>
            <a:ext cx="188758" cy="207070"/>
          </a:xfrm>
          <a:custGeom>
            <a:rect b="b" l="l" r="r" t="t"/>
            <a:pathLst>
              <a:path extrusionOk="0" h="18196" w="19601">
                <a:moveTo>
                  <a:pt x="9798" y="0"/>
                </a:moveTo>
                <a:cubicBezTo>
                  <a:pt x="9597" y="0"/>
                  <a:pt x="9397" y="104"/>
                  <a:pt x="9293" y="312"/>
                </a:cubicBezTo>
                <a:lnTo>
                  <a:pt x="6619" y="5666"/>
                </a:lnTo>
                <a:lnTo>
                  <a:pt x="648" y="6524"/>
                </a:lnTo>
                <a:cubicBezTo>
                  <a:pt x="184" y="6590"/>
                  <a:pt x="1" y="7163"/>
                  <a:pt x="338" y="7488"/>
                </a:cubicBezTo>
                <a:lnTo>
                  <a:pt x="4659" y="11652"/>
                </a:lnTo>
                <a:lnTo>
                  <a:pt x="3638" y="17530"/>
                </a:lnTo>
                <a:cubicBezTo>
                  <a:pt x="3574" y="17898"/>
                  <a:pt x="3865" y="18195"/>
                  <a:pt x="4195" y="18195"/>
                </a:cubicBezTo>
                <a:cubicBezTo>
                  <a:pt x="4281" y="18195"/>
                  <a:pt x="4371" y="18175"/>
                  <a:pt x="4457" y="18129"/>
                </a:cubicBezTo>
                <a:lnTo>
                  <a:pt x="9802" y="15350"/>
                </a:lnTo>
                <a:lnTo>
                  <a:pt x="15147" y="18129"/>
                </a:lnTo>
                <a:cubicBezTo>
                  <a:pt x="15233" y="18175"/>
                  <a:pt x="15322" y="18195"/>
                  <a:pt x="15408" y="18195"/>
                </a:cubicBezTo>
                <a:cubicBezTo>
                  <a:pt x="15736" y="18195"/>
                  <a:pt x="16025" y="17898"/>
                  <a:pt x="15963" y="17533"/>
                </a:cubicBezTo>
                <a:lnTo>
                  <a:pt x="14942" y="11652"/>
                </a:lnTo>
                <a:lnTo>
                  <a:pt x="19263" y="7491"/>
                </a:lnTo>
                <a:cubicBezTo>
                  <a:pt x="19601" y="7163"/>
                  <a:pt x="19417" y="6590"/>
                  <a:pt x="18950" y="6524"/>
                </a:cubicBezTo>
                <a:lnTo>
                  <a:pt x="12976" y="5666"/>
                </a:lnTo>
                <a:lnTo>
                  <a:pt x="10302" y="312"/>
                </a:lnTo>
                <a:cubicBezTo>
                  <a:pt x="10198" y="104"/>
                  <a:pt x="9998" y="0"/>
                  <a:pt x="9798" y="0"/>
                </a:cubicBezTo>
                <a:close/>
              </a:path>
            </a:pathLst>
          </a:custGeom>
          <a:solidFill>
            <a:srgbClr val="78D2A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1"/>
          <p:cNvSpPr/>
          <p:nvPr/>
        </p:nvSpPr>
        <p:spPr>
          <a:xfrm>
            <a:off x="6536829" y="1015972"/>
            <a:ext cx="188758" cy="207070"/>
          </a:xfrm>
          <a:custGeom>
            <a:rect b="b" l="l" r="r" t="t"/>
            <a:pathLst>
              <a:path extrusionOk="0" h="18196" w="19601">
                <a:moveTo>
                  <a:pt x="9798" y="0"/>
                </a:moveTo>
                <a:cubicBezTo>
                  <a:pt x="9597" y="0"/>
                  <a:pt x="9397" y="104"/>
                  <a:pt x="9293" y="312"/>
                </a:cubicBezTo>
                <a:lnTo>
                  <a:pt x="6619" y="5666"/>
                </a:lnTo>
                <a:lnTo>
                  <a:pt x="648" y="6524"/>
                </a:lnTo>
                <a:cubicBezTo>
                  <a:pt x="184" y="6590"/>
                  <a:pt x="1" y="7163"/>
                  <a:pt x="338" y="7488"/>
                </a:cubicBezTo>
                <a:lnTo>
                  <a:pt x="4659" y="11652"/>
                </a:lnTo>
                <a:lnTo>
                  <a:pt x="3638" y="17530"/>
                </a:lnTo>
                <a:cubicBezTo>
                  <a:pt x="3574" y="17898"/>
                  <a:pt x="3865" y="18195"/>
                  <a:pt x="4195" y="18195"/>
                </a:cubicBezTo>
                <a:cubicBezTo>
                  <a:pt x="4281" y="18195"/>
                  <a:pt x="4371" y="18175"/>
                  <a:pt x="4457" y="18129"/>
                </a:cubicBezTo>
                <a:lnTo>
                  <a:pt x="9802" y="15350"/>
                </a:lnTo>
                <a:lnTo>
                  <a:pt x="15147" y="18129"/>
                </a:lnTo>
                <a:cubicBezTo>
                  <a:pt x="15233" y="18175"/>
                  <a:pt x="15322" y="18195"/>
                  <a:pt x="15408" y="18195"/>
                </a:cubicBezTo>
                <a:cubicBezTo>
                  <a:pt x="15736" y="18195"/>
                  <a:pt x="16025" y="17898"/>
                  <a:pt x="15963" y="17533"/>
                </a:cubicBezTo>
                <a:lnTo>
                  <a:pt x="14942" y="11652"/>
                </a:lnTo>
                <a:lnTo>
                  <a:pt x="19263" y="7491"/>
                </a:lnTo>
                <a:cubicBezTo>
                  <a:pt x="19601" y="7163"/>
                  <a:pt x="19417" y="6590"/>
                  <a:pt x="18950" y="6524"/>
                </a:cubicBezTo>
                <a:lnTo>
                  <a:pt x="12976" y="5666"/>
                </a:lnTo>
                <a:lnTo>
                  <a:pt x="10302" y="312"/>
                </a:lnTo>
                <a:cubicBezTo>
                  <a:pt x="10198" y="104"/>
                  <a:pt x="9998" y="0"/>
                  <a:pt x="9798" y="0"/>
                </a:cubicBezTo>
                <a:close/>
              </a:path>
            </a:pathLst>
          </a:custGeom>
          <a:solidFill>
            <a:srgbClr val="6EBEE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1"/>
          <p:cNvSpPr/>
          <p:nvPr/>
        </p:nvSpPr>
        <p:spPr>
          <a:xfrm>
            <a:off x="6749454" y="333697"/>
            <a:ext cx="188758" cy="207070"/>
          </a:xfrm>
          <a:custGeom>
            <a:rect b="b" l="l" r="r" t="t"/>
            <a:pathLst>
              <a:path extrusionOk="0" h="18196" w="19601">
                <a:moveTo>
                  <a:pt x="9798" y="0"/>
                </a:moveTo>
                <a:cubicBezTo>
                  <a:pt x="9597" y="0"/>
                  <a:pt x="9397" y="104"/>
                  <a:pt x="9293" y="312"/>
                </a:cubicBezTo>
                <a:lnTo>
                  <a:pt x="6619" y="5666"/>
                </a:lnTo>
                <a:lnTo>
                  <a:pt x="648" y="6524"/>
                </a:lnTo>
                <a:cubicBezTo>
                  <a:pt x="184" y="6590"/>
                  <a:pt x="1" y="7163"/>
                  <a:pt x="338" y="7488"/>
                </a:cubicBezTo>
                <a:lnTo>
                  <a:pt x="4659" y="11652"/>
                </a:lnTo>
                <a:lnTo>
                  <a:pt x="3638" y="17530"/>
                </a:lnTo>
                <a:cubicBezTo>
                  <a:pt x="3574" y="17898"/>
                  <a:pt x="3865" y="18195"/>
                  <a:pt x="4195" y="18195"/>
                </a:cubicBezTo>
                <a:cubicBezTo>
                  <a:pt x="4281" y="18195"/>
                  <a:pt x="4371" y="18175"/>
                  <a:pt x="4457" y="18129"/>
                </a:cubicBezTo>
                <a:lnTo>
                  <a:pt x="9802" y="15350"/>
                </a:lnTo>
                <a:lnTo>
                  <a:pt x="15147" y="18129"/>
                </a:lnTo>
                <a:cubicBezTo>
                  <a:pt x="15233" y="18175"/>
                  <a:pt x="15322" y="18195"/>
                  <a:pt x="15408" y="18195"/>
                </a:cubicBezTo>
                <a:cubicBezTo>
                  <a:pt x="15736" y="18195"/>
                  <a:pt x="16025" y="17898"/>
                  <a:pt x="15963" y="17533"/>
                </a:cubicBezTo>
                <a:lnTo>
                  <a:pt x="14942" y="11652"/>
                </a:lnTo>
                <a:lnTo>
                  <a:pt x="19263" y="7491"/>
                </a:lnTo>
                <a:cubicBezTo>
                  <a:pt x="19601" y="7163"/>
                  <a:pt x="19417" y="6590"/>
                  <a:pt x="18950" y="6524"/>
                </a:cubicBezTo>
                <a:lnTo>
                  <a:pt x="12976" y="5666"/>
                </a:lnTo>
                <a:lnTo>
                  <a:pt x="10302" y="312"/>
                </a:lnTo>
                <a:cubicBezTo>
                  <a:pt x="10198" y="104"/>
                  <a:pt x="9998" y="0"/>
                  <a:pt x="9798" y="0"/>
                </a:cubicBezTo>
                <a:close/>
              </a:path>
            </a:pathLst>
          </a:custGeom>
          <a:solidFill>
            <a:srgbClr val="E6334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1"/>
          <p:cNvSpPr/>
          <p:nvPr/>
        </p:nvSpPr>
        <p:spPr>
          <a:xfrm>
            <a:off x="6749454" y="759897"/>
            <a:ext cx="188758" cy="207070"/>
          </a:xfrm>
          <a:custGeom>
            <a:rect b="b" l="l" r="r" t="t"/>
            <a:pathLst>
              <a:path extrusionOk="0" h="18196" w="19601">
                <a:moveTo>
                  <a:pt x="9798" y="0"/>
                </a:moveTo>
                <a:cubicBezTo>
                  <a:pt x="9597" y="0"/>
                  <a:pt x="9397" y="104"/>
                  <a:pt x="9293" y="312"/>
                </a:cubicBezTo>
                <a:lnTo>
                  <a:pt x="6619" y="5666"/>
                </a:lnTo>
                <a:lnTo>
                  <a:pt x="648" y="6524"/>
                </a:lnTo>
                <a:cubicBezTo>
                  <a:pt x="184" y="6590"/>
                  <a:pt x="1" y="7163"/>
                  <a:pt x="338" y="7488"/>
                </a:cubicBezTo>
                <a:lnTo>
                  <a:pt x="4659" y="11652"/>
                </a:lnTo>
                <a:lnTo>
                  <a:pt x="3638" y="17530"/>
                </a:lnTo>
                <a:cubicBezTo>
                  <a:pt x="3574" y="17898"/>
                  <a:pt x="3865" y="18195"/>
                  <a:pt x="4195" y="18195"/>
                </a:cubicBezTo>
                <a:cubicBezTo>
                  <a:pt x="4281" y="18195"/>
                  <a:pt x="4371" y="18175"/>
                  <a:pt x="4457" y="18129"/>
                </a:cubicBezTo>
                <a:lnTo>
                  <a:pt x="9802" y="15350"/>
                </a:lnTo>
                <a:lnTo>
                  <a:pt x="15147" y="18129"/>
                </a:lnTo>
                <a:cubicBezTo>
                  <a:pt x="15233" y="18175"/>
                  <a:pt x="15322" y="18195"/>
                  <a:pt x="15408" y="18195"/>
                </a:cubicBezTo>
                <a:cubicBezTo>
                  <a:pt x="15736" y="18195"/>
                  <a:pt x="16025" y="17898"/>
                  <a:pt x="15963" y="17533"/>
                </a:cubicBezTo>
                <a:lnTo>
                  <a:pt x="14942" y="11652"/>
                </a:lnTo>
                <a:lnTo>
                  <a:pt x="19263" y="7491"/>
                </a:lnTo>
                <a:cubicBezTo>
                  <a:pt x="19601" y="7163"/>
                  <a:pt x="19417" y="6590"/>
                  <a:pt x="18950" y="6524"/>
                </a:cubicBezTo>
                <a:lnTo>
                  <a:pt x="12976" y="5666"/>
                </a:lnTo>
                <a:lnTo>
                  <a:pt x="10302" y="312"/>
                </a:lnTo>
                <a:cubicBezTo>
                  <a:pt x="10198" y="104"/>
                  <a:pt x="9998" y="0"/>
                  <a:pt x="9798" y="0"/>
                </a:cubicBezTo>
                <a:close/>
              </a:path>
            </a:pathLst>
          </a:custGeom>
          <a:solidFill>
            <a:srgbClr val="FFEFB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1" name="Google Shape;101;p1"/>
          <p:cNvGrpSpPr/>
          <p:nvPr/>
        </p:nvGrpSpPr>
        <p:grpSpPr>
          <a:xfrm>
            <a:off x="254368" y="507601"/>
            <a:ext cx="355258" cy="357152"/>
            <a:chOff x="-49027775" y="3550975"/>
            <a:chExt cx="300100" cy="301700"/>
          </a:xfrm>
        </p:grpSpPr>
        <p:sp>
          <p:nvSpPr>
            <p:cNvPr id="102" name="Google Shape;102;p1"/>
            <p:cNvSpPr/>
            <p:nvPr/>
          </p:nvSpPr>
          <p:spPr>
            <a:xfrm>
              <a:off x="-48941125" y="3613200"/>
              <a:ext cx="74050" cy="26825"/>
            </a:xfrm>
            <a:custGeom>
              <a:rect b="b" l="l" r="r" t="t"/>
              <a:pathLst>
                <a:path extrusionOk="0" h="1073" w="2962">
                  <a:moveTo>
                    <a:pt x="1260" y="1"/>
                  </a:moveTo>
                  <a:lnTo>
                    <a:pt x="0" y="1072"/>
                  </a:lnTo>
                  <a:lnTo>
                    <a:pt x="1702" y="1072"/>
                  </a:lnTo>
                  <a:lnTo>
                    <a:pt x="296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" name="Google Shape;103;p1"/>
            <p:cNvSpPr/>
            <p:nvPr/>
          </p:nvSpPr>
          <p:spPr>
            <a:xfrm>
              <a:off x="-48871025" y="3613200"/>
              <a:ext cx="73275" cy="26825"/>
            </a:xfrm>
            <a:custGeom>
              <a:rect b="b" l="l" r="r" t="t"/>
              <a:pathLst>
                <a:path extrusionOk="0" h="1073" w="2931">
                  <a:moveTo>
                    <a:pt x="1260" y="1"/>
                  </a:moveTo>
                  <a:lnTo>
                    <a:pt x="0" y="1072"/>
                  </a:lnTo>
                  <a:lnTo>
                    <a:pt x="1670" y="1072"/>
                  </a:lnTo>
                  <a:lnTo>
                    <a:pt x="293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"/>
            <p:cNvSpPr/>
            <p:nvPr/>
          </p:nvSpPr>
          <p:spPr>
            <a:xfrm>
              <a:off x="-48893075" y="3552550"/>
              <a:ext cx="95325" cy="43350"/>
            </a:xfrm>
            <a:custGeom>
              <a:rect b="b" l="l" r="r" t="t"/>
              <a:pathLst>
                <a:path extrusionOk="0" h="1734" w="3813">
                  <a:moveTo>
                    <a:pt x="0" y="1"/>
                  </a:moveTo>
                  <a:lnTo>
                    <a:pt x="2142" y="1734"/>
                  </a:lnTo>
                  <a:lnTo>
                    <a:pt x="3812" y="1734"/>
                  </a:lnTo>
                  <a:lnTo>
                    <a:pt x="173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1"/>
            <p:cNvSpPr/>
            <p:nvPr/>
          </p:nvSpPr>
          <p:spPr>
            <a:xfrm>
              <a:off x="-49027775" y="3550975"/>
              <a:ext cx="100050" cy="87475"/>
            </a:xfrm>
            <a:custGeom>
              <a:rect b="b" l="l" r="r" t="t"/>
              <a:pathLst>
                <a:path extrusionOk="0" h="3499" w="4002">
                  <a:moveTo>
                    <a:pt x="2112" y="1797"/>
                  </a:moveTo>
                  <a:cubicBezTo>
                    <a:pt x="2332" y="1797"/>
                    <a:pt x="2490" y="1923"/>
                    <a:pt x="2490" y="2143"/>
                  </a:cubicBezTo>
                  <a:cubicBezTo>
                    <a:pt x="2490" y="2332"/>
                    <a:pt x="2332" y="2490"/>
                    <a:pt x="2112" y="2490"/>
                  </a:cubicBezTo>
                  <a:cubicBezTo>
                    <a:pt x="1923" y="2490"/>
                    <a:pt x="1765" y="2332"/>
                    <a:pt x="1765" y="2143"/>
                  </a:cubicBezTo>
                  <a:cubicBezTo>
                    <a:pt x="1765" y="1923"/>
                    <a:pt x="1923" y="1797"/>
                    <a:pt x="2112" y="1797"/>
                  </a:cubicBezTo>
                  <a:close/>
                  <a:moveTo>
                    <a:pt x="1072" y="1"/>
                  </a:moveTo>
                  <a:cubicBezTo>
                    <a:pt x="473" y="1"/>
                    <a:pt x="1" y="474"/>
                    <a:pt x="1" y="1072"/>
                  </a:cubicBezTo>
                  <a:lnTo>
                    <a:pt x="1" y="3498"/>
                  </a:lnTo>
                  <a:lnTo>
                    <a:pt x="2364" y="3498"/>
                  </a:lnTo>
                  <a:lnTo>
                    <a:pt x="4002" y="2143"/>
                  </a:lnTo>
                  <a:lnTo>
                    <a:pt x="148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" name="Google Shape;106;p1"/>
            <p:cNvSpPr/>
            <p:nvPr/>
          </p:nvSpPr>
          <p:spPr>
            <a:xfrm>
              <a:off x="-48962400" y="3552550"/>
              <a:ext cx="95325" cy="43350"/>
            </a:xfrm>
            <a:custGeom>
              <a:rect b="b" l="l" r="r" t="t"/>
              <a:pathLst>
                <a:path extrusionOk="0" h="1734" w="3813">
                  <a:moveTo>
                    <a:pt x="1" y="1"/>
                  </a:moveTo>
                  <a:lnTo>
                    <a:pt x="2111" y="1734"/>
                  </a:lnTo>
                  <a:lnTo>
                    <a:pt x="3813" y="1734"/>
                  </a:lnTo>
                  <a:lnTo>
                    <a:pt x="170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" name="Google Shape;107;p1"/>
            <p:cNvSpPr/>
            <p:nvPr/>
          </p:nvSpPr>
          <p:spPr>
            <a:xfrm>
              <a:off x="-49027775" y="3657325"/>
              <a:ext cx="300100" cy="195350"/>
            </a:xfrm>
            <a:custGeom>
              <a:rect b="b" l="l" r="r" t="t"/>
              <a:pathLst>
                <a:path extrusionOk="0" h="7814" w="12004">
                  <a:moveTo>
                    <a:pt x="5987" y="410"/>
                  </a:moveTo>
                  <a:cubicBezTo>
                    <a:pt x="7719" y="410"/>
                    <a:pt x="9137" y="1827"/>
                    <a:pt x="9137" y="3560"/>
                  </a:cubicBezTo>
                  <a:cubicBezTo>
                    <a:pt x="9137" y="5293"/>
                    <a:pt x="7719" y="6711"/>
                    <a:pt x="5987" y="6711"/>
                  </a:cubicBezTo>
                  <a:cubicBezTo>
                    <a:pt x="4254" y="6711"/>
                    <a:pt x="2836" y="5293"/>
                    <a:pt x="2836" y="3560"/>
                  </a:cubicBezTo>
                  <a:cubicBezTo>
                    <a:pt x="2836" y="1827"/>
                    <a:pt x="4254" y="410"/>
                    <a:pt x="5987" y="410"/>
                  </a:cubicBezTo>
                  <a:close/>
                  <a:moveTo>
                    <a:pt x="1" y="0"/>
                  </a:moveTo>
                  <a:lnTo>
                    <a:pt x="1" y="6742"/>
                  </a:lnTo>
                  <a:cubicBezTo>
                    <a:pt x="1" y="7341"/>
                    <a:pt x="473" y="7813"/>
                    <a:pt x="1072" y="7813"/>
                  </a:cubicBezTo>
                  <a:lnTo>
                    <a:pt x="10933" y="7813"/>
                  </a:lnTo>
                  <a:cubicBezTo>
                    <a:pt x="11532" y="7813"/>
                    <a:pt x="12004" y="7341"/>
                    <a:pt x="12004" y="6742"/>
                  </a:cubicBezTo>
                  <a:lnTo>
                    <a:pt x="1200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" name="Google Shape;108;p1"/>
            <p:cNvSpPr/>
            <p:nvPr/>
          </p:nvSpPr>
          <p:spPr>
            <a:xfrm>
              <a:off x="-48886775" y="3726625"/>
              <a:ext cx="28375" cy="37050"/>
            </a:xfrm>
            <a:custGeom>
              <a:rect b="b" l="l" r="r" t="t"/>
              <a:pathLst>
                <a:path extrusionOk="0" h="1482" w="1135">
                  <a:moveTo>
                    <a:pt x="0" y="1"/>
                  </a:moveTo>
                  <a:lnTo>
                    <a:pt x="0" y="1481"/>
                  </a:lnTo>
                  <a:lnTo>
                    <a:pt x="1134" y="75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" name="Google Shape;109;p1"/>
            <p:cNvSpPr/>
            <p:nvPr/>
          </p:nvSpPr>
          <p:spPr>
            <a:xfrm>
              <a:off x="-48822975" y="3550975"/>
              <a:ext cx="94525" cy="44925"/>
            </a:xfrm>
            <a:custGeom>
              <a:rect b="b" l="l" r="r" t="t"/>
              <a:pathLst>
                <a:path extrusionOk="0" h="1797" w="3781">
                  <a:moveTo>
                    <a:pt x="0" y="1"/>
                  </a:moveTo>
                  <a:lnTo>
                    <a:pt x="2111" y="1797"/>
                  </a:lnTo>
                  <a:lnTo>
                    <a:pt x="3781" y="1797"/>
                  </a:lnTo>
                  <a:lnTo>
                    <a:pt x="3781" y="1072"/>
                  </a:lnTo>
                  <a:cubicBezTo>
                    <a:pt x="3781" y="474"/>
                    <a:pt x="3308" y="1"/>
                    <a:pt x="27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" name="Google Shape;110;p1"/>
            <p:cNvSpPr/>
            <p:nvPr/>
          </p:nvSpPr>
          <p:spPr>
            <a:xfrm>
              <a:off x="-48939550" y="3684100"/>
              <a:ext cx="122100" cy="122100"/>
            </a:xfrm>
            <a:custGeom>
              <a:rect b="b" l="l" r="r" t="t"/>
              <a:pathLst>
                <a:path extrusionOk="0" h="4884" w="4884">
                  <a:moveTo>
                    <a:pt x="1741" y="757"/>
                  </a:moveTo>
                  <a:cubicBezTo>
                    <a:pt x="1812" y="757"/>
                    <a:pt x="1885" y="777"/>
                    <a:pt x="1954" y="819"/>
                  </a:cubicBezTo>
                  <a:lnTo>
                    <a:pt x="4064" y="2237"/>
                  </a:lnTo>
                  <a:cubicBezTo>
                    <a:pt x="4253" y="2300"/>
                    <a:pt x="4253" y="2615"/>
                    <a:pt x="4064" y="2773"/>
                  </a:cubicBezTo>
                  <a:lnTo>
                    <a:pt x="1954" y="4190"/>
                  </a:lnTo>
                  <a:cubicBezTo>
                    <a:pt x="1885" y="4233"/>
                    <a:pt x="1812" y="4253"/>
                    <a:pt x="1741" y="4253"/>
                  </a:cubicBezTo>
                  <a:cubicBezTo>
                    <a:pt x="1553" y="4253"/>
                    <a:pt x="1387" y="4113"/>
                    <a:pt x="1387" y="3907"/>
                  </a:cubicBezTo>
                  <a:lnTo>
                    <a:pt x="1387" y="1103"/>
                  </a:lnTo>
                  <a:cubicBezTo>
                    <a:pt x="1387" y="897"/>
                    <a:pt x="1553" y="757"/>
                    <a:pt x="1741" y="757"/>
                  </a:cubicBezTo>
                  <a:close/>
                  <a:moveTo>
                    <a:pt x="2458" y="0"/>
                  </a:moveTo>
                  <a:cubicBezTo>
                    <a:pt x="1103" y="0"/>
                    <a:pt x="0" y="1103"/>
                    <a:pt x="0" y="2458"/>
                  </a:cubicBezTo>
                  <a:cubicBezTo>
                    <a:pt x="0" y="3781"/>
                    <a:pt x="1103" y="4884"/>
                    <a:pt x="2458" y="4884"/>
                  </a:cubicBezTo>
                  <a:cubicBezTo>
                    <a:pt x="3781" y="4884"/>
                    <a:pt x="4884" y="3781"/>
                    <a:pt x="4884" y="2458"/>
                  </a:cubicBezTo>
                  <a:cubicBezTo>
                    <a:pt x="4884" y="1103"/>
                    <a:pt x="3812" y="0"/>
                    <a:pt x="24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" name="Google Shape;111;p1"/>
            <p:cNvSpPr/>
            <p:nvPr/>
          </p:nvSpPr>
          <p:spPr>
            <a:xfrm>
              <a:off x="-48801725" y="3613200"/>
              <a:ext cx="73275" cy="26825"/>
            </a:xfrm>
            <a:custGeom>
              <a:rect b="b" l="l" r="r" t="t"/>
              <a:pathLst>
                <a:path extrusionOk="0" h="1073" w="2931">
                  <a:moveTo>
                    <a:pt x="1261" y="1"/>
                  </a:moveTo>
                  <a:lnTo>
                    <a:pt x="1" y="1072"/>
                  </a:lnTo>
                  <a:lnTo>
                    <a:pt x="2931" y="1072"/>
                  </a:lnTo>
                  <a:lnTo>
                    <a:pt x="293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2" name="Google Shape;112;p1"/>
          <p:cNvSpPr txBox="1"/>
          <p:nvPr/>
        </p:nvSpPr>
        <p:spPr>
          <a:xfrm>
            <a:off x="1170000" y="8053025"/>
            <a:ext cx="5958000" cy="1031400"/>
          </a:xfrm>
          <a:prstGeom prst="rect">
            <a:avLst/>
          </a:prstGeom>
          <a:noFill/>
          <a:ln cap="flat" cmpd="sng" w="9525">
            <a:solidFill>
              <a:srgbClr val="E6334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1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Si les </a:t>
            </a:r>
            <a:r>
              <a:rPr i="1" lang="fr" sz="1100">
                <a:solidFill>
                  <a:srgbClr val="213A8E"/>
                </a:solidFill>
                <a:highlight>
                  <a:srgbClr val="FFFFFF"/>
                </a:highlight>
              </a:rPr>
              <a:t>stagiaires</a:t>
            </a:r>
            <a:r>
              <a:rPr b="0" i="1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n’ont pas de compte google pour accéder à youtube, vous pouvez suivre le tuto pas-à-pas construit par l’équipe des Bons Clics : Découvrir l’univers des applications mobiles/Accéder au magasin des applications.</a:t>
            </a:r>
            <a:endParaRPr b="0" i="1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1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1" lang="fr" sz="1100" u="sng" cap="none" strike="noStrike">
                <a:solidFill>
                  <a:srgbClr val="E6334C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Tuto - Compte Google</a:t>
            </a:r>
            <a:endParaRPr b="0" i="1" sz="1400" u="none" cap="none" strike="noStrike">
              <a:solidFill>
                <a:srgbClr val="E6334C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"/>
          <p:cNvSpPr/>
          <p:nvPr/>
        </p:nvSpPr>
        <p:spPr>
          <a:xfrm>
            <a:off x="450200" y="7900001"/>
            <a:ext cx="2247900" cy="331800"/>
          </a:xfrm>
          <a:prstGeom prst="rect">
            <a:avLst/>
          </a:prstGeom>
          <a:solidFill>
            <a:srgbClr val="E6334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2"/>
          <p:cNvSpPr/>
          <p:nvPr/>
        </p:nvSpPr>
        <p:spPr>
          <a:xfrm>
            <a:off x="409075" y="4050767"/>
            <a:ext cx="1756200" cy="331800"/>
          </a:xfrm>
          <a:prstGeom prst="rect">
            <a:avLst/>
          </a:prstGeom>
          <a:solidFill>
            <a:srgbClr val="E6334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" name="Google Shape;119;p2"/>
          <p:cNvSpPr/>
          <p:nvPr/>
        </p:nvSpPr>
        <p:spPr>
          <a:xfrm>
            <a:off x="450200" y="1017150"/>
            <a:ext cx="1756200" cy="331800"/>
          </a:xfrm>
          <a:prstGeom prst="rect">
            <a:avLst/>
          </a:prstGeom>
          <a:solidFill>
            <a:srgbClr val="E6334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p2"/>
          <p:cNvSpPr txBox="1"/>
          <p:nvPr/>
        </p:nvSpPr>
        <p:spPr>
          <a:xfrm>
            <a:off x="351127" y="341964"/>
            <a:ext cx="5833800" cy="42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fr" sz="2500" u="none" cap="none" strike="noStrike">
                <a:solidFill>
                  <a:srgbClr val="E6334C"/>
                </a:solidFill>
                <a:latin typeface="Arial"/>
                <a:ea typeface="Arial"/>
                <a:cs typeface="Arial"/>
                <a:sym typeface="Arial"/>
              </a:rPr>
              <a:t>Déroulé</a:t>
            </a:r>
            <a:endParaRPr b="1" i="0" sz="2500" u="none" cap="none" strike="noStrike">
              <a:solidFill>
                <a:srgbClr val="E6334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p2"/>
          <p:cNvSpPr/>
          <p:nvPr/>
        </p:nvSpPr>
        <p:spPr>
          <a:xfrm>
            <a:off x="6699000" y="0"/>
            <a:ext cx="861000" cy="10440000"/>
          </a:xfrm>
          <a:prstGeom prst="rect">
            <a:avLst/>
          </a:prstGeom>
          <a:solidFill>
            <a:srgbClr val="E6334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" name="Google Shape;122;p2"/>
          <p:cNvSpPr txBox="1"/>
          <p:nvPr/>
        </p:nvSpPr>
        <p:spPr>
          <a:xfrm flipH="1" rot="5400000">
            <a:off x="5929500" y="8355775"/>
            <a:ext cx="2400000" cy="51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fr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ACTIVITÉ ADAPTÉE</a:t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Google Shape;123;p2"/>
          <p:cNvSpPr txBox="1"/>
          <p:nvPr/>
        </p:nvSpPr>
        <p:spPr>
          <a:xfrm>
            <a:off x="478175" y="1017150"/>
            <a:ext cx="5946000" cy="78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Fira Sans Medium"/>
              <a:buAutoNum type="arabicPeriod"/>
            </a:pPr>
            <a:r>
              <a:rPr b="0" i="0" lang="fr" sz="1100" u="none" cap="none" strike="noStrike">
                <a:solidFill>
                  <a:schemeClr val="lt1"/>
                </a:solidFill>
                <a:latin typeface="Fira Sans Medium"/>
                <a:ea typeface="Fira Sans Medium"/>
                <a:cs typeface="Fira Sans Medium"/>
                <a:sym typeface="Fira Sans Medium"/>
              </a:rPr>
              <a:t>Introduction</a:t>
            </a:r>
            <a:endParaRPr b="0" i="0" sz="1100" u="none" cap="none" strike="noStrike">
              <a:solidFill>
                <a:schemeClr val="lt1"/>
              </a:solidFill>
              <a:latin typeface="Fira Sans Medium"/>
              <a:ea typeface="Fira Sans Medium"/>
              <a:cs typeface="Fira Sans Medium"/>
              <a:sym typeface="Fira Sans Medium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Demandez au groupe si :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ils / elles aiment la musique ? Et quoi exactement ? 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comment elles / ils écoutent de la musique ?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si elles / ils connaissent youtube ?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(diapo 1)</a:t>
            </a: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 Présentez l'icône youtube, youtube si elles / ils ne connaissent pas, et demandez de la retrouver sur leur smartphone.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Si l’application n'est pas installée : atelier </a:t>
            </a:r>
            <a:r>
              <a:rPr b="0" i="0" lang="fr" sz="1100" u="sng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Je télécharge une application</a:t>
            </a:r>
            <a:r>
              <a:rPr b="0" i="0" lang="fr" sz="1100" u="none" cap="none" strike="noStrike">
                <a:solidFill>
                  <a:srgbClr val="E6334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(+45 minutes)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(diapo 2)</a:t>
            </a: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 Demandez aux participantes et participants quelle est leur chanson préférée et/ou leur chanteur / chanteuse préféré·e ? Si elles / ils utilisent déjà youtube, demandez leur si elles / ils veulent pouvoir regrouper toutes leurs musiques préférées au même endroit et expliquer le principe d’une playlist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100">
              <a:solidFill>
                <a:srgbClr val="213A8E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Fira Sans Medium"/>
              <a:buAutoNum type="arabicPeriod" startAt="2"/>
            </a:pPr>
            <a:r>
              <a:rPr b="0" i="0" lang="fr" sz="1100" u="none" cap="none" strike="noStrike">
                <a:solidFill>
                  <a:schemeClr val="lt1"/>
                </a:solidFill>
                <a:latin typeface="Fira Sans Medium"/>
                <a:ea typeface="Fira Sans Medium"/>
                <a:cs typeface="Fira Sans Medium"/>
                <a:sym typeface="Fira Sans Medium"/>
              </a:rPr>
              <a:t>Application</a:t>
            </a:r>
            <a:endParaRPr b="0" i="0" sz="1100" u="none" cap="none" strike="noStrike">
              <a:solidFill>
                <a:schemeClr val="lt1"/>
              </a:solidFill>
              <a:latin typeface="Fira Sans Medium"/>
              <a:ea typeface="Fira Sans Medium"/>
              <a:cs typeface="Fira Sans Medium"/>
              <a:sym typeface="Fira Sans Medium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(diapo 3)</a:t>
            </a: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 Distribuez le pas-à-pas en papier annoncez le but de l’activité : 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“On va créer une playlist et ajouter des titres pour pouvoir les écouter sans avoir à rechercher à chaque fois une nouvelle chanson.” 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Commencez la manœuvre étape par étape : 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AutoNum type="arabicPeriod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Je touche l'icône youtube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AutoNum type="arabicPeriod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Je ferme la publicité (si elle est là)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AutoNum type="arabicPeriod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Je cherche la barre de recherche :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AutoNum type="alphaLcPeriod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J’écris ma recherche si je suis scripteur·se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AutoNum type="alphaLcPeriod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Je cherche l'icône micro et je dis ma recherche si je n’écris pas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AutoNum type="arabicPeriod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Je touche les trois points pour ouvrir un menu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AutoNum type="arabicPeriod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J’enregistre la chanson dans une playlist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AutoNum type="arabicPeriod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Je crée une nouvelle playlist.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(diapo 7)</a:t>
            </a: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 Insistez sur la mise en privée de la playlist pour garder la playlist pour soi.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N'hésitez pas à apporter votre aide à chaque personne en difficulté ou à demander à un / une autre </a:t>
            </a:r>
            <a:r>
              <a:rPr lang="fr" sz="1100">
                <a:solidFill>
                  <a:srgbClr val="213A8E"/>
                </a:solidFill>
              </a:rPr>
              <a:t>stagiaires</a:t>
            </a: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 d'apporter son aide si elle ou il est à l'aise avec la séquence.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100">
              <a:solidFill>
                <a:srgbClr val="213A8E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Fira Sans Medium"/>
              <a:buAutoNum type="arabicPeriod" startAt="3"/>
            </a:pPr>
            <a:r>
              <a:rPr b="0" i="0" lang="fr" sz="1100" u="none" cap="none" strike="noStrike">
                <a:solidFill>
                  <a:schemeClr val="lt1"/>
                </a:solidFill>
                <a:latin typeface="Fira Sans Medium"/>
                <a:ea typeface="Fira Sans Medium"/>
                <a:cs typeface="Fira Sans Medium"/>
                <a:sym typeface="Fira Sans Medium"/>
              </a:rPr>
              <a:t>Retrouver sa playlist</a:t>
            </a:r>
            <a:endParaRPr b="0" i="0" sz="1100" u="none" cap="none" strike="noStrike">
              <a:solidFill>
                <a:schemeClr val="lt1"/>
              </a:solidFill>
              <a:latin typeface="Fira Sans Medium"/>
              <a:ea typeface="Fira Sans Medium"/>
              <a:cs typeface="Fira Sans Medium"/>
              <a:sym typeface="Fira Sans Medium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(diapo 10)</a:t>
            </a: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 Commencez la manœuvre étape par étape : 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AutoNum type="arabicPeriod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Je retourne sur l’accueil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AutoNum type="arabicPeriod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Je trouve ma playlist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AutoNum type="arabicPeriod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Je lis ma playlist dans l’ordre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AutoNum type="arabicPeriod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Je lis ma playlist dans un ordre aléatoire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24" name="Google Shape;124;p2"/>
          <p:cNvGrpSpPr/>
          <p:nvPr/>
        </p:nvGrpSpPr>
        <p:grpSpPr>
          <a:xfrm>
            <a:off x="6951868" y="532476"/>
            <a:ext cx="355258" cy="357152"/>
            <a:chOff x="-49027775" y="3550975"/>
            <a:chExt cx="300100" cy="301700"/>
          </a:xfrm>
        </p:grpSpPr>
        <p:sp>
          <p:nvSpPr>
            <p:cNvPr id="125" name="Google Shape;125;p2"/>
            <p:cNvSpPr/>
            <p:nvPr/>
          </p:nvSpPr>
          <p:spPr>
            <a:xfrm>
              <a:off x="-48941125" y="3613200"/>
              <a:ext cx="74050" cy="26825"/>
            </a:xfrm>
            <a:custGeom>
              <a:rect b="b" l="l" r="r" t="t"/>
              <a:pathLst>
                <a:path extrusionOk="0" h="1073" w="2962">
                  <a:moveTo>
                    <a:pt x="1260" y="1"/>
                  </a:moveTo>
                  <a:lnTo>
                    <a:pt x="0" y="1072"/>
                  </a:lnTo>
                  <a:lnTo>
                    <a:pt x="1702" y="1072"/>
                  </a:lnTo>
                  <a:lnTo>
                    <a:pt x="296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" name="Google Shape;126;p2"/>
            <p:cNvSpPr/>
            <p:nvPr/>
          </p:nvSpPr>
          <p:spPr>
            <a:xfrm>
              <a:off x="-48871025" y="3613200"/>
              <a:ext cx="73275" cy="26825"/>
            </a:xfrm>
            <a:custGeom>
              <a:rect b="b" l="l" r="r" t="t"/>
              <a:pathLst>
                <a:path extrusionOk="0" h="1073" w="2931">
                  <a:moveTo>
                    <a:pt x="1260" y="1"/>
                  </a:moveTo>
                  <a:lnTo>
                    <a:pt x="0" y="1072"/>
                  </a:lnTo>
                  <a:lnTo>
                    <a:pt x="1670" y="1072"/>
                  </a:lnTo>
                  <a:lnTo>
                    <a:pt x="293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" name="Google Shape;127;p2"/>
            <p:cNvSpPr/>
            <p:nvPr/>
          </p:nvSpPr>
          <p:spPr>
            <a:xfrm>
              <a:off x="-48893075" y="3552550"/>
              <a:ext cx="95325" cy="43350"/>
            </a:xfrm>
            <a:custGeom>
              <a:rect b="b" l="l" r="r" t="t"/>
              <a:pathLst>
                <a:path extrusionOk="0" h="1734" w="3813">
                  <a:moveTo>
                    <a:pt x="0" y="1"/>
                  </a:moveTo>
                  <a:lnTo>
                    <a:pt x="2142" y="1734"/>
                  </a:lnTo>
                  <a:lnTo>
                    <a:pt x="3812" y="1734"/>
                  </a:lnTo>
                  <a:lnTo>
                    <a:pt x="173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2"/>
            <p:cNvSpPr/>
            <p:nvPr/>
          </p:nvSpPr>
          <p:spPr>
            <a:xfrm>
              <a:off x="-49027775" y="3550975"/>
              <a:ext cx="100050" cy="87475"/>
            </a:xfrm>
            <a:custGeom>
              <a:rect b="b" l="l" r="r" t="t"/>
              <a:pathLst>
                <a:path extrusionOk="0" h="3499" w="4002">
                  <a:moveTo>
                    <a:pt x="2112" y="1797"/>
                  </a:moveTo>
                  <a:cubicBezTo>
                    <a:pt x="2332" y="1797"/>
                    <a:pt x="2490" y="1923"/>
                    <a:pt x="2490" y="2143"/>
                  </a:cubicBezTo>
                  <a:cubicBezTo>
                    <a:pt x="2490" y="2332"/>
                    <a:pt x="2332" y="2490"/>
                    <a:pt x="2112" y="2490"/>
                  </a:cubicBezTo>
                  <a:cubicBezTo>
                    <a:pt x="1923" y="2490"/>
                    <a:pt x="1765" y="2332"/>
                    <a:pt x="1765" y="2143"/>
                  </a:cubicBezTo>
                  <a:cubicBezTo>
                    <a:pt x="1765" y="1923"/>
                    <a:pt x="1923" y="1797"/>
                    <a:pt x="2112" y="1797"/>
                  </a:cubicBezTo>
                  <a:close/>
                  <a:moveTo>
                    <a:pt x="1072" y="1"/>
                  </a:moveTo>
                  <a:cubicBezTo>
                    <a:pt x="473" y="1"/>
                    <a:pt x="1" y="474"/>
                    <a:pt x="1" y="1072"/>
                  </a:cubicBezTo>
                  <a:lnTo>
                    <a:pt x="1" y="3498"/>
                  </a:lnTo>
                  <a:lnTo>
                    <a:pt x="2364" y="3498"/>
                  </a:lnTo>
                  <a:lnTo>
                    <a:pt x="4002" y="2143"/>
                  </a:lnTo>
                  <a:lnTo>
                    <a:pt x="148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2"/>
            <p:cNvSpPr/>
            <p:nvPr/>
          </p:nvSpPr>
          <p:spPr>
            <a:xfrm>
              <a:off x="-48962400" y="3552550"/>
              <a:ext cx="95325" cy="43350"/>
            </a:xfrm>
            <a:custGeom>
              <a:rect b="b" l="l" r="r" t="t"/>
              <a:pathLst>
                <a:path extrusionOk="0" h="1734" w="3813">
                  <a:moveTo>
                    <a:pt x="1" y="1"/>
                  </a:moveTo>
                  <a:lnTo>
                    <a:pt x="2111" y="1734"/>
                  </a:lnTo>
                  <a:lnTo>
                    <a:pt x="3813" y="1734"/>
                  </a:lnTo>
                  <a:lnTo>
                    <a:pt x="170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" name="Google Shape;130;p2"/>
            <p:cNvSpPr/>
            <p:nvPr/>
          </p:nvSpPr>
          <p:spPr>
            <a:xfrm>
              <a:off x="-49027775" y="3657325"/>
              <a:ext cx="300100" cy="195350"/>
            </a:xfrm>
            <a:custGeom>
              <a:rect b="b" l="l" r="r" t="t"/>
              <a:pathLst>
                <a:path extrusionOk="0" h="7814" w="12004">
                  <a:moveTo>
                    <a:pt x="5987" y="410"/>
                  </a:moveTo>
                  <a:cubicBezTo>
                    <a:pt x="7719" y="410"/>
                    <a:pt x="9137" y="1827"/>
                    <a:pt x="9137" y="3560"/>
                  </a:cubicBezTo>
                  <a:cubicBezTo>
                    <a:pt x="9137" y="5293"/>
                    <a:pt x="7719" y="6711"/>
                    <a:pt x="5987" y="6711"/>
                  </a:cubicBezTo>
                  <a:cubicBezTo>
                    <a:pt x="4254" y="6711"/>
                    <a:pt x="2836" y="5293"/>
                    <a:pt x="2836" y="3560"/>
                  </a:cubicBezTo>
                  <a:cubicBezTo>
                    <a:pt x="2836" y="1827"/>
                    <a:pt x="4254" y="410"/>
                    <a:pt x="5987" y="410"/>
                  </a:cubicBezTo>
                  <a:close/>
                  <a:moveTo>
                    <a:pt x="1" y="0"/>
                  </a:moveTo>
                  <a:lnTo>
                    <a:pt x="1" y="6742"/>
                  </a:lnTo>
                  <a:cubicBezTo>
                    <a:pt x="1" y="7341"/>
                    <a:pt x="473" y="7813"/>
                    <a:pt x="1072" y="7813"/>
                  </a:cubicBezTo>
                  <a:lnTo>
                    <a:pt x="10933" y="7813"/>
                  </a:lnTo>
                  <a:cubicBezTo>
                    <a:pt x="11532" y="7813"/>
                    <a:pt x="12004" y="7341"/>
                    <a:pt x="12004" y="6742"/>
                  </a:cubicBezTo>
                  <a:lnTo>
                    <a:pt x="1200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" name="Google Shape;131;p2"/>
            <p:cNvSpPr/>
            <p:nvPr/>
          </p:nvSpPr>
          <p:spPr>
            <a:xfrm>
              <a:off x="-48886775" y="3726625"/>
              <a:ext cx="28375" cy="37050"/>
            </a:xfrm>
            <a:custGeom>
              <a:rect b="b" l="l" r="r" t="t"/>
              <a:pathLst>
                <a:path extrusionOk="0" h="1482" w="1135">
                  <a:moveTo>
                    <a:pt x="0" y="1"/>
                  </a:moveTo>
                  <a:lnTo>
                    <a:pt x="0" y="1481"/>
                  </a:lnTo>
                  <a:lnTo>
                    <a:pt x="1134" y="75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" name="Google Shape;132;p2"/>
            <p:cNvSpPr/>
            <p:nvPr/>
          </p:nvSpPr>
          <p:spPr>
            <a:xfrm>
              <a:off x="-48822975" y="3550975"/>
              <a:ext cx="94525" cy="44925"/>
            </a:xfrm>
            <a:custGeom>
              <a:rect b="b" l="l" r="r" t="t"/>
              <a:pathLst>
                <a:path extrusionOk="0" h="1797" w="3781">
                  <a:moveTo>
                    <a:pt x="0" y="1"/>
                  </a:moveTo>
                  <a:lnTo>
                    <a:pt x="2111" y="1797"/>
                  </a:lnTo>
                  <a:lnTo>
                    <a:pt x="3781" y="1797"/>
                  </a:lnTo>
                  <a:lnTo>
                    <a:pt x="3781" y="1072"/>
                  </a:lnTo>
                  <a:cubicBezTo>
                    <a:pt x="3781" y="474"/>
                    <a:pt x="3308" y="1"/>
                    <a:pt x="27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" name="Google Shape;133;p2"/>
            <p:cNvSpPr/>
            <p:nvPr/>
          </p:nvSpPr>
          <p:spPr>
            <a:xfrm>
              <a:off x="-48939550" y="3684100"/>
              <a:ext cx="122100" cy="122100"/>
            </a:xfrm>
            <a:custGeom>
              <a:rect b="b" l="l" r="r" t="t"/>
              <a:pathLst>
                <a:path extrusionOk="0" h="4884" w="4884">
                  <a:moveTo>
                    <a:pt x="1741" y="757"/>
                  </a:moveTo>
                  <a:cubicBezTo>
                    <a:pt x="1812" y="757"/>
                    <a:pt x="1885" y="777"/>
                    <a:pt x="1954" y="819"/>
                  </a:cubicBezTo>
                  <a:lnTo>
                    <a:pt x="4064" y="2237"/>
                  </a:lnTo>
                  <a:cubicBezTo>
                    <a:pt x="4253" y="2300"/>
                    <a:pt x="4253" y="2615"/>
                    <a:pt x="4064" y="2773"/>
                  </a:cubicBezTo>
                  <a:lnTo>
                    <a:pt x="1954" y="4190"/>
                  </a:lnTo>
                  <a:cubicBezTo>
                    <a:pt x="1885" y="4233"/>
                    <a:pt x="1812" y="4253"/>
                    <a:pt x="1741" y="4253"/>
                  </a:cubicBezTo>
                  <a:cubicBezTo>
                    <a:pt x="1553" y="4253"/>
                    <a:pt x="1387" y="4113"/>
                    <a:pt x="1387" y="3907"/>
                  </a:cubicBezTo>
                  <a:lnTo>
                    <a:pt x="1387" y="1103"/>
                  </a:lnTo>
                  <a:cubicBezTo>
                    <a:pt x="1387" y="897"/>
                    <a:pt x="1553" y="757"/>
                    <a:pt x="1741" y="757"/>
                  </a:cubicBezTo>
                  <a:close/>
                  <a:moveTo>
                    <a:pt x="2458" y="0"/>
                  </a:moveTo>
                  <a:cubicBezTo>
                    <a:pt x="1103" y="0"/>
                    <a:pt x="0" y="1103"/>
                    <a:pt x="0" y="2458"/>
                  </a:cubicBezTo>
                  <a:cubicBezTo>
                    <a:pt x="0" y="3781"/>
                    <a:pt x="1103" y="4884"/>
                    <a:pt x="2458" y="4884"/>
                  </a:cubicBezTo>
                  <a:cubicBezTo>
                    <a:pt x="3781" y="4884"/>
                    <a:pt x="4884" y="3781"/>
                    <a:pt x="4884" y="2458"/>
                  </a:cubicBezTo>
                  <a:cubicBezTo>
                    <a:pt x="4884" y="1103"/>
                    <a:pt x="3812" y="0"/>
                    <a:pt x="24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" name="Google Shape;134;p2"/>
            <p:cNvSpPr/>
            <p:nvPr/>
          </p:nvSpPr>
          <p:spPr>
            <a:xfrm>
              <a:off x="-48801725" y="3613200"/>
              <a:ext cx="73275" cy="26825"/>
            </a:xfrm>
            <a:custGeom>
              <a:rect b="b" l="l" r="r" t="t"/>
              <a:pathLst>
                <a:path extrusionOk="0" h="1073" w="2931">
                  <a:moveTo>
                    <a:pt x="1261" y="1"/>
                  </a:moveTo>
                  <a:lnTo>
                    <a:pt x="1" y="1072"/>
                  </a:lnTo>
                  <a:lnTo>
                    <a:pt x="2931" y="1072"/>
                  </a:lnTo>
                  <a:lnTo>
                    <a:pt x="293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"/>
          <p:cNvSpPr/>
          <p:nvPr/>
        </p:nvSpPr>
        <p:spPr>
          <a:xfrm>
            <a:off x="0" y="0"/>
            <a:ext cx="861000" cy="10440000"/>
          </a:xfrm>
          <a:prstGeom prst="rect">
            <a:avLst/>
          </a:prstGeom>
          <a:solidFill>
            <a:srgbClr val="E6334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p3"/>
          <p:cNvSpPr txBox="1"/>
          <p:nvPr/>
        </p:nvSpPr>
        <p:spPr>
          <a:xfrm rot="-5400000">
            <a:off x="-1183950" y="7844100"/>
            <a:ext cx="3228900" cy="51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fr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ACTIVITÉ ADAPTÉE</a:t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Google Shape;141;p3"/>
          <p:cNvSpPr/>
          <p:nvPr/>
        </p:nvSpPr>
        <p:spPr>
          <a:xfrm>
            <a:off x="1093325" y="480375"/>
            <a:ext cx="2573700" cy="331800"/>
          </a:xfrm>
          <a:prstGeom prst="rect">
            <a:avLst/>
          </a:prstGeom>
          <a:solidFill>
            <a:srgbClr val="E6334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" name="Google Shape;142;p3"/>
          <p:cNvSpPr txBox="1"/>
          <p:nvPr/>
        </p:nvSpPr>
        <p:spPr>
          <a:xfrm>
            <a:off x="1100550" y="480375"/>
            <a:ext cx="5921400" cy="10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Fira Sans Medium"/>
              <a:buAutoNum type="arabicPeriod" startAt="4"/>
            </a:pPr>
            <a:r>
              <a:rPr b="0" i="0" lang="fr" sz="1100" u="none" cap="none" strike="noStrike">
                <a:solidFill>
                  <a:schemeClr val="lt1"/>
                </a:solidFill>
                <a:latin typeface="Fira Sans Medium"/>
                <a:ea typeface="Fira Sans Medium"/>
                <a:cs typeface="Fira Sans Medium"/>
                <a:sym typeface="Fira Sans Medium"/>
              </a:rPr>
              <a:t>Reformulation et conclusion</a:t>
            </a:r>
            <a:endParaRPr b="0" i="0" sz="1100" u="none" cap="none" strike="noStrike">
              <a:solidFill>
                <a:schemeClr val="lt1"/>
              </a:solidFill>
              <a:latin typeface="Fira Sans Medium"/>
              <a:ea typeface="Fira Sans Medium"/>
              <a:cs typeface="Fira Sans Medium"/>
              <a:sym typeface="Fira Sans Medium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dk1"/>
              </a:solidFill>
              <a:highlight>
                <a:schemeClr val="lt1"/>
              </a:highlight>
              <a:latin typeface="Fira Sans Medium"/>
              <a:ea typeface="Fira Sans Medium"/>
              <a:cs typeface="Fira Sans Medium"/>
              <a:sym typeface="Fira Sans Medium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Avant de clore l'atelier et de quitter le groupe, demandez à chacune et chacun de dire ce qu'il ou elle  a fait dans l’atelier aujourd’hui.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Demandez leur de conserver leur pas-à-pas comme support pour mémoriser l’action.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3" name="Google Shape;143;p3"/>
          <p:cNvGrpSpPr/>
          <p:nvPr/>
        </p:nvGrpSpPr>
        <p:grpSpPr>
          <a:xfrm>
            <a:off x="254368" y="507601"/>
            <a:ext cx="355258" cy="357152"/>
            <a:chOff x="-49027775" y="3550975"/>
            <a:chExt cx="300100" cy="301700"/>
          </a:xfrm>
        </p:grpSpPr>
        <p:sp>
          <p:nvSpPr>
            <p:cNvPr id="144" name="Google Shape;144;p3"/>
            <p:cNvSpPr/>
            <p:nvPr/>
          </p:nvSpPr>
          <p:spPr>
            <a:xfrm>
              <a:off x="-48941125" y="3613200"/>
              <a:ext cx="74050" cy="26825"/>
            </a:xfrm>
            <a:custGeom>
              <a:rect b="b" l="l" r="r" t="t"/>
              <a:pathLst>
                <a:path extrusionOk="0" h="1073" w="2962">
                  <a:moveTo>
                    <a:pt x="1260" y="1"/>
                  </a:moveTo>
                  <a:lnTo>
                    <a:pt x="0" y="1072"/>
                  </a:lnTo>
                  <a:lnTo>
                    <a:pt x="1702" y="1072"/>
                  </a:lnTo>
                  <a:lnTo>
                    <a:pt x="296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" name="Google Shape;145;p3"/>
            <p:cNvSpPr/>
            <p:nvPr/>
          </p:nvSpPr>
          <p:spPr>
            <a:xfrm>
              <a:off x="-48871025" y="3613200"/>
              <a:ext cx="73275" cy="26825"/>
            </a:xfrm>
            <a:custGeom>
              <a:rect b="b" l="l" r="r" t="t"/>
              <a:pathLst>
                <a:path extrusionOk="0" h="1073" w="2931">
                  <a:moveTo>
                    <a:pt x="1260" y="1"/>
                  </a:moveTo>
                  <a:lnTo>
                    <a:pt x="0" y="1072"/>
                  </a:lnTo>
                  <a:lnTo>
                    <a:pt x="1670" y="1072"/>
                  </a:lnTo>
                  <a:lnTo>
                    <a:pt x="293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" name="Google Shape;146;p3"/>
            <p:cNvSpPr/>
            <p:nvPr/>
          </p:nvSpPr>
          <p:spPr>
            <a:xfrm>
              <a:off x="-48893075" y="3552550"/>
              <a:ext cx="95325" cy="43350"/>
            </a:xfrm>
            <a:custGeom>
              <a:rect b="b" l="l" r="r" t="t"/>
              <a:pathLst>
                <a:path extrusionOk="0" h="1734" w="3813">
                  <a:moveTo>
                    <a:pt x="0" y="1"/>
                  </a:moveTo>
                  <a:lnTo>
                    <a:pt x="2142" y="1734"/>
                  </a:lnTo>
                  <a:lnTo>
                    <a:pt x="3812" y="1734"/>
                  </a:lnTo>
                  <a:lnTo>
                    <a:pt x="173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" name="Google Shape;147;p3"/>
            <p:cNvSpPr/>
            <p:nvPr/>
          </p:nvSpPr>
          <p:spPr>
            <a:xfrm>
              <a:off x="-49027775" y="3550975"/>
              <a:ext cx="100050" cy="87475"/>
            </a:xfrm>
            <a:custGeom>
              <a:rect b="b" l="l" r="r" t="t"/>
              <a:pathLst>
                <a:path extrusionOk="0" h="3499" w="4002">
                  <a:moveTo>
                    <a:pt x="2112" y="1797"/>
                  </a:moveTo>
                  <a:cubicBezTo>
                    <a:pt x="2332" y="1797"/>
                    <a:pt x="2490" y="1923"/>
                    <a:pt x="2490" y="2143"/>
                  </a:cubicBezTo>
                  <a:cubicBezTo>
                    <a:pt x="2490" y="2332"/>
                    <a:pt x="2332" y="2490"/>
                    <a:pt x="2112" y="2490"/>
                  </a:cubicBezTo>
                  <a:cubicBezTo>
                    <a:pt x="1923" y="2490"/>
                    <a:pt x="1765" y="2332"/>
                    <a:pt x="1765" y="2143"/>
                  </a:cubicBezTo>
                  <a:cubicBezTo>
                    <a:pt x="1765" y="1923"/>
                    <a:pt x="1923" y="1797"/>
                    <a:pt x="2112" y="1797"/>
                  </a:cubicBezTo>
                  <a:close/>
                  <a:moveTo>
                    <a:pt x="1072" y="1"/>
                  </a:moveTo>
                  <a:cubicBezTo>
                    <a:pt x="473" y="1"/>
                    <a:pt x="1" y="474"/>
                    <a:pt x="1" y="1072"/>
                  </a:cubicBezTo>
                  <a:lnTo>
                    <a:pt x="1" y="3498"/>
                  </a:lnTo>
                  <a:lnTo>
                    <a:pt x="2364" y="3498"/>
                  </a:lnTo>
                  <a:lnTo>
                    <a:pt x="4002" y="2143"/>
                  </a:lnTo>
                  <a:lnTo>
                    <a:pt x="148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" name="Google Shape;148;p3"/>
            <p:cNvSpPr/>
            <p:nvPr/>
          </p:nvSpPr>
          <p:spPr>
            <a:xfrm>
              <a:off x="-48962400" y="3552550"/>
              <a:ext cx="95325" cy="43350"/>
            </a:xfrm>
            <a:custGeom>
              <a:rect b="b" l="l" r="r" t="t"/>
              <a:pathLst>
                <a:path extrusionOk="0" h="1734" w="3813">
                  <a:moveTo>
                    <a:pt x="1" y="1"/>
                  </a:moveTo>
                  <a:lnTo>
                    <a:pt x="2111" y="1734"/>
                  </a:lnTo>
                  <a:lnTo>
                    <a:pt x="3813" y="1734"/>
                  </a:lnTo>
                  <a:lnTo>
                    <a:pt x="170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" name="Google Shape;149;p3"/>
            <p:cNvSpPr/>
            <p:nvPr/>
          </p:nvSpPr>
          <p:spPr>
            <a:xfrm>
              <a:off x="-49027775" y="3657325"/>
              <a:ext cx="300100" cy="195350"/>
            </a:xfrm>
            <a:custGeom>
              <a:rect b="b" l="l" r="r" t="t"/>
              <a:pathLst>
                <a:path extrusionOk="0" h="7814" w="12004">
                  <a:moveTo>
                    <a:pt x="5987" y="410"/>
                  </a:moveTo>
                  <a:cubicBezTo>
                    <a:pt x="7719" y="410"/>
                    <a:pt x="9137" y="1827"/>
                    <a:pt x="9137" y="3560"/>
                  </a:cubicBezTo>
                  <a:cubicBezTo>
                    <a:pt x="9137" y="5293"/>
                    <a:pt x="7719" y="6711"/>
                    <a:pt x="5987" y="6711"/>
                  </a:cubicBezTo>
                  <a:cubicBezTo>
                    <a:pt x="4254" y="6711"/>
                    <a:pt x="2836" y="5293"/>
                    <a:pt x="2836" y="3560"/>
                  </a:cubicBezTo>
                  <a:cubicBezTo>
                    <a:pt x="2836" y="1827"/>
                    <a:pt x="4254" y="410"/>
                    <a:pt x="5987" y="410"/>
                  </a:cubicBezTo>
                  <a:close/>
                  <a:moveTo>
                    <a:pt x="1" y="0"/>
                  </a:moveTo>
                  <a:lnTo>
                    <a:pt x="1" y="6742"/>
                  </a:lnTo>
                  <a:cubicBezTo>
                    <a:pt x="1" y="7341"/>
                    <a:pt x="473" y="7813"/>
                    <a:pt x="1072" y="7813"/>
                  </a:cubicBezTo>
                  <a:lnTo>
                    <a:pt x="10933" y="7813"/>
                  </a:lnTo>
                  <a:cubicBezTo>
                    <a:pt x="11532" y="7813"/>
                    <a:pt x="12004" y="7341"/>
                    <a:pt x="12004" y="6742"/>
                  </a:cubicBezTo>
                  <a:lnTo>
                    <a:pt x="1200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" name="Google Shape;150;p3"/>
            <p:cNvSpPr/>
            <p:nvPr/>
          </p:nvSpPr>
          <p:spPr>
            <a:xfrm>
              <a:off x="-48886775" y="3726625"/>
              <a:ext cx="28375" cy="37050"/>
            </a:xfrm>
            <a:custGeom>
              <a:rect b="b" l="l" r="r" t="t"/>
              <a:pathLst>
                <a:path extrusionOk="0" h="1482" w="1135">
                  <a:moveTo>
                    <a:pt x="0" y="1"/>
                  </a:moveTo>
                  <a:lnTo>
                    <a:pt x="0" y="1481"/>
                  </a:lnTo>
                  <a:lnTo>
                    <a:pt x="1134" y="75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" name="Google Shape;151;p3"/>
            <p:cNvSpPr/>
            <p:nvPr/>
          </p:nvSpPr>
          <p:spPr>
            <a:xfrm>
              <a:off x="-48822975" y="3550975"/>
              <a:ext cx="94525" cy="44925"/>
            </a:xfrm>
            <a:custGeom>
              <a:rect b="b" l="l" r="r" t="t"/>
              <a:pathLst>
                <a:path extrusionOk="0" h="1797" w="3781">
                  <a:moveTo>
                    <a:pt x="0" y="1"/>
                  </a:moveTo>
                  <a:lnTo>
                    <a:pt x="2111" y="1797"/>
                  </a:lnTo>
                  <a:lnTo>
                    <a:pt x="3781" y="1797"/>
                  </a:lnTo>
                  <a:lnTo>
                    <a:pt x="3781" y="1072"/>
                  </a:lnTo>
                  <a:cubicBezTo>
                    <a:pt x="3781" y="474"/>
                    <a:pt x="3308" y="1"/>
                    <a:pt x="27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3"/>
            <p:cNvSpPr/>
            <p:nvPr/>
          </p:nvSpPr>
          <p:spPr>
            <a:xfrm>
              <a:off x="-48939550" y="3684100"/>
              <a:ext cx="122100" cy="122100"/>
            </a:xfrm>
            <a:custGeom>
              <a:rect b="b" l="l" r="r" t="t"/>
              <a:pathLst>
                <a:path extrusionOk="0" h="4884" w="4884">
                  <a:moveTo>
                    <a:pt x="1741" y="757"/>
                  </a:moveTo>
                  <a:cubicBezTo>
                    <a:pt x="1812" y="757"/>
                    <a:pt x="1885" y="777"/>
                    <a:pt x="1954" y="819"/>
                  </a:cubicBezTo>
                  <a:lnTo>
                    <a:pt x="4064" y="2237"/>
                  </a:lnTo>
                  <a:cubicBezTo>
                    <a:pt x="4253" y="2300"/>
                    <a:pt x="4253" y="2615"/>
                    <a:pt x="4064" y="2773"/>
                  </a:cubicBezTo>
                  <a:lnTo>
                    <a:pt x="1954" y="4190"/>
                  </a:lnTo>
                  <a:cubicBezTo>
                    <a:pt x="1885" y="4233"/>
                    <a:pt x="1812" y="4253"/>
                    <a:pt x="1741" y="4253"/>
                  </a:cubicBezTo>
                  <a:cubicBezTo>
                    <a:pt x="1553" y="4253"/>
                    <a:pt x="1387" y="4113"/>
                    <a:pt x="1387" y="3907"/>
                  </a:cubicBezTo>
                  <a:lnTo>
                    <a:pt x="1387" y="1103"/>
                  </a:lnTo>
                  <a:cubicBezTo>
                    <a:pt x="1387" y="897"/>
                    <a:pt x="1553" y="757"/>
                    <a:pt x="1741" y="757"/>
                  </a:cubicBezTo>
                  <a:close/>
                  <a:moveTo>
                    <a:pt x="2458" y="0"/>
                  </a:moveTo>
                  <a:cubicBezTo>
                    <a:pt x="1103" y="0"/>
                    <a:pt x="0" y="1103"/>
                    <a:pt x="0" y="2458"/>
                  </a:cubicBezTo>
                  <a:cubicBezTo>
                    <a:pt x="0" y="3781"/>
                    <a:pt x="1103" y="4884"/>
                    <a:pt x="2458" y="4884"/>
                  </a:cubicBezTo>
                  <a:cubicBezTo>
                    <a:pt x="3781" y="4884"/>
                    <a:pt x="4884" y="3781"/>
                    <a:pt x="4884" y="2458"/>
                  </a:cubicBezTo>
                  <a:cubicBezTo>
                    <a:pt x="4884" y="1103"/>
                    <a:pt x="3812" y="0"/>
                    <a:pt x="24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" name="Google Shape;153;p3"/>
            <p:cNvSpPr/>
            <p:nvPr/>
          </p:nvSpPr>
          <p:spPr>
            <a:xfrm>
              <a:off x="-48801725" y="3613200"/>
              <a:ext cx="73275" cy="26825"/>
            </a:xfrm>
            <a:custGeom>
              <a:rect b="b" l="l" r="r" t="t"/>
              <a:pathLst>
                <a:path extrusionOk="0" h="1073" w="2931">
                  <a:moveTo>
                    <a:pt x="1261" y="1"/>
                  </a:moveTo>
                  <a:lnTo>
                    <a:pt x="1" y="1072"/>
                  </a:lnTo>
                  <a:lnTo>
                    <a:pt x="2931" y="1072"/>
                  </a:lnTo>
                  <a:lnTo>
                    <a:pt x="293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4" name="Google Shape;154;p3"/>
          <p:cNvSpPr txBox="1"/>
          <p:nvPr/>
        </p:nvSpPr>
        <p:spPr>
          <a:xfrm>
            <a:off x="1168827" y="1952089"/>
            <a:ext cx="5833800" cy="42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fr" sz="2500" u="none" cap="none" strike="noStrike">
                <a:solidFill>
                  <a:srgbClr val="E6334C"/>
                </a:solidFill>
                <a:latin typeface="Arial"/>
                <a:ea typeface="Arial"/>
                <a:cs typeface="Arial"/>
                <a:sym typeface="Arial"/>
              </a:rPr>
              <a:t>Conseils</a:t>
            </a:r>
            <a:endParaRPr b="1" i="0" sz="2500" u="none" cap="none" strike="noStrike">
              <a:solidFill>
                <a:srgbClr val="E6334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" name="Google Shape;155;p3"/>
          <p:cNvSpPr txBox="1"/>
          <p:nvPr/>
        </p:nvSpPr>
        <p:spPr>
          <a:xfrm>
            <a:off x="2428000" y="2562750"/>
            <a:ext cx="4784400" cy="20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Animer une séquence de travail : 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Autant que possible, soyez dans un espace calme (éviter les distractions et les stimulations sensorielles).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Suivez l’ordre des étapes et concentrez-vous dessus. Ne posez pas de questions, ne faites pas de remarques “hors” de la séquence. 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La séquence visuelle pas-à-pas est un appui à la réalisation de l’activité. Le plus important ce sont les consignes courtes que vous donnez oralement et l’aide particulière que vous apportez le cas échéant.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" name="Google Shape;156;p3"/>
          <p:cNvSpPr txBox="1"/>
          <p:nvPr/>
        </p:nvSpPr>
        <p:spPr>
          <a:xfrm>
            <a:off x="1247449" y="5061225"/>
            <a:ext cx="45246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Suivre une séquence de travail mobilise beaucoup de ressources physiques et fatigue les participantes et participants, gardez un oeil et proposez des pauses ou des aides au besoin.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" name="Google Shape;157;p3"/>
          <p:cNvSpPr txBox="1"/>
          <p:nvPr/>
        </p:nvSpPr>
        <p:spPr>
          <a:xfrm>
            <a:off x="2834350" y="6564600"/>
            <a:ext cx="4360800" cy="65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chemeClr val="lt1"/>
                </a:highlight>
                <a:latin typeface="Arial"/>
                <a:ea typeface="Arial"/>
                <a:cs typeface="Arial"/>
                <a:sym typeface="Arial"/>
              </a:rPr>
              <a:t>Bien que l’activité paraisse fastidieuse vu de l’extérieur, ce type d’activité permet : 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AutoNum type="arabicPeriod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de comprendre une partie du fonctionnement d’internet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AutoNum type="arabicPeriod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de faire une manoeuvre informatique en entier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AutoNum type="arabicPeriod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de travailler la résolution de problème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8" name="Google Shape;15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47439" y="3022113"/>
            <a:ext cx="1251549" cy="12515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960850" y="4581500"/>
            <a:ext cx="1251549" cy="12515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247450" y="6564600"/>
            <a:ext cx="1251549" cy="12515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E6334C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