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Barlow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Barlow-regular.fntdata"/><Relationship Id="rId14" Type="http://schemas.openxmlformats.org/officeDocument/2006/relationships/slide" Target="slides/slide9.xml"/><Relationship Id="rId17" Type="http://schemas.openxmlformats.org/officeDocument/2006/relationships/font" Target="fonts/Barlow-italic.fntdata"/><Relationship Id="rId16" Type="http://schemas.openxmlformats.org/officeDocument/2006/relationships/font" Target="fonts/Barlow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Barlow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e7cca5cae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e7cca5cae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e7d94284bd_0_1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e7d94284bd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e7d94284bd_0_18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e7d94284bd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26e8a74a92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26e8a74a9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e7d94284bd_0_72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e7d94284bd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e7d94284bd_0_10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e7d94284bd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e7d94284bd_0_131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2e7d94284bd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e7d94284bd_0_15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2e7d94284bd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7" name="Google Shape;57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2400"/>
            </a:lvl1pPr>
            <a:lvl2pPr lvl="1">
              <a:buNone/>
              <a:defRPr sz="2400"/>
            </a:lvl2pPr>
            <a:lvl3pPr lvl="2">
              <a:buNone/>
              <a:defRPr sz="2400"/>
            </a:lvl3pPr>
            <a:lvl4pPr lvl="3">
              <a:buNone/>
              <a:defRPr sz="2400"/>
            </a:lvl4pPr>
            <a:lvl5pPr lvl="4">
              <a:buNone/>
              <a:defRPr sz="2400"/>
            </a:lvl5pPr>
            <a:lvl6pPr lvl="5">
              <a:buNone/>
              <a:defRPr sz="2400"/>
            </a:lvl6pPr>
            <a:lvl7pPr lvl="6">
              <a:buNone/>
              <a:defRPr sz="2400"/>
            </a:lvl7pPr>
            <a:lvl8pPr lvl="7">
              <a:buNone/>
              <a:defRPr sz="2400"/>
            </a:lvl8pPr>
            <a:lvl9pPr lvl="8">
              <a:buNone/>
              <a:defRPr sz="2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>
            <a:off x="-1905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9" name="Google Shape;19;p4"/>
          <p:cNvGrpSpPr/>
          <p:nvPr/>
        </p:nvGrpSpPr>
        <p:grpSpPr>
          <a:xfrm>
            <a:off x="131730" y="294426"/>
            <a:ext cx="355258" cy="357152"/>
            <a:chOff x="-49027775" y="3550975"/>
            <a:chExt cx="300100" cy="301700"/>
          </a:xfrm>
        </p:grpSpPr>
        <p:sp>
          <p:nvSpPr>
            <p:cNvPr id="20" name="Google Shape;20;p4"/>
            <p:cNvSpPr/>
            <p:nvPr/>
          </p:nvSpPr>
          <p:spPr>
            <a:xfrm>
              <a:off x="-48941125" y="3613200"/>
              <a:ext cx="74050" cy="26825"/>
            </a:xfrm>
            <a:custGeom>
              <a:rect b="b" l="l" r="r" t="t"/>
              <a:pathLst>
                <a:path extrusionOk="0" h="1073" w="2962">
                  <a:moveTo>
                    <a:pt x="1260" y="1"/>
                  </a:moveTo>
                  <a:lnTo>
                    <a:pt x="0" y="1072"/>
                  </a:lnTo>
                  <a:lnTo>
                    <a:pt x="1702" y="1072"/>
                  </a:lnTo>
                  <a:lnTo>
                    <a:pt x="29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4"/>
            <p:cNvSpPr/>
            <p:nvPr/>
          </p:nvSpPr>
          <p:spPr>
            <a:xfrm>
              <a:off x="-488710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0" y="1"/>
                  </a:moveTo>
                  <a:lnTo>
                    <a:pt x="0" y="1072"/>
                  </a:lnTo>
                  <a:lnTo>
                    <a:pt x="1670" y="1072"/>
                  </a:lnTo>
                  <a:lnTo>
                    <a:pt x="293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-48893075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0" y="1"/>
                  </a:moveTo>
                  <a:lnTo>
                    <a:pt x="2142" y="1734"/>
                  </a:lnTo>
                  <a:lnTo>
                    <a:pt x="3812" y="1734"/>
                  </a:lnTo>
                  <a:lnTo>
                    <a:pt x="17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-49027775" y="3550975"/>
              <a:ext cx="100050" cy="87475"/>
            </a:xfrm>
            <a:custGeom>
              <a:rect b="b" l="l" r="r" t="t"/>
              <a:pathLst>
                <a:path extrusionOk="0" h="3499" w="4002">
                  <a:moveTo>
                    <a:pt x="2112" y="1797"/>
                  </a:moveTo>
                  <a:cubicBezTo>
                    <a:pt x="2332" y="1797"/>
                    <a:pt x="2490" y="1923"/>
                    <a:pt x="2490" y="2143"/>
                  </a:cubicBezTo>
                  <a:cubicBezTo>
                    <a:pt x="2490" y="2332"/>
                    <a:pt x="2332" y="2490"/>
                    <a:pt x="2112" y="2490"/>
                  </a:cubicBezTo>
                  <a:cubicBezTo>
                    <a:pt x="1923" y="2490"/>
                    <a:pt x="1765" y="2332"/>
                    <a:pt x="1765" y="2143"/>
                  </a:cubicBezTo>
                  <a:cubicBezTo>
                    <a:pt x="1765" y="1923"/>
                    <a:pt x="1923" y="1797"/>
                    <a:pt x="2112" y="1797"/>
                  </a:cubicBezTo>
                  <a:close/>
                  <a:moveTo>
                    <a:pt x="1072" y="1"/>
                  </a:moveTo>
                  <a:cubicBezTo>
                    <a:pt x="473" y="1"/>
                    <a:pt x="1" y="474"/>
                    <a:pt x="1" y="1072"/>
                  </a:cubicBezTo>
                  <a:lnTo>
                    <a:pt x="1" y="3498"/>
                  </a:lnTo>
                  <a:lnTo>
                    <a:pt x="2364" y="3498"/>
                  </a:lnTo>
                  <a:lnTo>
                    <a:pt x="4002" y="2143"/>
                  </a:lnTo>
                  <a:lnTo>
                    <a:pt x="1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48962400" y="3552550"/>
              <a:ext cx="95325" cy="43350"/>
            </a:xfrm>
            <a:custGeom>
              <a:rect b="b" l="l" r="r" t="t"/>
              <a:pathLst>
                <a:path extrusionOk="0" h="1734" w="3813">
                  <a:moveTo>
                    <a:pt x="1" y="1"/>
                  </a:moveTo>
                  <a:lnTo>
                    <a:pt x="2111" y="1734"/>
                  </a:lnTo>
                  <a:lnTo>
                    <a:pt x="3813" y="1734"/>
                  </a:lnTo>
                  <a:lnTo>
                    <a:pt x="170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4"/>
            <p:cNvSpPr/>
            <p:nvPr/>
          </p:nvSpPr>
          <p:spPr>
            <a:xfrm>
              <a:off x="-49027775" y="3657325"/>
              <a:ext cx="300100" cy="195350"/>
            </a:xfrm>
            <a:custGeom>
              <a:rect b="b" l="l" r="r" t="t"/>
              <a:pathLst>
                <a:path extrusionOk="0" h="7814" w="12004">
                  <a:moveTo>
                    <a:pt x="5987" y="410"/>
                  </a:moveTo>
                  <a:cubicBezTo>
                    <a:pt x="7719" y="410"/>
                    <a:pt x="9137" y="1827"/>
                    <a:pt x="9137" y="3560"/>
                  </a:cubicBezTo>
                  <a:cubicBezTo>
                    <a:pt x="9137" y="5293"/>
                    <a:pt x="7719" y="6711"/>
                    <a:pt x="5987" y="6711"/>
                  </a:cubicBezTo>
                  <a:cubicBezTo>
                    <a:pt x="4254" y="6711"/>
                    <a:pt x="2836" y="5293"/>
                    <a:pt x="2836" y="3560"/>
                  </a:cubicBezTo>
                  <a:cubicBezTo>
                    <a:pt x="2836" y="1827"/>
                    <a:pt x="4254" y="410"/>
                    <a:pt x="5987" y="410"/>
                  </a:cubicBezTo>
                  <a:close/>
                  <a:moveTo>
                    <a:pt x="1" y="0"/>
                  </a:moveTo>
                  <a:lnTo>
                    <a:pt x="1" y="6742"/>
                  </a:lnTo>
                  <a:cubicBezTo>
                    <a:pt x="1" y="7341"/>
                    <a:pt x="473" y="7813"/>
                    <a:pt x="1072" y="7813"/>
                  </a:cubicBezTo>
                  <a:lnTo>
                    <a:pt x="10933" y="7813"/>
                  </a:lnTo>
                  <a:cubicBezTo>
                    <a:pt x="11532" y="7813"/>
                    <a:pt x="12004" y="7341"/>
                    <a:pt x="12004" y="6742"/>
                  </a:cubicBezTo>
                  <a:lnTo>
                    <a:pt x="120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4"/>
            <p:cNvSpPr/>
            <p:nvPr/>
          </p:nvSpPr>
          <p:spPr>
            <a:xfrm>
              <a:off x="-48886775" y="3726625"/>
              <a:ext cx="28375" cy="37050"/>
            </a:xfrm>
            <a:custGeom>
              <a:rect b="b" l="l" r="r" t="t"/>
              <a:pathLst>
                <a:path extrusionOk="0" h="1482" w="1135">
                  <a:moveTo>
                    <a:pt x="0" y="1"/>
                  </a:moveTo>
                  <a:lnTo>
                    <a:pt x="0" y="1481"/>
                  </a:lnTo>
                  <a:lnTo>
                    <a:pt x="1134" y="75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>
              <a:off x="-48822975" y="3550975"/>
              <a:ext cx="94525" cy="44925"/>
            </a:xfrm>
            <a:custGeom>
              <a:rect b="b" l="l" r="r" t="t"/>
              <a:pathLst>
                <a:path extrusionOk="0" h="1797" w="3781">
                  <a:moveTo>
                    <a:pt x="0" y="1"/>
                  </a:moveTo>
                  <a:lnTo>
                    <a:pt x="2111" y="1797"/>
                  </a:lnTo>
                  <a:lnTo>
                    <a:pt x="3781" y="1797"/>
                  </a:lnTo>
                  <a:lnTo>
                    <a:pt x="3781" y="1072"/>
                  </a:lnTo>
                  <a:cubicBezTo>
                    <a:pt x="3781" y="474"/>
                    <a:pt x="3308" y="1"/>
                    <a:pt x="27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4"/>
            <p:cNvSpPr/>
            <p:nvPr/>
          </p:nvSpPr>
          <p:spPr>
            <a:xfrm>
              <a:off x="-48939550" y="3684100"/>
              <a:ext cx="122100" cy="122100"/>
            </a:xfrm>
            <a:custGeom>
              <a:rect b="b" l="l" r="r" t="t"/>
              <a:pathLst>
                <a:path extrusionOk="0" h="4884" w="4884">
                  <a:moveTo>
                    <a:pt x="1741" y="757"/>
                  </a:moveTo>
                  <a:cubicBezTo>
                    <a:pt x="1812" y="757"/>
                    <a:pt x="1885" y="777"/>
                    <a:pt x="1954" y="819"/>
                  </a:cubicBezTo>
                  <a:lnTo>
                    <a:pt x="4064" y="2237"/>
                  </a:lnTo>
                  <a:cubicBezTo>
                    <a:pt x="4253" y="2300"/>
                    <a:pt x="4253" y="2615"/>
                    <a:pt x="4064" y="2773"/>
                  </a:cubicBezTo>
                  <a:lnTo>
                    <a:pt x="1954" y="4190"/>
                  </a:lnTo>
                  <a:cubicBezTo>
                    <a:pt x="1885" y="4233"/>
                    <a:pt x="1812" y="4253"/>
                    <a:pt x="1741" y="4253"/>
                  </a:cubicBezTo>
                  <a:cubicBezTo>
                    <a:pt x="1553" y="4253"/>
                    <a:pt x="1387" y="4113"/>
                    <a:pt x="1387" y="3907"/>
                  </a:cubicBezTo>
                  <a:lnTo>
                    <a:pt x="1387" y="1103"/>
                  </a:lnTo>
                  <a:cubicBezTo>
                    <a:pt x="1387" y="897"/>
                    <a:pt x="1553" y="757"/>
                    <a:pt x="1741" y="757"/>
                  </a:cubicBezTo>
                  <a:close/>
                  <a:moveTo>
                    <a:pt x="2458" y="0"/>
                  </a:moveTo>
                  <a:cubicBezTo>
                    <a:pt x="1103" y="0"/>
                    <a:pt x="0" y="1103"/>
                    <a:pt x="0" y="2458"/>
                  </a:cubicBezTo>
                  <a:cubicBezTo>
                    <a:pt x="0" y="3781"/>
                    <a:pt x="1103" y="4884"/>
                    <a:pt x="2458" y="4884"/>
                  </a:cubicBezTo>
                  <a:cubicBezTo>
                    <a:pt x="3781" y="4884"/>
                    <a:pt x="4884" y="3781"/>
                    <a:pt x="4884" y="2458"/>
                  </a:cubicBezTo>
                  <a:cubicBezTo>
                    <a:pt x="4884" y="1103"/>
                    <a:pt x="3812" y="0"/>
                    <a:pt x="24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-48801725" y="3613200"/>
              <a:ext cx="73275" cy="26825"/>
            </a:xfrm>
            <a:custGeom>
              <a:rect b="b" l="l" r="r" t="t"/>
              <a:pathLst>
                <a:path extrusionOk="0" h="1073" w="2931">
                  <a:moveTo>
                    <a:pt x="1261" y="1"/>
                  </a:moveTo>
                  <a:lnTo>
                    <a:pt x="1" y="1072"/>
                  </a:lnTo>
                  <a:lnTo>
                    <a:pt x="2931" y="1072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0" name="Google Shape;30;p4"/>
          <p:cNvSpPr txBox="1"/>
          <p:nvPr/>
        </p:nvSpPr>
        <p:spPr>
          <a:xfrm>
            <a:off x="614550" y="4644475"/>
            <a:ext cx="804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0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8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1" name="Google Shape;4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png"/><Relationship Id="rId4" Type="http://schemas.openxmlformats.org/officeDocument/2006/relationships/image" Target="../media/image2.png"/><Relationship Id="rId11" Type="http://schemas.openxmlformats.org/officeDocument/2006/relationships/image" Target="../media/image6.png"/><Relationship Id="rId10" Type="http://schemas.openxmlformats.org/officeDocument/2006/relationships/image" Target="../media/image4.png"/><Relationship Id="rId9" Type="http://schemas.openxmlformats.org/officeDocument/2006/relationships/image" Target="../media/image13.png"/><Relationship Id="rId5" Type="http://schemas.openxmlformats.org/officeDocument/2006/relationships/image" Target="../media/image1.png"/><Relationship Id="rId6" Type="http://schemas.openxmlformats.org/officeDocument/2006/relationships/image" Target="../media/image19.jp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Relationship Id="rId4" Type="http://schemas.openxmlformats.org/officeDocument/2006/relationships/image" Target="../media/image12.png"/><Relationship Id="rId9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1.png"/><Relationship Id="rId7" Type="http://schemas.openxmlformats.org/officeDocument/2006/relationships/image" Target="../media/image10.png"/><Relationship Id="rId8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image" Target="../media/image35.jpg"/><Relationship Id="rId5" Type="http://schemas.openxmlformats.org/officeDocument/2006/relationships/image" Target="../media/image10.png"/><Relationship Id="rId6" Type="http://schemas.openxmlformats.org/officeDocument/2006/relationships/image" Target="../media/image31.png"/><Relationship Id="rId7" Type="http://schemas.openxmlformats.org/officeDocument/2006/relationships/image" Target="../media/image23.png"/><Relationship Id="rId8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png"/><Relationship Id="rId4" Type="http://schemas.openxmlformats.org/officeDocument/2006/relationships/image" Target="../media/image2.png"/><Relationship Id="rId11" Type="http://schemas.openxmlformats.org/officeDocument/2006/relationships/image" Target="../media/image29.png"/><Relationship Id="rId10" Type="http://schemas.openxmlformats.org/officeDocument/2006/relationships/image" Target="../media/image17.png"/><Relationship Id="rId12" Type="http://schemas.openxmlformats.org/officeDocument/2006/relationships/image" Target="../media/image34.png"/><Relationship Id="rId9" Type="http://schemas.openxmlformats.org/officeDocument/2006/relationships/image" Target="../media/image32.png"/><Relationship Id="rId5" Type="http://schemas.openxmlformats.org/officeDocument/2006/relationships/image" Target="../media/image35.jpg"/><Relationship Id="rId6" Type="http://schemas.openxmlformats.org/officeDocument/2006/relationships/image" Target="../media/image1.png"/><Relationship Id="rId7" Type="http://schemas.openxmlformats.org/officeDocument/2006/relationships/image" Target="../media/image25.png"/><Relationship Id="rId8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33.png"/><Relationship Id="rId5" Type="http://schemas.openxmlformats.org/officeDocument/2006/relationships/image" Target="../media/image1.png"/><Relationship Id="rId6" Type="http://schemas.openxmlformats.org/officeDocument/2006/relationships/image" Target="../media/image19.jpg"/><Relationship Id="rId7" Type="http://schemas.openxmlformats.org/officeDocument/2006/relationships/image" Target="../media/image10.png"/><Relationship Id="rId8" Type="http://schemas.openxmlformats.org/officeDocument/2006/relationships/image" Target="../media/image3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image" Target="../media/image10.png"/><Relationship Id="rId9" Type="http://schemas.openxmlformats.org/officeDocument/2006/relationships/image" Target="../media/image27.png"/><Relationship Id="rId5" Type="http://schemas.openxmlformats.org/officeDocument/2006/relationships/image" Target="../media/image36.png"/><Relationship Id="rId6" Type="http://schemas.openxmlformats.org/officeDocument/2006/relationships/image" Target="../media/image26.png"/><Relationship Id="rId7" Type="http://schemas.openxmlformats.org/officeDocument/2006/relationships/image" Target="../media/image28.png"/><Relationship Id="rId8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273175" cy="42731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2650" y="981825"/>
            <a:ext cx="2985775" cy="298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83100" y="981825"/>
            <a:ext cx="2985775" cy="29857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540417" y="0"/>
            <a:ext cx="2185274" cy="458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 rotWithShape="1">
          <a:blip r:embed="rId4">
            <a:alphaModFix/>
          </a:blip>
          <a:srcRect b="5027" l="0" r="0" t="5027"/>
          <a:stretch/>
        </p:blipFill>
        <p:spPr>
          <a:xfrm>
            <a:off x="1735798" y="576227"/>
            <a:ext cx="1608727" cy="3307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225540" y="0"/>
            <a:ext cx="2185274" cy="4587824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/>
          <p:nvPr/>
        </p:nvSpPr>
        <p:spPr>
          <a:xfrm>
            <a:off x="2207252" y="1112021"/>
            <a:ext cx="684300" cy="7542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17228">
            <a:off x="2322243" y="1466639"/>
            <a:ext cx="1269781" cy="1254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5"/>
          <p:cNvPicPr preferRelativeResize="0"/>
          <p:nvPr/>
        </p:nvPicPr>
        <p:blipFill rotWithShape="1">
          <a:blip r:embed="rId6">
            <a:alphaModFix/>
          </a:blip>
          <a:srcRect b="9719" l="0" r="0" t="-1244"/>
          <a:stretch/>
        </p:blipFill>
        <p:spPr>
          <a:xfrm>
            <a:off x="4409059" y="662724"/>
            <a:ext cx="1651419" cy="3229404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/>
          <p:nvPr/>
        </p:nvSpPr>
        <p:spPr>
          <a:xfrm>
            <a:off x="5699824" y="821994"/>
            <a:ext cx="387900" cy="251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17228">
            <a:off x="5764703" y="837540"/>
            <a:ext cx="1269781" cy="12549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" name="Google Shape;86;p15"/>
          <p:cNvGrpSpPr/>
          <p:nvPr/>
        </p:nvGrpSpPr>
        <p:grpSpPr>
          <a:xfrm>
            <a:off x="1260725" y="187420"/>
            <a:ext cx="751500" cy="738900"/>
            <a:chOff x="477850" y="1342145"/>
            <a:chExt cx="751500" cy="738900"/>
          </a:xfrm>
        </p:grpSpPr>
        <p:sp>
          <p:nvSpPr>
            <p:cNvPr id="87" name="Google Shape;87;p15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15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89" name="Google Shape;89;p15"/>
          <p:cNvGrpSpPr/>
          <p:nvPr/>
        </p:nvGrpSpPr>
        <p:grpSpPr>
          <a:xfrm>
            <a:off x="4003925" y="187420"/>
            <a:ext cx="751500" cy="738900"/>
            <a:chOff x="477850" y="1342145"/>
            <a:chExt cx="751500" cy="738900"/>
          </a:xfrm>
        </p:grpSpPr>
        <p:sp>
          <p:nvSpPr>
            <p:cNvPr id="90" name="Google Shape;90;p15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5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2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92" name="Google Shape;92;p15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480570" y="0"/>
            <a:ext cx="2305398" cy="4663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772364" y="0"/>
            <a:ext cx="2305398" cy="4663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978642" y="768862"/>
            <a:ext cx="1663164" cy="3234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66463" y="746435"/>
            <a:ext cx="1687547" cy="3257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6"/>
          <p:cNvPicPr preferRelativeResize="0"/>
          <p:nvPr/>
        </p:nvPicPr>
        <p:blipFill rotWithShape="1">
          <a:blip r:embed="rId6">
            <a:alphaModFix/>
          </a:blip>
          <a:srcRect b="4177" l="0" r="0" t="0"/>
          <a:stretch/>
        </p:blipFill>
        <p:spPr>
          <a:xfrm>
            <a:off x="1707423" y="594014"/>
            <a:ext cx="1687547" cy="3356888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6"/>
          <p:cNvSpPr/>
          <p:nvPr/>
        </p:nvSpPr>
        <p:spPr>
          <a:xfrm>
            <a:off x="3143711" y="646424"/>
            <a:ext cx="292500" cy="3450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7606229">
            <a:off x="3122898" y="607080"/>
            <a:ext cx="1305281" cy="1308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772364" y="0"/>
            <a:ext cx="2305398" cy="4663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15954" y="1970125"/>
            <a:ext cx="1077120" cy="106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49165" y="510136"/>
            <a:ext cx="982359" cy="973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589952" y="1882215"/>
            <a:ext cx="1017293" cy="1008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 title="youtube search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992956" y="755748"/>
            <a:ext cx="1663164" cy="3185852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/>
          <p:nvPr/>
        </p:nvSpPr>
        <p:spPr>
          <a:xfrm>
            <a:off x="6432382" y="768851"/>
            <a:ext cx="292500" cy="3450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0" name="Google Shape;110;p16"/>
          <p:cNvGrpSpPr/>
          <p:nvPr/>
        </p:nvGrpSpPr>
        <p:grpSpPr>
          <a:xfrm>
            <a:off x="1260725" y="187420"/>
            <a:ext cx="751500" cy="738900"/>
            <a:chOff x="477850" y="1342145"/>
            <a:chExt cx="751500" cy="738900"/>
          </a:xfrm>
        </p:grpSpPr>
        <p:sp>
          <p:nvSpPr>
            <p:cNvPr id="111" name="Google Shape;111;p16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6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3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113" name="Google Shape;113;p16"/>
          <p:cNvGrpSpPr/>
          <p:nvPr/>
        </p:nvGrpSpPr>
        <p:grpSpPr>
          <a:xfrm>
            <a:off x="4434513" y="135395"/>
            <a:ext cx="751500" cy="738900"/>
            <a:chOff x="477850" y="1342145"/>
            <a:chExt cx="751500" cy="738900"/>
          </a:xfrm>
        </p:grpSpPr>
        <p:sp>
          <p:nvSpPr>
            <p:cNvPr id="114" name="Google Shape;114;p16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6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4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116" name="Google Shape;116;p16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177397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/>
          <p:cNvPicPr preferRelativeResize="0"/>
          <p:nvPr/>
        </p:nvPicPr>
        <p:blipFill rotWithShape="1">
          <a:blip r:embed="rId4">
            <a:alphaModFix/>
          </a:blip>
          <a:srcRect b="1335" l="0" r="2553" t="1160"/>
          <a:stretch/>
        </p:blipFill>
        <p:spPr>
          <a:xfrm>
            <a:off x="1384650" y="702175"/>
            <a:ext cx="1696300" cy="31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49558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/>
          <p:cNvPicPr preferRelativeResize="0"/>
          <p:nvPr/>
        </p:nvPicPr>
        <p:blipFill rotWithShape="1">
          <a:blip r:embed="rId5">
            <a:alphaModFix/>
          </a:blip>
          <a:srcRect b="5846" l="0" r="0" t="5837"/>
          <a:stretch/>
        </p:blipFill>
        <p:spPr>
          <a:xfrm>
            <a:off x="4556905" y="741163"/>
            <a:ext cx="1671782" cy="3118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44662" y="719544"/>
            <a:ext cx="1696291" cy="3139908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/>
          <p:nvPr/>
        </p:nvSpPr>
        <p:spPr>
          <a:xfrm>
            <a:off x="1631225" y="772122"/>
            <a:ext cx="1409700" cy="230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7441329">
            <a:off x="1637453" y="707728"/>
            <a:ext cx="1273655" cy="1300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49558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7441329">
            <a:off x="4809615" y="707728"/>
            <a:ext cx="1273655" cy="1300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19236" y="1276936"/>
            <a:ext cx="1021174" cy="970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/>
          <p:cNvPicPr preferRelativeResize="0"/>
          <p:nvPr/>
        </p:nvPicPr>
        <p:blipFill rotWithShape="1">
          <a:blip r:embed="rId4">
            <a:alphaModFix/>
          </a:blip>
          <a:srcRect b="1335" l="0" r="2553" t="1160"/>
          <a:stretch/>
        </p:blipFill>
        <p:spPr>
          <a:xfrm>
            <a:off x="4584268" y="694633"/>
            <a:ext cx="1696300" cy="3139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/>
          <p:nvPr/>
        </p:nvSpPr>
        <p:spPr>
          <a:xfrm>
            <a:off x="5970550" y="3442766"/>
            <a:ext cx="406200" cy="311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8868580">
            <a:off x="6115616" y="2554520"/>
            <a:ext cx="1300083" cy="12745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4" name="Google Shape;134;p17"/>
          <p:cNvGrpSpPr/>
          <p:nvPr/>
        </p:nvGrpSpPr>
        <p:grpSpPr>
          <a:xfrm>
            <a:off x="879725" y="187420"/>
            <a:ext cx="751500" cy="738900"/>
            <a:chOff x="477850" y="1342145"/>
            <a:chExt cx="751500" cy="738900"/>
          </a:xfrm>
        </p:grpSpPr>
        <p:sp>
          <p:nvSpPr>
            <p:cNvPr id="135" name="Google Shape;135;p17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17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5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pic>
        <p:nvPicPr>
          <p:cNvPr id="137" name="Google Shape;137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13536" y="1276276"/>
            <a:ext cx="1022564" cy="9718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17"/>
          <p:cNvGrpSpPr/>
          <p:nvPr/>
        </p:nvGrpSpPr>
        <p:grpSpPr>
          <a:xfrm>
            <a:off x="4196250" y="187420"/>
            <a:ext cx="751500" cy="738900"/>
            <a:chOff x="477850" y="1342145"/>
            <a:chExt cx="751500" cy="738900"/>
          </a:xfrm>
        </p:grpSpPr>
        <p:sp>
          <p:nvSpPr>
            <p:cNvPr id="139" name="Google Shape;139;p17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17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6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141" name="Google Shape;141;p17"/>
          <p:cNvSpPr txBox="1"/>
          <p:nvPr>
            <p:ph idx="12" type="sldNum"/>
          </p:nvPr>
        </p:nvSpPr>
        <p:spPr>
          <a:xfrm>
            <a:off x="6903722" y="45870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340687" y="0"/>
            <a:ext cx="2397344" cy="458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480944" y="0"/>
            <a:ext cx="2397344" cy="458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8"/>
          <p:cNvPicPr preferRelativeResize="0"/>
          <p:nvPr/>
        </p:nvPicPr>
        <p:blipFill rotWithShape="1">
          <a:blip r:embed="rId4">
            <a:alphaModFix/>
          </a:blip>
          <a:srcRect b="5510" l="0" r="0" t="3107"/>
          <a:stretch/>
        </p:blipFill>
        <p:spPr>
          <a:xfrm>
            <a:off x="1549475" y="632600"/>
            <a:ext cx="1803450" cy="3322598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/>
          <p:cNvSpPr/>
          <p:nvPr/>
        </p:nvSpPr>
        <p:spPr>
          <a:xfrm>
            <a:off x="3030365" y="1922177"/>
            <a:ext cx="376800" cy="270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0" name="Google Shape;15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62986">
            <a:off x="2966650" y="1894193"/>
            <a:ext cx="1305469" cy="1340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86751" y="1073299"/>
            <a:ext cx="1285251" cy="1205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68311" y="1296347"/>
            <a:ext cx="1416864" cy="132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92460" y="668225"/>
            <a:ext cx="1803450" cy="32796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4" name="Google Shape;154;p18"/>
          <p:cNvGrpSpPr/>
          <p:nvPr/>
        </p:nvGrpSpPr>
        <p:grpSpPr>
          <a:xfrm>
            <a:off x="4196238" y="174695"/>
            <a:ext cx="751500" cy="738900"/>
            <a:chOff x="477850" y="1342145"/>
            <a:chExt cx="751500" cy="738900"/>
          </a:xfrm>
        </p:grpSpPr>
        <p:sp>
          <p:nvSpPr>
            <p:cNvPr id="155" name="Google Shape;155;p18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18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8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157" name="Google Shape;157;p18"/>
          <p:cNvGrpSpPr/>
          <p:nvPr/>
        </p:nvGrpSpPr>
        <p:grpSpPr>
          <a:xfrm>
            <a:off x="1167363" y="174695"/>
            <a:ext cx="751500" cy="738900"/>
            <a:chOff x="477850" y="1342145"/>
            <a:chExt cx="751500" cy="738900"/>
          </a:xfrm>
        </p:grpSpPr>
        <p:sp>
          <p:nvSpPr>
            <p:cNvPr id="158" name="Google Shape;158;p18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18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7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160" name="Google Shape;160;p18"/>
          <p:cNvSpPr/>
          <p:nvPr/>
        </p:nvSpPr>
        <p:spPr>
          <a:xfrm>
            <a:off x="4742632" y="2498855"/>
            <a:ext cx="1703100" cy="270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62986">
            <a:off x="5689355" y="2406581"/>
            <a:ext cx="1305469" cy="1340974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8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176627" y="6683"/>
            <a:ext cx="2363299" cy="440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557521" y="0"/>
            <a:ext cx="2363299" cy="440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9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768980" y="726379"/>
            <a:ext cx="1704933" cy="3056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9"/>
          <p:cNvPicPr preferRelativeResize="0"/>
          <p:nvPr/>
        </p:nvPicPr>
        <p:blipFill rotWithShape="1">
          <a:blip r:embed="rId5">
            <a:alphaModFix/>
          </a:blip>
          <a:srcRect b="5510" l="0" r="0" t="3107"/>
          <a:stretch/>
        </p:blipFill>
        <p:spPr>
          <a:xfrm>
            <a:off x="1373675" y="556400"/>
            <a:ext cx="1794599" cy="3306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56494" y="705191"/>
            <a:ext cx="1729930" cy="307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9"/>
          <p:cNvPicPr preferRelativeResize="0"/>
          <p:nvPr/>
        </p:nvPicPr>
        <p:blipFill rotWithShape="1">
          <a:blip r:embed="rId7">
            <a:alphaModFix/>
          </a:blip>
          <a:srcRect b="6168" l="0" r="0" t="75544"/>
          <a:stretch/>
        </p:blipFill>
        <p:spPr>
          <a:xfrm>
            <a:off x="1388075" y="3079648"/>
            <a:ext cx="1729949" cy="642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557521" y="0"/>
            <a:ext cx="2363299" cy="440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9"/>
          <p:cNvPicPr preferRelativeResize="0"/>
          <p:nvPr/>
        </p:nvPicPr>
        <p:blipFill rotWithShape="1">
          <a:blip r:embed="rId5">
            <a:alphaModFix/>
          </a:blip>
          <a:srcRect b="5510" l="0" r="0" t="3107"/>
          <a:stretch/>
        </p:blipFill>
        <p:spPr>
          <a:xfrm>
            <a:off x="4757375" y="527750"/>
            <a:ext cx="1794599" cy="3306296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9"/>
          <p:cNvSpPr/>
          <p:nvPr/>
        </p:nvSpPr>
        <p:spPr>
          <a:xfrm>
            <a:off x="1439139" y="3079638"/>
            <a:ext cx="1678800" cy="2598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6" name="Google Shape;176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505215">
            <a:off x="2721948" y="2975349"/>
            <a:ext cx="1264329" cy="1312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71581" y="1501210"/>
            <a:ext cx="1146547" cy="10471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167255" y="901533"/>
            <a:ext cx="1041424" cy="951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053796" y="2112462"/>
            <a:ext cx="1274104" cy="1163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838153" y="1059623"/>
            <a:ext cx="1735289" cy="1082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19"/>
          <p:cNvSpPr/>
          <p:nvPr/>
        </p:nvSpPr>
        <p:spPr>
          <a:xfrm>
            <a:off x="4904689" y="1297017"/>
            <a:ext cx="1433400" cy="2598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9"/>
          <p:cNvSpPr/>
          <p:nvPr/>
        </p:nvSpPr>
        <p:spPr>
          <a:xfrm>
            <a:off x="4904701" y="1592773"/>
            <a:ext cx="1433400" cy="259800"/>
          </a:xfrm>
          <a:prstGeom prst="rect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83" name="Google Shape;183;p19"/>
          <p:cNvCxnSpPr>
            <a:stCxn id="182" idx="3"/>
            <a:endCxn id="179" idx="1"/>
          </p:cNvCxnSpPr>
          <p:nvPr/>
        </p:nvCxnSpPr>
        <p:spPr>
          <a:xfrm>
            <a:off x="6338101" y="1722673"/>
            <a:ext cx="715800" cy="9717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4" name="Google Shape;184;p19"/>
          <p:cNvCxnSpPr>
            <a:stCxn id="181" idx="3"/>
            <a:endCxn id="178" idx="1"/>
          </p:cNvCxnSpPr>
          <p:nvPr/>
        </p:nvCxnSpPr>
        <p:spPr>
          <a:xfrm flipH="1" rot="10800000">
            <a:off x="6338089" y="1377117"/>
            <a:ext cx="829200" cy="498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185" name="Google Shape;185;p19"/>
          <p:cNvGrpSpPr/>
          <p:nvPr/>
        </p:nvGrpSpPr>
        <p:grpSpPr>
          <a:xfrm>
            <a:off x="938763" y="174695"/>
            <a:ext cx="751500" cy="738900"/>
            <a:chOff x="477850" y="1342145"/>
            <a:chExt cx="751500" cy="738900"/>
          </a:xfrm>
        </p:grpSpPr>
        <p:sp>
          <p:nvSpPr>
            <p:cNvPr id="186" name="Google Shape;186;p19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19"/>
            <p:cNvSpPr txBox="1"/>
            <p:nvPr/>
          </p:nvSpPr>
          <p:spPr>
            <a:xfrm>
              <a:off x="676424" y="1407616"/>
              <a:ext cx="2940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9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188" name="Google Shape;188;p19"/>
          <p:cNvGrpSpPr/>
          <p:nvPr/>
        </p:nvGrpSpPr>
        <p:grpSpPr>
          <a:xfrm>
            <a:off x="4418113" y="174695"/>
            <a:ext cx="751500" cy="738900"/>
            <a:chOff x="477850" y="1342145"/>
            <a:chExt cx="751500" cy="738900"/>
          </a:xfrm>
        </p:grpSpPr>
        <p:sp>
          <p:nvSpPr>
            <p:cNvPr id="189" name="Google Shape;189;p19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19"/>
            <p:cNvSpPr txBox="1"/>
            <p:nvPr/>
          </p:nvSpPr>
          <p:spPr>
            <a:xfrm>
              <a:off x="584812" y="1407625"/>
              <a:ext cx="5883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10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191" name="Google Shape;191;p19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0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496970" y="0"/>
            <a:ext cx="2425866" cy="449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0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175411" y="0"/>
            <a:ext cx="2425866" cy="449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0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5392468" y="741468"/>
            <a:ext cx="1750070" cy="3119564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0"/>
          <p:cNvSpPr txBox="1"/>
          <p:nvPr/>
        </p:nvSpPr>
        <p:spPr>
          <a:xfrm>
            <a:off x="5084593" y="268941"/>
            <a:ext cx="3078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200" name="Google Shape;200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79651" y="719840"/>
            <a:ext cx="1775727" cy="3141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0"/>
          <p:cNvPicPr preferRelativeResize="0"/>
          <p:nvPr/>
        </p:nvPicPr>
        <p:blipFill rotWithShape="1">
          <a:blip r:embed="rId6">
            <a:alphaModFix/>
          </a:blip>
          <a:srcRect b="0" l="0" r="0" t="12960"/>
          <a:stretch/>
        </p:blipFill>
        <p:spPr>
          <a:xfrm>
            <a:off x="1674305" y="688749"/>
            <a:ext cx="1775727" cy="3119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0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175411" y="0"/>
            <a:ext cx="2425866" cy="4497075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0"/>
          <p:cNvSpPr/>
          <p:nvPr/>
        </p:nvSpPr>
        <p:spPr>
          <a:xfrm>
            <a:off x="1677221" y="3407050"/>
            <a:ext cx="381300" cy="265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9125074">
            <a:off x="1848454" y="3085760"/>
            <a:ext cx="1350444" cy="1288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65793" y="1728574"/>
            <a:ext cx="979373" cy="8894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6" name="Google Shape;206;p20"/>
          <p:cNvGrpSpPr/>
          <p:nvPr/>
        </p:nvGrpSpPr>
        <p:grpSpPr>
          <a:xfrm>
            <a:off x="1307025" y="194970"/>
            <a:ext cx="751575" cy="738900"/>
            <a:chOff x="477850" y="1342145"/>
            <a:chExt cx="751575" cy="738900"/>
          </a:xfrm>
        </p:grpSpPr>
        <p:sp>
          <p:nvSpPr>
            <p:cNvPr id="207" name="Google Shape;207;p20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Google Shape;208;p20"/>
            <p:cNvSpPr txBox="1"/>
            <p:nvPr/>
          </p:nvSpPr>
          <p:spPr>
            <a:xfrm>
              <a:off x="633925" y="1407625"/>
              <a:ext cx="5955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11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pic>
        <p:nvPicPr>
          <p:cNvPr id="209" name="Google Shape;209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370175" y="640925"/>
            <a:ext cx="1817150" cy="3251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0" name="Google Shape;210;p20"/>
          <p:cNvGrpSpPr/>
          <p:nvPr/>
        </p:nvGrpSpPr>
        <p:grpSpPr>
          <a:xfrm>
            <a:off x="4862713" y="194970"/>
            <a:ext cx="751575" cy="738900"/>
            <a:chOff x="477850" y="1342145"/>
            <a:chExt cx="751575" cy="738900"/>
          </a:xfrm>
        </p:grpSpPr>
        <p:sp>
          <p:nvSpPr>
            <p:cNvPr id="211" name="Google Shape;211;p20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20"/>
            <p:cNvSpPr txBox="1"/>
            <p:nvPr/>
          </p:nvSpPr>
          <p:spPr>
            <a:xfrm>
              <a:off x="633925" y="1407625"/>
              <a:ext cx="5955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12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213" name="Google Shape;213;p20"/>
          <p:cNvSpPr/>
          <p:nvPr/>
        </p:nvSpPr>
        <p:spPr>
          <a:xfrm>
            <a:off x="5379652" y="2372345"/>
            <a:ext cx="786600" cy="713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4" name="Google Shape;214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8265197">
            <a:off x="5626539" y="2412124"/>
            <a:ext cx="1319639" cy="1319639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0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1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482924" y="0"/>
            <a:ext cx="2322688" cy="453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1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88383" y="0"/>
            <a:ext cx="2322688" cy="453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7429928">
            <a:off x="1940885" y="717871"/>
            <a:ext cx="1282902" cy="1306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1"/>
          <p:cNvPicPr preferRelativeResize="0"/>
          <p:nvPr/>
        </p:nvPicPr>
        <p:blipFill rotWithShape="1">
          <a:blip r:embed="rId5">
            <a:alphaModFix/>
          </a:blip>
          <a:srcRect b="6484" l="0" r="0" t="6475"/>
          <a:stretch/>
        </p:blipFill>
        <p:spPr>
          <a:xfrm>
            <a:off x="1690749" y="672561"/>
            <a:ext cx="1700201" cy="314793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1"/>
          <p:cNvSpPr/>
          <p:nvPr/>
        </p:nvSpPr>
        <p:spPr>
          <a:xfrm>
            <a:off x="1723113" y="2056234"/>
            <a:ext cx="801000" cy="267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5" name="Google Shape;22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8175158">
            <a:off x="2258554" y="1882862"/>
            <a:ext cx="1294752" cy="1294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 rot="10800000">
            <a:off x="3554720" y="1942745"/>
            <a:ext cx="792801" cy="758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42139" y="1779265"/>
            <a:ext cx="1023236" cy="979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1"/>
          <p:cNvPicPr preferRelativeResize="0"/>
          <p:nvPr/>
        </p:nvPicPr>
        <p:blipFill rotWithShape="1">
          <a:blip r:embed="rId8">
            <a:alphaModFix/>
          </a:blip>
          <a:srcRect b="59966" l="-380" r="7470" t="15557"/>
          <a:stretch/>
        </p:blipFill>
        <p:spPr>
          <a:xfrm>
            <a:off x="1690938" y="770825"/>
            <a:ext cx="1675650" cy="889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1"/>
          <p:cNvPicPr preferRelativeResize="0"/>
          <p:nvPr/>
        </p:nvPicPr>
        <p:blipFill rotWithShape="1">
          <a:blip r:embed="rId8">
            <a:alphaModFix/>
          </a:blip>
          <a:srcRect b="59966" l="-380" r="7470" t="15557"/>
          <a:stretch/>
        </p:blipFill>
        <p:spPr>
          <a:xfrm>
            <a:off x="1767143" y="2491950"/>
            <a:ext cx="741113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1"/>
          <p:cNvSpPr/>
          <p:nvPr/>
        </p:nvSpPr>
        <p:spPr>
          <a:xfrm>
            <a:off x="1749700" y="1877900"/>
            <a:ext cx="444900" cy="64800"/>
          </a:xfrm>
          <a:prstGeom prst="rect">
            <a:avLst/>
          </a:prstGeom>
          <a:solidFill>
            <a:srgbClr val="84681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1"/>
          <p:cNvSpPr/>
          <p:nvPr/>
        </p:nvSpPr>
        <p:spPr>
          <a:xfrm>
            <a:off x="2054500" y="2182700"/>
            <a:ext cx="444900" cy="64800"/>
          </a:xfrm>
          <a:prstGeom prst="rect">
            <a:avLst/>
          </a:prstGeom>
          <a:solidFill>
            <a:srgbClr val="84681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Google Shape;232;p2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550174" y="641125"/>
            <a:ext cx="1798832" cy="314795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1"/>
          <p:cNvSpPr/>
          <p:nvPr/>
        </p:nvSpPr>
        <p:spPr>
          <a:xfrm>
            <a:off x="4832189" y="2238191"/>
            <a:ext cx="253800" cy="1680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4" name="Google Shape;23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8175158">
            <a:off x="4847464" y="2041381"/>
            <a:ext cx="1294752" cy="12947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5" name="Google Shape;235;p21"/>
          <p:cNvGrpSpPr/>
          <p:nvPr/>
        </p:nvGrpSpPr>
        <p:grpSpPr>
          <a:xfrm>
            <a:off x="1199663" y="219945"/>
            <a:ext cx="751500" cy="738900"/>
            <a:chOff x="477850" y="1342145"/>
            <a:chExt cx="751500" cy="738900"/>
          </a:xfrm>
        </p:grpSpPr>
        <p:sp>
          <p:nvSpPr>
            <p:cNvPr id="236" name="Google Shape;236;p21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21"/>
            <p:cNvSpPr txBox="1"/>
            <p:nvPr/>
          </p:nvSpPr>
          <p:spPr>
            <a:xfrm>
              <a:off x="600202" y="1407625"/>
              <a:ext cx="5535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13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grpSp>
        <p:nvGrpSpPr>
          <p:cNvPr id="238" name="Google Shape;238;p21"/>
          <p:cNvGrpSpPr/>
          <p:nvPr/>
        </p:nvGrpSpPr>
        <p:grpSpPr>
          <a:xfrm>
            <a:off x="4171463" y="219945"/>
            <a:ext cx="751500" cy="738900"/>
            <a:chOff x="477850" y="1342145"/>
            <a:chExt cx="751500" cy="738900"/>
          </a:xfrm>
        </p:grpSpPr>
        <p:sp>
          <p:nvSpPr>
            <p:cNvPr id="239" name="Google Shape;239;p21"/>
            <p:cNvSpPr/>
            <p:nvPr/>
          </p:nvSpPr>
          <p:spPr>
            <a:xfrm>
              <a:off x="477850" y="1342145"/>
              <a:ext cx="751500" cy="73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21"/>
            <p:cNvSpPr txBox="1"/>
            <p:nvPr/>
          </p:nvSpPr>
          <p:spPr>
            <a:xfrm>
              <a:off x="600202" y="1407625"/>
              <a:ext cx="553500" cy="47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14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</p:grpSp>
      <p:sp>
        <p:nvSpPr>
          <p:cNvPr id="241" name="Google Shape;241;p21"/>
          <p:cNvSpPr txBox="1"/>
          <p:nvPr>
            <p:ph idx="12" type="sldNum"/>
          </p:nvPr>
        </p:nvSpPr>
        <p:spPr>
          <a:xfrm>
            <a:off x="6903722" y="4663225"/>
            <a:ext cx="2117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9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E6334C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