
<file path=[Content_Types].xml><?xml version="1.0" encoding="utf-8"?>
<Types xmlns="http://schemas.openxmlformats.org/package/2006/content-types">
  <Default ContentType="application/x-fontdata" Extension="fntdata"/>
  <Default ContentType="application/xml" Extension="xml"/>
  <Default ContentType="application/vnd.openxmlformats-package.relationships+xml" Extension="rels"/>
  <Override ContentType="application/vnd.openxmlformats-officedocument.presentationml.notesSlide+xml" PartName="/ppt/notesSlides/notesSlide1.xml"/>
  <Override ContentType="application/vnd.openxmlformats-officedocument.presentationml.notesSlide+xml" PartName="/ppt/notesSlides/notesSlide3.xml"/>
  <Override ContentType="application/vnd.openxmlformats-officedocument.presentationml.notesSlide+xml" PartName="/ppt/notesSlides/notesSlide2.xml"/>
  <Override ContentType="application/vnd.openxmlformats-officedocument.presentationml.notesSlide+xml" PartName="/ppt/notesSlides/notesSlide5.xml"/>
  <Override ContentType="application/vnd.openxmlformats-officedocument.presentationml.notesSlide+xml" PartName="/ppt/notesSlides/notesSlide4.xml"/>
  <Override ContentType="application/vnd.openxmlformats-officedocument.presentationml.slideLayout+xml" PartName="/ppt/slideLayouts/slideLayout3.xml"/>
  <Override ContentType="application/vnd.openxmlformats-officedocument.presentationml.slideLayout+xml" PartName="/ppt/slideLayouts/slideLayout4.xml"/>
  <Override ContentType="application/vnd.openxmlformats-officedocument.presentationml.slideLayout+xml" PartName="/ppt/slideLayouts/slideLayout5.xml"/>
  <Override ContentType="application/vnd.openxmlformats-officedocument.presentationml.slideLayout+xml" PartName="/ppt/slideLayouts/slideLayout2.xml"/>
  <Override ContentType="application/vnd.openxmlformats-officedocument.presentationml.slideLayout+xml" PartName="/ppt/slideLayouts/slideLayout11.xml"/>
  <Override ContentType="application/vnd.openxmlformats-officedocument.presentationml.slideLayout+xml" PartName="/ppt/slideLayouts/slideLayout1.xml"/>
  <Override ContentType="application/vnd.openxmlformats-officedocument.presentationml.slideLayout+xml" PartName="/ppt/slideLayouts/slideLayout10.xml"/>
  <Override ContentType="application/vnd.openxmlformats-officedocument.presentationml.slideLayout+xml" PartName="/ppt/slideLayouts/slideLayout7.xml"/>
  <Override ContentType="application/vnd.openxmlformats-officedocument.presentationml.slideLayout+xml" PartName="/ppt/slideLayouts/slideLayout6.xml"/>
  <Override ContentType="application/vnd.openxmlformats-officedocument.presentationml.slideLayout+xml" PartName="/ppt/slideLayouts/slideLayout8.xml"/>
  <Override ContentType="application/vnd.openxmlformats-officedocument.presentationml.slideLayout+xml" PartName="/ppt/slideLayouts/slideLayout9.xml"/>
  <Override ContentType="application/vnd.openxmlformats-officedocument.presentationml.slideMaster+xml" PartName="/ppt/slideMasters/slideMaster1.xml"/>
  <Override ContentType="application/vnd.openxmlformats-officedocument.presentationml.slide+xml" PartName="/ppt/slides/slide4.xml"/>
  <Override ContentType="application/vnd.openxmlformats-officedocument.presentationml.slide+xml" PartName="/ppt/slides/slide1.xml"/>
  <Override ContentType="application/vnd.openxmlformats-officedocument.presentationml.slide+xml" PartName="/ppt/slides/slide2.xml"/>
  <Override ContentType="application/vnd.openxmlformats-officedocument.presentationml.slide+xml" PartName="/ppt/slides/slide3.xml"/>
  <Override ContentType="application/vnd.openxmlformats-officedocument.presentationml.slide+xml" PartName="/ppt/slides/slide5.xml"/>
  <Override ContentType="application/vnd.openxmlformats-officedocument.presentationml.notesMaster+xml" PartName="/ppt/notesMasters/notesMaster1.xml"/>
  <Override ContentType="application/vnd.openxmlformats-officedocument.presentationml.presentation.main+xml" PartName="/ppt/presentation.xml"/>
  <Override ContentType="application/vnd.openxmlformats-officedocument.presentationml.presProps+xml" PartName="/ppt/presProps.xml"/>
  <Override ContentType="application/vnd.openxmlformats-officedocument.theme+xml" PartName="/ppt/theme/theme1.xml"/>
  <Override ContentType="application/vnd.openxmlformats-officedocument.theme+xml" PartName="/ppt/theme/theme2.xml"/>
  <Override ContentType="application/vnd.openxmlformats-officedocument.presentationml.viewProps+xml" PartName="/ppt/viewProps.xml"/>
</Types>
</file>

<file path=_rels/.rels><?xml version="1.0" encoding="UTF-8" standalone="yes"?><Relationships xmlns="http://schemas.openxmlformats.org/package/2006/relationships"><Relationship Id="rId1" Type="http://schemas.openxmlformats.org/officeDocument/2006/relationships/officeDocument" Target="ppt/presentation.xml"/></Relationships>
</file>

<file path=ppt/presentation.xml><?xml version="1.0" encoding="utf-8"?>
<p:presentation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autoCompressPictures="0" embedTrueTypeFonts="1" strictFirstAndLastChars="0" saveSubsetFonts="1">
  <p:sldMasterIdLst>
    <p:sldMasterId id="2147483659" r:id="rId4"/>
  </p:sldMasterIdLst>
  <p:notesMasterIdLst>
    <p:notesMasterId r:id="rId5"/>
  </p:notesMasterIdLst>
  <p:sldIdLst>
    <p:sldId id="256" r:id="rId6"/>
    <p:sldId id="257" r:id="rId7"/>
    <p:sldId id="258" r:id="rId8"/>
    <p:sldId id="259" r:id="rId9"/>
    <p:sldId id="260" r:id="rId10"/>
  </p:sldIdLst>
  <p:sldSz cy="5143500" cx="9144000"/>
  <p:notesSz cx="6858000" cy="9144000"/>
  <p:embeddedFontLst>
    <p:embeddedFont>
      <p:font typeface="Palanquin Medium"/>
      <p:regular r:id="rId11"/>
      <p:bold r:id="rId12"/>
    </p:embeddedFont>
    <p:embeddedFont>
      <p:font typeface="Palanquin"/>
      <p:regular r:id="rId13"/>
      <p:bold r:id="rId14"/>
    </p:embeddedFont>
  </p:embeddedFontLst>
  <p:defaultText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defaultTextStyle>
  <p:extLst>
    <p:ext uri="{EFAFB233-063F-42B5-8137-9DF3F51BA10A}">
      <p15:sldGuideLst>
        <p15:guide id="1" orient="horz" pos="1620">
          <p15:clr>
            <a:srgbClr val="747775"/>
          </p15:clr>
        </p15:guide>
        <p15:guide id="2" pos="2880">
          <p15:clr>
            <a:srgbClr val="747775"/>
          </p15:clr>
        </p15:guide>
      </p15:sldGuideLst>
    </p:ext>
  </p:extLst>
</p:presentation>
</file>

<file path=ppt/presProps.xml><?xml version="1.0" encoding="utf-8"?>
<p:presentation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file>

<file path=ppt/viewProps.xml><?xml version="1.0" encoding="utf-8"?>
<p:viewP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Comments="0">
  <p:slideViewPr>
    <p:cSldViewPr snapToGrid="0">
      <p:cViewPr varScale="1">
        <p:scale>
          <a:sx n="100" d="100"/>
          <a:sy n="100" d="100"/>
        </p:scale>
        <p:origin x="0" y="0"/>
      </p:cViewPr>
      <p:guideLst>
        <p:guide pos="1620" orient="horz"/>
        <p:guide pos="2880"/>
      </p:guideLst>
    </p:cSldViewPr>
  </p:slideViewPr>
</p:viewPr>
</file>

<file path=ppt/_rels/presentation.xml.rels><?xml version="1.0" encoding="UTF-8" standalone="yes"?><Relationships xmlns="http://schemas.openxmlformats.org/package/2006/relationships"><Relationship Id="rId11" Type="http://schemas.openxmlformats.org/officeDocument/2006/relationships/font" Target="fonts/PalanquinMedium-regular.fntdata"/><Relationship Id="rId10" Type="http://schemas.openxmlformats.org/officeDocument/2006/relationships/slide" Target="slides/slide5.xml"/><Relationship Id="rId13" Type="http://schemas.openxmlformats.org/officeDocument/2006/relationships/font" Target="fonts/Palanquin-regular.fntdata"/><Relationship Id="rId12" Type="http://schemas.openxmlformats.org/officeDocument/2006/relationships/font" Target="fonts/PalanquinMedium-bold.fntdata"/><Relationship Id="rId1" Type="http://schemas.openxmlformats.org/officeDocument/2006/relationships/theme" Target="theme/theme2.xml"/><Relationship Id="rId2" Type="http://schemas.openxmlformats.org/officeDocument/2006/relationships/viewProps" Target="viewProps.xml"/><Relationship Id="rId3" Type="http://schemas.openxmlformats.org/officeDocument/2006/relationships/presProps" Target="presProps.xml"/><Relationship Id="rId4" Type="http://schemas.openxmlformats.org/officeDocument/2006/relationships/slideMaster" Target="slideMasters/slideMaster1.xml"/><Relationship Id="rId9" Type="http://schemas.openxmlformats.org/officeDocument/2006/relationships/slide" Target="slides/slide4.xml"/><Relationship Id="rId14" Type="http://schemas.openxmlformats.org/officeDocument/2006/relationships/font" Target="fonts/Palanquin-bold.fntdata"/><Relationship Id="rId5" Type="http://schemas.openxmlformats.org/officeDocument/2006/relationships/notesMaster" Target="notesMasters/notesMaster1.xml"/><Relationship Id="rId6" Type="http://schemas.openxmlformats.org/officeDocument/2006/relationships/slide" Target="slides/slide1.xml"/><Relationship Id="rId7" Type="http://schemas.openxmlformats.org/officeDocument/2006/relationships/slide" Target="slides/slide2.xml"/><Relationship Id="rId8" Type="http://schemas.openxmlformats.org/officeDocument/2006/relationships/slide" Target="slides/slide3.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1.xml"/></Relationships>
</file>

<file path=ppt/notesMasters/notesMaster1.xml><?xml version="1.0" encoding="utf-8"?>
<p:notes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2" name="Shape 2"/>
        <p:cNvGrpSpPr/>
        <p:nvPr/>
      </p:nvGrpSpPr>
      <p:grpSpPr>
        <a:xfrm>
          <a:off x="0" y="0"/>
          <a:ext cx="0" cy="0"/>
          <a:chOff x="0" y="0"/>
          <a:chExt cx="0" cy="0"/>
        </a:xfrm>
      </p:grpSpPr>
      <p:sp>
        <p:nvSpPr>
          <p:cNvPr id="3" name="Google Shape;3;n"/>
          <p:cNvSpPr/>
          <p:nvPr>
            <p:ph idx="2" type="sldImg"/>
          </p:nvPr>
        </p:nvSpPr>
        <p:spPr>
          <a:xfrm>
            <a:off x="381300" y="685800"/>
            <a:ext cx="6096075" cy="3429000"/>
          </a:xfrm>
          <a:custGeom>
            <a:rect b="b" l="l" r="r" t="t"/>
            <a:pathLst>
              <a:path extrusionOk="0" h="120000" w="120000">
                <a:moveTo>
                  <a:pt x="0" y="0"/>
                </a:moveTo>
                <a:lnTo>
                  <a:pt x="120000" y="0"/>
                </a:lnTo>
                <a:lnTo>
                  <a:pt x="120000" y="120000"/>
                </a:lnTo>
                <a:lnTo>
                  <a:pt x="0" y="120000"/>
                </a:lnTo>
                <a:close/>
              </a:path>
            </a:pathLst>
          </a:custGeom>
          <a:noFill/>
          <a:ln cap="flat" cmpd="sng" w="9525">
            <a:solidFill>
              <a:srgbClr val="000000"/>
            </a:solidFill>
            <a:prstDash val="solid"/>
            <a:round/>
            <a:headEnd len="sm" w="sm" type="none"/>
            <a:tailEnd len="sm" w="sm" type="none"/>
          </a:ln>
        </p:spPr>
      </p:sp>
      <p:sp>
        <p:nvSpPr>
          <p:cNvPr id="4" name="Google Shape;4;n"/>
          <p:cNvSpPr txBox="1"/>
          <p:nvPr>
            <p:ph idx="1" type="body"/>
          </p:nvPr>
        </p:nvSpPr>
        <p:spPr>
          <a:xfrm>
            <a:off x="685800" y="4343400"/>
            <a:ext cx="5486400" cy="4114800"/>
          </a:xfrm>
          <a:prstGeom prst="rect">
            <a:avLst/>
          </a:prstGeom>
          <a:noFill/>
          <a:ln>
            <a:noFill/>
          </a:ln>
        </p:spPr>
        <p:txBody>
          <a:bodyPr anchorCtr="0" anchor="t" bIns="91425" lIns="91425" spcFirstLastPara="1" rIns="91425" wrap="square" tIns="91425">
            <a:noAutofit/>
          </a:bodyPr>
          <a:lstStyle>
            <a:lvl1pPr indent="-298450" lvl="0" marL="457200">
              <a:spcBef>
                <a:spcPts val="0"/>
              </a:spcBef>
              <a:spcAft>
                <a:spcPts val="0"/>
              </a:spcAft>
              <a:buSzPts val="1100"/>
              <a:buChar char="●"/>
              <a:defRPr sz="1100"/>
            </a:lvl1pPr>
            <a:lvl2pPr indent="-298450" lvl="1" marL="914400">
              <a:spcBef>
                <a:spcPts val="0"/>
              </a:spcBef>
              <a:spcAft>
                <a:spcPts val="0"/>
              </a:spcAft>
              <a:buSzPts val="1100"/>
              <a:buChar char="○"/>
              <a:defRPr sz="1100"/>
            </a:lvl2pPr>
            <a:lvl3pPr indent="-298450" lvl="2" marL="1371600">
              <a:spcBef>
                <a:spcPts val="0"/>
              </a:spcBef>
              <a:spcAft>
                <a:spcPts val="0"/>
              </a:spcAft>
              <a:buSzPts val="1100"/>
              <a:buChar char="■"/>
              <a:defRPr sz="1100"/>
            </a:lvl3pPr>
            <a:lvl4pPr indent="-298450" lvl="3" marL="1828800">
              <a:spcBef>
                <a:spcPts val="0"/>
              </a:spcBef>
              <a:spcAft>
                <a:spcPts val="0"/>
              </a:spcAft>
              <a:buSzPts val="1100"/>
              <a:buChar char="●"/>
              <a:defRPr sz="1100"/>
            </a:lvl4pPr>
            <a:lvl5pPr indent="-298450" lvl="4" marL="2286000">
              <a:spcBef>
                <a:spcPts val="0"/>
              </a:spcBef>
              <a:spcAft>
                <a:spcPts val="0"/>
              </a:spcAft>
              <a:buSzPts val="1100"/>
              <a:buChar char="○"/>
              <a:defRPr sz="1100"/>
            </a:lvl5pPr>
            <a:lvl6pPr indent="-298450" lvl="5" marL="2743200">
              <a:spcBef>
                <a:spcPts val="0"/>
              </a:spcBef>
              <a:spcAft>
                <a:spcPts val="0"/>
              </a:spcAft>
              <a:buSzPts val="1100"/>
              <a:buChar char="■"/>
              <a:defRPr sz="1100"/>
            </a:lvl6pPr>
            <a:lvl7pPr indent="-298450" lvl="6" marL="3200400">
              <a:spcBef>
                <a:spcPts val="0"/>
              </a:spcBef>
              <a:spcAft>
                <a:spcPts val="0"/>
              </a:spcAft>
              <a:buSzPts val="1100"/>
              <a:buChar char="●"/>
              <a:defRPr sz="1100"/>
            </a:lvl7pPr>
            <a:lvl8pPr indent="-298450" lvl="7" marL="3657600">
              <a:spcBef>
                <a:spcPts val="0"/>
              </a:spcBef>
              <a:spcAft>
                <a:spcPts val="0"/>
              </a:spcAft>
              <a:buSzPts val="1100"/>
              <a:buChar char="○"/>
              <a:defRPr sz="1100"/>
            </a:lvl8pPr>
            <a:lvl9pPr indent="-298450" lvl="8" marL="4114800">
              <a:spcBef>
                <a:spcPts val="0"/>
              </a:spcBef>
              <a:spcAft>
                <a:spcPts val="0"/>
              </a:spcAft>
              <a:buSzPts val="1100"/>
              <a:buChar char="■"/>
              <a:defRPr sz="1100"/>
            </a:lvl9pPr>
          </a:lstStyle>
          <a:p/>
        </p:txBody>
      </p:sp>
    </p:spTree>
  </p:cSld>
  <p:clrMap accent1="accent1" accent2="accent2" accent3="accent3" accent4="accent4" accent5="accent5" accent6="accent6" bg1="lt1" bg2="dk2" tx1="dk1" tx2="lt2" folHlink="folHlink" hlink="hlink"/>
  <p:notes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notesStyle>
</p:notesMaster>
</file>

<file path=ppt/notesSlides/_rels/notesSlide1.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2.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3.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4.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_rels/notesSlide5.xml.rels><?xml version="1.0" encoding="UTF-8" standalone="yes"?><Relationships xmlns="http://schemas.openxmlformats.org/package/2006/relationships"><Relationship Id="rId1" Type="http://schemas.openxmlformats.org/officeDocument/2006/relationships/notesMaster" Target="../notesMasters/notesMaster1.xml"/></Relationships>
</file>

<file path=ppt/notesSlides/notesSlide1.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0" name="Shape 50"/>
        <p:cNvGrpSpPr/>
        <p:nvPr/>
      </p:nvGrpSpPr>
      <p:grpSpPr>
        <a:xfrm>
          <a:off x="0" y="0"/>
          <a:ext cx="0" cy="0"/>
          <a:chOff x="0" y="0"/>
          <a:chExt cx="0" cy="0"/>
        </a:xfrm>
      </p:grpSpPr>
      <p:sp>
        <p:nvSpPr>
          <p:cNvPr id="51" name="Google Shape;51;g32a0edfd3a8_0_0: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2" name="Google Shape;52;g32a0edfd3a8_0_0: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2.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57" name="Shape 57"/>
        <p:cNvGrpSpPr/>
        <p:nvPr/>
      </p:nvGrpSpPr>
      <p:grpSpPr>
        <a:xfrm>
          <a:off x="0" y="0"/>
          <a:ext cx="0" cy="0"/>
          <a:chOff x="0" y="0"/>
          <a:chExt cx="0" cy="0"/>
        </a:xfrm>
      </p:grpSpPr>
      <p:sp>
        <p:nvSpPr>
          <p:cNvPr id="58" name="Google Shape;58;g32a0edfd3a8_0_6: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59" name="Google Shape;59;g32a0edfd3a8_0_6: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3.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64" name="Shape 64"/>
        <p:cNvGrpSpPr/>
        <p:nvPr/>
      </p:nvGrpSpPr>
      <p:grpSpPr>
        <a:xfrm>
          <a:off x="0" y="0"/>
          <a:ext cx="0" cy="0"/>
          <a:chOff x="0" y="0"/>
          <a:chExt cx="0" cy="0"/>
        </a:xfrm>
      </p:grpSpPr>
      <p:sp>
        <p:nvSpPr>
          <p:cNvPr id="65" name="Google Shape;65;g32a0edfd3a8_0_12: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66" name="Google Shape;66;g32a0edfd3a8_0_12: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4.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1" name="Shape 71"/>
        <p:cNvGrpSpPr/>
        <p:nvPr/>
      </p:nvGrpSpPr>
      <p:grpSpPr>
        <a:xfrm>
          <a:off x="0" y="0"/>
          <a:ext cx="0" cy="0"/>
          <a:chOff x="0" y="0"/>
          <a:chExt cx="0" cy="0"/>
        </a:xfrm>
      </p:grpSpPr>
      <p:sp>
        <p:nvSpPr>
          <p:cNvPr id="72" name="Google Shape;72;g32a0edfd3a8_0_18: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73" name="Google Shape;73;g32a0edfd3a8_0_18: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notesSlides/notesSlide5.xml><?xml version="1.0" encoding="utf-8"?>
<p:notes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showMasterPhAnim="0" showMasterSp="0">
  <p:cSld>
    <p:spTree>
      <p:nvGrpSpPr>
        <p:cNvPr id="78" name="Shape 78"/>
        <p:cNvGrpSpPr/>
        <p:nvPr/>
      </p:nvGrpSpPr>
      <p:grpSpPr>
        <a:xfrm>
          <a:off x="0" y="0"/>
          <a:ext cx="0" cy="0"/>
          <a:chOff x="0" y="0"/>
          <a:chExt cx="0" cy="0"/>
        </a:xfrm>
      </p:grpSpPr>
      <p:sp>
        <p:nvSpPr>
          <p:cNvPr id="79" name="Google Shape;79;g32a0edfd3a8_0_24:notes"/>
          <p:cNvSpPr/>
          <p:nvPr>
            <p:ph idx="2" type="sldImg"/>
          </p:nvPr>
        </p:nvSpPr>
        <p:spPr>
          <a:xfrm>
            <a:off x="381300" y="685800"/>
            <a:ext cx="6096000" cy="3429000"/>
          </a:xfrm>
          <a:custGeom>
            <a:rect b="b" l="l" r="r" t="t"/>
            <a:pathLst>
              <a:path extrusionOk="0" h="120000" w="120000">
                <a:moveTo>
                  <a:pt x="0" y="0"/>
                </a:moveTo>
                <a:lnTo>
                  <a:pt x="120000" y="0"/>
                </a:lnTo>
                <a:lnTo>
                  <a:pt x="120000" y="120000"/>
                </a:lnTo>
                <a:lnTo>
                  <a:pt x="0" y="120000"/>
                </a:lnTo>
                <a:close/>
              </a:path>
            </a:pathLst>
          </a:custGeom>
        </p:spPr>
      </p:sp>
      <p:sp>
        <p:nvSpPr>
          <p:cNvPr id="80" name="Google Shape;80;g32a0edfd3a8_0_24:notes"/>
          <p:cNvSpPr txBox="1"/>
          <p:nvPr>
            <p:ph idx="1" type="body"/>
          </p:nvPr>
        </p:nvSpPr>
        <p:spPr>
          <a:xfrm>
            <a:off x="685800" y="4343400"/>
            <a:ext cx="5486400" cy="4114800"/>
          </a:xfrm>
          <a:prstGeom prst="rect">
            <a:avLst/>
          </a:prstGeom>
        </p:spPr>
        <p:txBody>
          <a:bodyPr anchorCtr="0" anchor="t" bIns="91425" lIns="91425" spcFirstLastPara="1" rIns="91425" wrap="square" tIns="91425">
            <a:noAutofit/>
          </a:bodyPr>
          <a:lstStyle/>
          <a:p>
            <a:pPr indent="0" lvl="0" marL="0" rtl="0" algn="l">
              <a:spcBef>
                <a:spcPts val="0"/>
              </a:spcBef>
              <a:spcAft>
                <a:spcPts val="0"/>
              </a:spcAft>
              <a:buNone/>
            </a:pPr>
            <a:r>
              <a:t/>
            </a:r>
            <a:endParaRPr/>
          </a:p>
        </p:txBody>
      </p:sp>
    </p:spTree>
  </p:cSld>
  <p:clrMapOvr>
    <a:masterClrMapping/>
  </p:clrMapOvr>
</p:note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slide" type="title">
  <p:cSld name="TITLE">
    <p:spTree>
      <p:nvGrpSpPr>
        <p:cNvPr id="9" name="Shape 9"/>
        <p:cNvGrpSpPr/>
        <p:nvPr/>
      </p:nvGrpSpPr>
      <p:grpSpPr>
        <a:xfrm>
          <a:off x="0" y="0"/>
          <a:ext cx="0" cy="0"/>
          <a:chOff x="0" y="0"/>
          <a:chExt cx="0" cy="0"/>
        </a:xfrm>
      </p:grpSpPr>
      <p:sp>
        <p:nvSpPr>
          <p:cNvPr id="10" name="Google Shape;10;p2"/>
          <p:cNvSpPr txBox="1"/>
          <p:nvPr>
            <p:ph type="ctrTitle"/>
          </p:nvPr>
        </p:nvSpPr>
        <p:spPr>
          <a:xfrm>
            <a:off x="311708" y="744575"/>
            <a:ext cx="8520600" cy="2052600"/>
          </a:xfrm>
          <a:prstGeom prst="rect">
            <a:avLst/>
          </a:prstGeom>
        </p:spPr>
        <p:txBody>
          <a:bodyPr anchorCtr="0" anchor="b" bIns="91425" lIns="91425" spcFirstLastPara="1" rIns="91425" wrap="square" tIns="91425">
            <a:normAutofit/>
          </a:bodyPr>
          <a:lstStyle>
            <a:lvl1pPr lvl="0" algn="ctr">
              <a:spcBef>
                <a:spcPts val="0"/>
              </a:spcBef>
              <a:spcAft>
                <a:spcPts val="0"/>
              </a:spcAft>
              <a:buSzPts val="5200"/>
              <a:buNone/>
              <a:defRPr sz="5200"/>
            </a:lvl1pPr>
            <a:lvl2pPr lvl="1" algn="ctr">
              <a:spcBef>
                <a:spcPts val="0"/>
              </a:spcBef>
              <a:spcAft>
                <a:spcPts val="0"/>
              </a:spcAft>
              <a:buSzPts val="5200"/>
              <a:buNone/>
              <a:defRPr sz="5200"/>
            </a:lvl2pPr>
            <a:lvl3pPr lvl="2" algn="ctr">
              <a:spcBef>
                <a:spcPts val="0"/>
              </a:spcBef>
              <a:spcAft>
                <a:spcPts val="0"/>
              </a:spcAft>
              <a:buSzPts val="5200"/>
              <a:buNone/>
              <a:defRPr sz="5200"/>
            </a:lvl3pPr>
            <a:lvl4pPr lvl="3" algn="ctr">
              <a:spcBef>
                <a:spcPts val="0"/>
              </a:spcBef>
              <a:spcAft>
                <a:spcPts val="0"/>
              </a:spcAft>
              <a:buSzPts val="5200"/>
              <a:buNone/>
              <a:defRPr sz="5200"/>
            </a:lvl4pPr>
            <a:lvl5pPr lvl="4" algn="ctr">
              <a:spcBef>
                <a:spcPts val="0"/>
              </a:spcBef>
              <a:spcAft>
                <a:spcPts val="0"/>
              </a:spcAft>
              <a:buSzPts val="5200"/>
              <a:buNone/>
              <a:defRPr sz="5200"/>
            </a:lvl5pPr>
            <a:lvl6pPr lvl="5" algn="ctr">
              <a:spcBef>
                <a:spcPts val="0"/>
              </a:spcBef>
              <a:spcAft>
                <a:spcPts val="0"/>
              </a:spcAft>
              <a:buSzPts val="5200"/>
              <a:buNone/>
              <a:defRPr sz="5200"/>
            </a:lvl6pPr>
            <a:lvl7pPr lvl="6" algn="ctr">
              <a:spcBef>
                <a:spcPts val="0"/>
              </a:spcBef>
              <a:spcAft>
                <a:spcPts val="0"/>
              </a:spcAft>
              <a:buSzPts val="5200"/>
              <a:buNone/>
              <a:defRPr sz="5200"/>
            </a:lvl7pPr>
            <a:lvl8pPr lvl="7" algn="ctr">
              <a:spcBef>
                <a:spcPts val="0"/>
              </a:spcBef>
              <a:spcAft>
                <a:spcPts val="0"/>
              </a:spcAft>
              <a:buSzPts val="5200"/>
              <a:buNone/>
              <a:defRPr sz="5200"/>
            </a:lvl8pPr>
            <a:lvl9pPr lvl="8" algn="ctr">
              <a:spcBef>
                <a:spcPts val="0"/>
              </a:spcBef>
              <a:spcAft>
                <a:spcPts val="0"/>
              </a:spcAft>
              <a:buSzPts val="5200"/>
              <a:buNone/>
              <a:defRPr sz="5200"/>
            </a:lvl9pPr>
          </a:lstStyle>
          <a:p/>
        </p:txBody>
      </p:sp>
      <p:sp>
        <p:nvSpPr>
          <p:cNvPr id="11" name="Google Shape;11;p2"/>
          <p:cNvSpPr txBox="1"/>
          <p:nvPr>
            <p:ph idx="1" type="subTitle"/>
          </p:nvPr>
        </p:nvSpPr>
        <p:spPr>
          <a:xfrm>
            <a:off x="311700" y="2834125"/>
            <a:ext cx="8520600" cy="7926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800"/>
              <a:buNone/>
              <a:defRPr sz="2800"/>
            </a:lvl1pPr>
            <a:lvl2pPr lvl="1" algn="ctr">
              <a:lnSpc>
                <a:spcPct val="100000"/>
              </a:lnSpc>
              <a:spcBef>
                <a:spcPts val="0"/>
              </a:spcBef>
              <a:spcAft>
                <a:spcPts val="0"/>
              </a:spcAft>
              <a:buSzPts val="2800"/>
              <a:buNone/>
              <a:defRPr sz="2800"/>
            </a:lvl2pPr>
            <a:lvl3pPr lvl="2" algn="ctr">
              <a:lnSpc>
                <a:spcPct val="100000"/>
              </a:lnSpc>
              <a:spcBef>
                <a:spcPts val="0"/>
              </a:spcBef>
              <a:spcAft>
                <a:spcPts val="0"/>
              </a:spcAft>
              <a:buSzPts val="2800"/>
              <a:buNone/>
              <a:defRPr sz="2800"/>
            </a:lvl3pPr>
            <a:lvl4pPr lvl="3" algn="ctr">
              <a:lnSpc>
                <a:spcPct val="100000"/>
              </a:lnSpc>
              <a:spcBef>
                <a:spcPts val="0"/>
              </a:spcBef>
              <a:spcAft>
                <a:spcPts val="0"/>
              </a:spcAft>
              <a:buSzPts val="2800"/>
              <a:buNone/>
              <a:defRPr sz="2800"/>
            </a:lvl4pPr>
            <a:lvl5pPr lvl="4" algn="ctr">
              <a:lnSpc>
                <a:spcPct val="100000"/>
              </a:lnSpc>
              <a:spcBef>
                <a:spcPts val="0"/>
              </a:spcBef>
              <a:spcAft>
                <a:spcPts val="0"/>
              </a:spcAft>
              <a:buSzPts val="2800"/>
              <a:buNone/>
              <a:defRPr sz="2800"/>
            </a:lvl5pPr>
            <a:lvl6pPr lvl="5" algn="ctr">
              <a:lnSpc>
                <a:spcPct val="100000"/>
              </a:lnSpc>
              <a:spcBef>
                <a:spcPts val="0"/>
              </a:spcBef>
              <a:spcAft>
                <a:spcPts val="0"/>
              </a:spcAft>
              <a:buSzPts val="2800"/>
              <a:buNone/>
              <a:defRPr sz="2800"/>
            </a:lvl6pPr>
            <a:lvl7pPr lvl="6" algn="ctr">
              <a:lnSpc>
                <a:spcPct val="100000"/>
              </a:lnSpc>
              <a:spcBef>
                <a:spcPts val="0"/>
              </a:spcBef>
              <a:spcAft>
                <a:spcPts val="0"/>
              </a:spcAft>
              <a:buSzPts val="2800"/>
              <a:buNone/>
              <a:defRPr sz="2800"/>
            </a:lvl7pPr>
            <a:lvl8pPr lvl="7" algn="ctr">
              <a:lnSpc>
                <a:spcPct val="100000"/>
              </a:lnSpc>
              <a:spcBef>
                <a:spcPts val="0"/>
              </a:spcBef>
              <a:spcAft>
                <a:spcPts val="0"/>
              </a:spcAft>
              <a:buSzPts val="2800"/>
              <a:buNone/>
              <a:defRPr sz="2800"/>
            </a:lvl8pPr>
            <a:lvl9pPr lvl="8" algn="ctr">
              <a:lnSpc>
                <a:spcPct val="100000"/>
              </a:lnSpc>
              <a:spcBef>
                <a:spcPts val="0"/>
              </a:spcBef>
              <a:spcAft>
                <a:spcPts val="0"/>
              </a:spcAft>
              <a:buSzPts val="2800"/>
              <a:buNone/>
              <a:defRPr sz="2800"/>
            </a:lvl9pPr>
          </a:lstStyle>
          <a:p/>
        </p:txBody>
      </p:sp>
      <p:sp>
        <p:nvSpPr>
          <p:cNvPr id="12" name="Google Shape;12;p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10.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ig number">
  <p:cSld name="BIG_NUMBER">
    <p:spTree>
      <p:nvGrpSpPr>
        <p:cNvPr id="44" name="Shape 44"/>
        <p:cNvGrpSpPr/>
        <p:nvPr/>
      </p:nvGrpSpPr>
      <p:grpSpPr>
        <a:xfrm>
          <a:off x="0" y="0"/>
          <a:ext cx="0" cy="0"/>
          <a:chOff x="0" y="0"/>
          <a:chExt cx="0" cy="0"/>
        </a:xfrm>
      </p:grpSpPr>
      <p:sp>
        <p:nvSpPr>
          <p:cNvPr id="45" name="Google Shape;45;p11"/>
          <p:cNvSpPr txBox="1"/>
          <p:nvPr>
            <p:ph hasCustomPrompt="1" type="title"/>
          </p:nvPr>
        </p:nvSpPr>
        <p:spPr>
          <a:xfrm>
            <a:off x="311700" y="1106125"/>
            <a:ext cx="8520600" cy="1963500"/>
          </a:xfrm>
          <a:prstGeom prst="rect">
            <a:avLst/>
          </a:prstGeom>
        </p:spPr>
        <p:txBody>
          <a:bodyPr anchorCtr="0" anchor="b" bIns="91425" lIns="91425" spcFirstLastPara="1" rIns="91425" wrap="square" tIns="91425">
            <a:normAutofit/>
          </a:bodyPr>
          <a:lstStyle>
            <a:lvl1pPr lvl="0" algn="ctr">
              <a:spcBef>
                <a:spcPts val="0"/>
              </a:spcBef>
              <a:spcAft>
                <a:spcPts val="0"/>
              </a:spcAft>
              <a:buSzPts val="12000"/>
              <a:buNone/>
              <a:defRPr sz="12000"/>
            </a:lvl1pPr>
            <a:lvl2pPr lvl="1" algn="ctr">
              <a:spcBef>
                <a:spcPts val="0"/>
              </a:spcBef>
              <a:spcAft>
                <a:spcPts val="0"/>
              </a:spcAft>
              <a:buSzPts val="12000"/>
              <a:buNone/>
              <a:defRPr sz="12000"/>
            </a:lvl2pPr>
            <a:lvl3pPr lvl="2" algn="ctr">
              <a:spcBef>
                <a:spcPts val="0"/>
              </a:spcBef>
              <a:spcAft>
                <a:spcPts val="0"/>
              </a:spcAft>
              <a:buSzPts val="12000"/>
              <a:buNone/>
              <a:defRPr sz="12000"/>
            </a:lvl3pPr>
            <a:lvl4pPr lvl="3" algn="ctr">
              <a:spcBef>
                <a:spcPts val="0"/>
              </a:spcBef>
              <a:spcAft>
                <a:spcPts val="0"/>
              </a:spcAft>
              <a:buSzPts val="12000"/>
              <a:buNone/>
              <a:defRPr sz="12000"/>
            </a:lvl4pPr>
            <a:lvl5pPr lvl="4" algn="ctr">
              <a:spcBef>
                <a:spcPts val="0"/>
              </a:spcBef>
              <a:spcAft>
                <a:spcPts val="0"/>
              </a:spcAft>
              <a:buSzPts val="12000"/>
              <a:buNone/>
              <a:defRPr sz="12000"/>
            </a:lvl5pPr>
            <a:lvl6pPr lvl="5" algn="ctr">
              <a:spcBef>
                <a:spcPts val="0"/>
              </a:spcBef>
              <a:spcAft>
                <a:spcPts val="0"/>
              </a:spcAft>
              <a:buSzPts val="12000"/>
              <a:buNone/>
              <a:defRPr sz="12000"/>
            </a:lvl6pPr>
            <a:lvl7pPr lvl="6" algn="ctr">
              <a:spcBef>
                <a:spcPts val="0"/>
              </a:spcBef>
              <a:spcAft>
                <a:spcPts val="0"/>
              </a:spcAft>
              <a:buSzPts val="12000"/>
              <a:buNone/>
              <a:defRPr sz="12000"/>
            </a:lvl7pPr>
            <a:lvl8pPr lvl="7" algn="ctr">
              <a:spcBef>
                <a:spcPts val="0"/>
              </a:spcBef>
              <a:spcAft>
                <a:spcPts val="0"/>
              </a:spcAft>
              <a:buSzPts val="12000"/>
              <a:buNone/>
              <a:defRPr sz="12000"/>
            </a:lvl8pPr>
            <a:lvl9pPr lvl="8" algn="ctr">
              <a:spcBef>
                <a:spcPts val="0"/>
              </a:spcBef>
              <a:spcAft>
                <a:spcPts val="0"/>
              </a:spcAft>
              <a:buSzPts val="12000"/>
              <a:buNone/>
              <a:defRPr sz="12000"/>
            </a:lvl9pPr>
          </a:lstStyle>
          <a:p>
            <a:r>
              <a:t>xx%</a:t>
            </a:r>
          </a:p>
        </p:txBody>
      </p:sp>
      <p:sp>
        <p:nvSpPr>
          <p:cNvPr id="46" name="Google Shape;46;p11"/>
          <p:cNvSpPr txBox="1"/>
          <p:nvPr>
            <p:ph idx="1" type="body"/>
          </p:nvPr>
        </p:nvSpPr>
        <p:spPr>
          <a:xfrm>
            <a:off x="311700" y="3152225"/>
            <a:ext cx="8520600" cy="1300800"/>
          </a:xfrm>
          <a:prstGeom prst="rect">
            <a:avLst/>
          </a:prstGeom>
        </p:spPr>
        <p:txBody>
          <a:bodyPr anchorCtr="0" anchor="t" bIns="91425" lIns="91425" spcFirstLastPara="1" rIns="91425" wrap="square" tIns="91425">
            <a:normAutofit/>
          </a:bodyPr>
          <a:lstStyle>
            <a:lvl1pPr indent="-342900" lvl="0" marL="457200" algn="ctr">
              <a:spcBef>
                <a:spcPts val="0"/>
              </a:spcBef>
              <a:spcAft>
                <a:spcPts val="0"/>
              </a:spcAft>
              <a:buSzPts val="1800"/>
              <a:buChar char="●"/>
              <a:defRPr/>
            </a:lvl1pPr>
            <a:lvl2pPr indent="-317500" lvl="1" marL="914400" algn="ctr">
              <a:spcBef>
                <a:spcPts val="0"/>
              </a:spcBef>
              <a:spcAft>
                <a:spcPts val="0"/>
              </a:spcAft>
              <a:buSzPts val="1400"/>
              <a:buChar char="○"/>
              <a:defRPr/>
            </a:lvl2pPr>
            <a:lvl3pPr indent="-317500" lvl="2" marL="1371600" algn="ctr">
              <a:spcBef>
                <a:spcPts val="0"/>
              </a:spcBef>
              <a:spcAft>
                <a:spcPts val="0"/>
              </a:spcAft>
              <a:buSzPts val="1400"/>
              <a:buChar char="■"/>
              <a:defRPr/>
            </a:lvl3pPr>
            <a:lvl4pPr indent="-317500" lvl="3" marL="1828800" algn="ctr">
              <a:spcBef>
                <a:spcPts val="0"/>
              </a:spcBef>
              <a:spcAft>
                <a:spcPts val="0"/>
              </a:spcAft>
              <a:buSzPts val="1400"/>
              <a:buChar char="●"/>
              <a:defRPr/>
            </a:lvl4pPr>
            <a:lvl5pPr indent="-317500" lvl="4" marL="2286000" algn="ctr">
              <a:spcBef>
                <a:spcPts val="0"/>
              </a:spcBef>
              <a:spcAft>
                <a:spcPts val="0"/>
              </a:spcAft>
              <a:buSzPts val="1400"/>
              <a:buChar char="○"/>
              <a:defRPr/>
            </a:lvl5pPr>
            <a:lvl6pPr indent="-317500" lvl="5" marL="2743200" algn="ctr">
              <a:spcBef>
                <a:spcPts val="0"/>
              </a:spcBef>
              <a:spcAft>
                <a:spcPts val="0"/>
              </a:spcAft>
              <a:buSzPts val="1400"/>
              <a:buChar char="■"/>
              <a:defRPr/>
            </a:lvl6pPr>
            <a:lvl7pPr indent="-317500" lvl="6" marL="3200400" algn="ctr">
              <a:spcBef>
                <a:spcPts val="0"/>
              </a:spcBef>
              <a:spcAft>
                <a:spcPts val="0"/>
              </a:spcAft>
              <a:buSzPts val="1400"/>
              <a:buChar char="●"/>
              <a:defRPr/>
            </a:lvl7pPr>
            <a:lvl8pPr indent="-317500" lvl="7" marL="3657600" algn="ctr">
              <a:spcBef>
                <a:spcPts val="0"/>
              </a:spcBef>
              <a:spcAft>
                <a:spcPts val="0"/>
              </a:spcAft>
              <a:buSzPts val="1400"/>
              <a:buChar char="○"/>
              <a:defRPr/>
            </a:lvl8pPr>
            <a:lvl9pPr indent="-317500" lvl="8" marL="4114800" algn="ctr">
              <a:spcBef>
                <a:spcPts val="0"/>
              </a:spcBef>
              <a:spcAft>
                <a:spcPts val="0"/>
              </a:spcAft>
              <a:buSzPts val="1400"/>
              <a:buChar char="■"/>
              <a:defRPr/>
            </a:lvl9pPr>
          </a:lstStyle>
          <a:p/>
        </p:txBody>
      </p:sp>
      <p:sp>
        <p:nvSpPr>
          <p:cNvPr id="47" name="Google Shape;47;p11"/>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11.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Blank" type="blank">
  <p:cSld name="BLANK">
    <p:spTree>
      <p:nvGrpSpPr>
        <p:cNvPr id="48" name="Shape 48"/>
        <p:cNvGrpSpPr/>
        <p:nvPr/>
      </p:nvGrpSpPr>
      <p:grpSpPr>
        <a:xfrm>
          <a:off x="0" y="0"/>
          <a:ext cx="0" cy="0"/>
          <a:chOff x="0" y="0"/>
          <a:chExt cx="0" cy="0"/>
        </a:xfrm>
      </p:grpSpPr>
      <p:sp>
        <p:nvSpPr>
          <p:cNvPr id="49" name="Google Shape;49;p12"/>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2.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header" type="secHead">
  <p:cSld name="SECTION_HEADER">
    <p:spTree>
      <p:nvGrpSpPr>
        <p:cNvPr id="13" name="Shape 13"/>
        <p:cNvGrpSpPr/>
        <p:nvPr/>
      </p:nvGrpSpPr>
      <p:grpSpPr>
        <a:xfrm>
          <a:off x="0" y="0"/>
          <a:ext cx="0" cy="0"/>
          <a:chOff x="0" y="0"/>
          <a:chExt cx="0" cy="0"/>
        </a:xfrm>
      </p:grpSpPr>
      <p:sp>
        <p:nvSpPr>
          <p:cNvPr id="14" name="Google Shape;14;p3"/>
          <p:cNvSpPr txBox="1"/>
          <p:nvPr>
            <p:ph type="title"/>
          </p:nvPr>
        </p:nvSpPr>
        <p:spPr>
          <a:xfrm>
            <a:off x="311700" y="2150850"/>
            <a:ext cx="8520600" cy="841800"/>
          </a:xfrm>
          <a:prstGeom prst="rect">
            <a:avLst/>
          </a:prstGeom>
        </p:spPr>
        <p:txBody>
          <a:bodyPr anchorCtr="0" anchor="ctr" bIns="91425" lIns="91425" spcFirstLastPara="1" rIns="91425" wrap="square" tIns="91425">
            <a:normAutofit/>
          </a:bodyPr>
          <a:lstStyle>
            <a:lvl1pPr lvl="0" algn="ctr">
              <a:spcBef>
                <a:spcPts val="0"/>
              </a:spcBef>
              <a:spcAft>
                <a:spcPts val="0"/>
              </a:spcAft>
              <a:buSzPts val="3600"/>
              <a:buNone/>
              <a:defRPr sz="3600"/>
            </a:lvl1pPr>
            <a:lvl2pPr lvl="1" algn="ctr">
              <a:spcBef>
                <a:spcPts val="0"/>
              </a:spcBef>
              <a:spcAft>
                <a:spcPts val="0"/>
              </a:spcAft>
              <a:buSzPts val="3600"/>
              <a:buNone/>
              <a:defRPr sz="3600"/>
            </a:lvl2pPr>
            <a:lvl3pPr lvl="2" algn="ctr">
              <a:spcBef>
                <a:spcPts val="0"/>
              </a:spcBef>
              <a:spcAft>
                <a:spcPts val="0"/>
              </a:spcAft>
              <a:buSzPts val="3600"/>
              <a:buNone/>
              <a:defRPr sz="3600"/>
            </a:lvl3pPr>
            <a:lvl4pPr lvl="3" algn="ctr">
              <a:spcBef>
                <a:spcPts val="0"/>
              </a:spcBef>
              <a:spcAft>
                <a:spcPts val="0"/>
              </a:spcAft>
              <a:buSzPts val="3600"/>
              <a:buNone/>
              <a:defRPr sz="3600"/>
            </a:lvl4pPr>
            <a:lvl5pPr lvl="4" algn="ctr">
              <a:spcBef>
                <a:spcPts val="0"/>
              </a:spcBef>
              <a:spcAft>
                <a:spcPts val="0"/>
              </a:spcAft>
              <a:buSzPts val="3600"/>
              <a:buNone/>
              <a:defRPr sz="3600"/>
            </a:lvl5pPr>
            <a:lvl6pPr lvl="5" algn="ctr">
              <a:spcBef>
                <a:spcPts val="0"/>
              </a:spcBef>
              <a:spcAft>
                <a:spcPts val="0"/>
              </a:spcAft>
              <a:buSzPts val="3600"/>
              <a:buNone/>
              <a:defRPr sz="3600"/>
            </a:lvl6pPr>
            <a:lvl7pPr lvl="6" algn="ctr">
              <a:spcBef>
                <a:spcPts val="0"/>
              </a:spcBef>
              <a:spcAft>
                <a:spcPts val="0"/>
              </a:spcAft>
              <a:buSzPts val="3600"/>
              <a:buNone/>
              <a:defRPr sz="3600"/>
            </a:lvl7pPr>
            <a:lvl8pPr lvl="7" algn="ctr">
              <a:spcBef>
                <a:spcPts val="0"/>
              </a:spcBef>
              <a:spcAft>
                <a:spcPts val="0"/>
              </a:spcAft>
              <a:buSzPts val="3600"/>
              <a:buNone/>
              <a:defRPr sz="3600"/>
            </a:lvl8pPr>
            <a:lvl9pPr lvl="8" algn="ctr">
              <a:spcBef>
                <a:spcPts val="0"/>
              </a:spcBef>
              <a:spcAft>
                <a:spcPts val="0"/>
              </a:spcAft>
              <a:buSzPts val="3600"/>
              <a:buNone/>
              <a:defRPr sz="3600"/>
            </a:lvl9pPr>
          </a:lstStyle>
          <a:p/>
        </p:txBody>
      </p:sp>
      <p:sp>
        <p:nvSpPr>
          <p:cNvPr id="15" name="Google Shape;15;p3"/>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3.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body" type="tx">
  <p:cSld name="TITLE_AND_BODY">
    <p:spTree>
      <p:nvGrpSpPr>
        <p:cNvPr id="16" name="Shape 16"/>
        <p:cNvGrpSpPr/>
        <p:nvPr/>
      </p:nvGrpSpPr>
      <p:grpSpPr>
        <a:xfrm>
          <a:off x="0" y="0"/>
          <a:ext cx="0" cy="0"/>
          <a:chOff x="0" y="0"/>
          <a:chExt cx="0" cy="0"/>
        </a:xfrm>
      </p:grpSpPr>
      <p:sp>
        <p:nvSpPr>
          <p:cNvPr id="17" name="Google Shape;17;p4"/>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18" name="Google Shape;18;p4"/>
          <p:cNvSpPr txBox="1"/>
          <p:nvPr>
            <p:ph idx="1" type="body"/>
          </p:nvPr>
        </p:nvSpPr>
        <p:spPr>
          <a:xfrm>
            <a:off x="311700" y="1152475"/>
            <a:ext cx="8520600" cy="3416400"/>
          </a:xfrm>
          <a:prstGeom prst="rect">
            <a:avLst/>
          </a:prstGeom>
        </p:spPr>
        <p:txBody>
          <a:bodyPr anchorCtr="0" anchor="t"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19" name="Google Shape;19;p4"/>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4.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and two columns" type="twoColTx">
  <p:cSld name="TITLE_AND_TWO_COLUMNS">
    <p:spTree>
      <p:nvGrpSpPr>
        <p:cNvPr id="20" name="Shape 20"/>
        <p:cNvGrpSpPr/>
        <p:nvPr/>
      </p:nvGrpSpPr>
      <p:grpSpPr>
        <a:xfrm>
          <a:off x="0" y="0"/>
          <a:ext cx="0" cy="0"/>
          <a:chOff x="0" y="0"/>
          <a:chExt cx="0" cy="0"/>
        </a:xfrm>
      </p:grpSpPr>
      <p:sp>
        <p:nvSpPr>
          <p:cNvPr id="21" name="Google Shape;21;p5"/>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2" name="Google Shape;22;p5"/>
          <p:cNvSpPr txBox="1"/>
          <p:nvPr>
            <p:ph idx="1" type="body"/>
          </p:nvPr>
        </p:nvSpPr>
        <p:spPr>
          <a:xfrm>
            <a:off x="3117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3" name="Google Shape;23;p5"/>
          <p:cNvSpPr txBox="1"/>
          <p:nvPr>
            <p:ph idx="2" type="body"/>
          </p:nvPr>
        </p:nvSpPr>
        <p:spPr>
          <a:xfrm>
            <a:off x="4832400" y="1152475"/>
            <a:ext cx="3999900" cy="3416400"/>
          </a:xfrm>
          <a:prstGeom prst="rect">
            <a:avLst/>
          </a:prstGeom>
        </p:spPr>
        <p:txBody>
          <a:bodyPr anchorCtr="0" anchor="t" bIns="91425" lIns="91425" spcFirstLastPara="1" rIns="91425" wrap="square" tIns="91425">
            <a:normAutofit/>
          </a:bodyPr>
          <a:lstStyle>
            <a:lvl1pPr indent="-317500" lvl="0" marL="457200">
              <a:spcBef>
                <a:spcPts val="0"/>
              </a:spcBef>
              <a:spcAft>
                <a:spcPts val="0"/>
              </a:spcAft>
              <a:buSzPts val="1400"/>
              <a:buChar char="●"/>
              <a:defRPr sz="14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24" name="Google Shape;24;p5"/>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5.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Title only" type="titleOnly">
  <p:cSld name="TITLE_ONLY">
    <p:spTree>
      <p:nvGrpSpPr>
        <p:cNvPr id="25" name="Shape 25"/>
        <p:cNvGrpSpPr/>
        <p:nvPr/>
      </p:nvGrpSpPr>
      <p:grpSpPr>
        <a:xfrm>
          <a:off x="0" y="0"/>
          <a:ext cx="0" cy="0"/>
          <a:chOff x="0" y="0"/>
          <a:chExt cx="0" cy="0"/>
        </a:xfrm>
      </p:grpSpPr>
      <p:sp>
        <p:nvSpPr>
          <p:cNvPr id="26" name="Google Shape;26;p6"/>
          <p:cNvSpPr txBox="1"/>
          <p:nvPr>
            <p:ph type="title"/>
          </p:nvPr>
        </p:nvSpPr>
        <p:spPr>
          <a:xfrm>
            <a:off x="311700" y="445025"/>
            <a:ext cx="8520600" cy="572700"/>
          </a:xfrm>
          <a:prstGeom prst="rect">
            <a:avLst/>
          </a:prstGeom>
        </p:spPr>
        <p:txBody>
          <a:bodyPr anchorCtr="0" anchor="t" bIns="91425" lIns="91425" spcFirstLastPara="1" rIns="91425" wrap="square" tIns="91425">
            <a:normAutofit/>
          </a:bodyPr>
          <a:lstStyle>
            <a:lvl1pPr lvl="0">
              <a:spcBef>
                <a:spcPts val="0"/>
              </a:spcBef>
              <a:spcAft>
                <a:spcPts val="0"/>
              </a:spcAft>
              <a:buSzPts val="2800"/>
              <a:buNone/>
              <a:defRPr/>
            </a:lvl1pPr>
            <a:lvl2pPr lvl="1">
              <a:spcBef>
                <a:spcPts val="0"/>
              </a:spcBef>
              <a:spcAft>
                <a:spcPts val="0"/>
              </a:spcAft>
              <a:buSzPts val="2800"/>
              <a:buNone/>
              <a:defRPr/>
            </a:lvl2pPr>
            <a:lvl3pPr lvl="2">
              <a:spcBef>
                <a:spcPts val="0"/>
              </a:spcBef>
              <a:spcAft>
                <a:spcPts val="0"/>
              </a:spcAft>
              <a:buSzPts val="2800"/>
              <a:buNone/>
              <a:defRPr/>
            </a:lvl3pPr>
            <a:lvl4pPr lvl="3">
              <a:spcBef>
                <a:spcPts val="0"/>
              </a:spcBef>
              <a:spcAft>
                <a:spcPts val="0"/>
              </a:spcAft>
              <a:buSzPts val="2800"/>
              <a:buNone/>
              <a:defRPr/>
            </a:lvl4pPr>
            <a:lvl5pPr lvl="4">
              <a:spcBef>
                <a:spcPts val="0"/>
              </a:spcBef>
              <a:spcAft>
                <a:spcPts val="0"/>
              </a:spcAft>
              <a:buSzPts val="2800"/>
              <a:buNone/>
              <a:defRPr/>
            </a:lvl5pPr>
            <a:lvl6pPr lvl="5">
              <a:spcBef>
                <a:spcPts val="0"/>
              </a:spcBef>
              <a:spcAft>
                <a:spcPts val="0"/>
              </a:spcAft>
              <a:buSzPts val="2800"/>
              <a:buNone/>
              <a:defRPr/>
            </a:lvl6pPr>
            <a:lvl7pPr lvl="6">
              <a:spcBef>
                <a:spcPts val="0"/>
              </a:spcBef>
              <a:spcAft>
                <a:spcPts val="0"/>
              </a:spcAft>
              <a:buSzPts val="2800"/>
              <a:buNone/>
              <a:defRPr/>
            </a:lvl7pPr>
            <a:lvl8pPr lvl="7">
              <a:spcBef>
                <a:spcPts val="0"/>
              </a:spcBef>
              <a:spcAft>
                <a:spcPts val="0"/>
              </a:spcAft>
              <a:buSzPts val="2800"/>
              <a:buNone/>
              <a:defRPr/>
            </a:lvl8pPr>
            <a:lvl9pPr lvl="8">
              <a:spcBef>
                <a:spcPts val="0"/>
              </a:spcBef>
              <a:spcAft>
                <a:spcPts val="0"/>
              </a:spcAft>
              <a:buSzPts val="2800"/>
              <a:buNone/>
              <a:defRPr/>
            </a:lvl9pPr>
          </a:lstStyle>
          <a:p/>
        </p:txBody>
      </p:sp>
      <p:sp>
        <p:nvSpPr>
          <p:cNvPr id="27" name="Google Shape;27;p6"/>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6.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One column text">
  <p:cSld name="ONE_COLUMN_TEXT">
    <p:spTree>
      <p:nvGrpSpPr>
        <p:cNvPr id="28" name="Shape 28"/>
        <p:cNvGrpSpPr/>
        <p:nvPr/>
      </p:nvGrpSpPr>
      <p:grpSpPr>
        <a:xfrm>
          <a:off x="0" y="0"/>
          <a:ext cx="0" cy="0"/>
          <a:chOff x="0" y="0"/>
          <a:chExt cx="0" cy="0"/>
        </a:xfrm>
      </p:grpSpPr>
      <p:sp>
        <p:nvSpPr>
          <p:cNvPr id="29" name="Google Shape;29;p7"/>
          <p:cNvSpPr txBox="1"/>
          <p:nvPr>
            <p:ph type="title"/>
          </p:nvPr>
        </p:nvSpPr>
        <p:spPr>
          <a:xfrm>
            <a:off x="311700" y="555600"/>
            <a:ext cx="2808000" cy="755700"/>
          </a:xfrm>
          <a:prstGeom prst="rect">
            <a:avLst/>
          </a:prstGeom>
        </p:spPr>
        <p:txBody>
          <a:bodyPr anchorCtr="0" anchor="b" bIns="91425" lIns="91425" spcFirstLastPara="1" rIns="91425" wrap="square" tIns="91425">
            <a:normAutofit/>
          </a:bodyPr>
          <a:lstStyle>
            <a:lvl1pPr lvl="0">
              <a:spcBef>
                <a:spcPts val="0"/>
              </a:spcBef>
              <a:spcAft>
                <a:spcPts val="0"/>
              </a:spcAft>
              <a:buSzPts val="2400"/>
              <a:buNone/>
              <a:defRPr sz="2400"/>
            </a:lvl1pPr>
            <a:lvl2pPr lvl="1">
              <a:spcBef>
                <a:spcPts val="0"/>
              </a:spcBef>
              <a:spcAft>
                <a:spcPts val="0"/>
              </a:spcAft>
              <a:buSzPts val="2400"/>
              <a:buNone/>
              <a:defRPr sz="2400"/>
            </a:lvl2pPr>
            <a:lvl3pPr lvl="2">
              <a:spcBef>
                <a:spcPts val="0"/>
              </a:spcBef>
              <a:spcAft>
                <a:spcPts val="0"/>
              </a:spcAft>
              <a:buSzPts val="2400"/>
              <a:buNone/>
              <a:defRPr sz="2400"/>
            </a:lvl3pPr>
            <a:lvl4pPr lvl="3">
              <a:spcBef>
                <a:spcPts val="0"/>
              </a:spcBef>
              <a:spcAft>
                <a:spcPts val="0"/>
              </a:spcAft>
              <a:buSzPts val="2400"/>
              <a:buNone/>
              <a:defRPr sz="2400"/>
            </a:lvl4pPr>
            <a:lvl5pPr lvl="4">
              <a:spcBef>
                <a:spcPts val="0"/>
              </a:spcBef>
              <a:spcAft>
                <a:spcPts val="0"/>
              </a:spcAft>
              <a:buSzPts val="2400"/>
              <a:buNone/>
              <a:defRPr sz="2400"/>
            </a:lvl5pPr>
            <a:lvl6pPr lvl="5">
              <a:spcBef>
                <a:spcPts val="0"/>
              </a:spcBef>
              <a:spcAft>
                <a:spcPts val="0"/>
              </a:spcAft>
              <a:buSzPts val="2400"/>
              <a:buNone/>
              <a:defRPr sz="2400"/>
            </a:lvl6pPr>
            <a:lvl7pPr lvl="6">
              <a:spcBef>
                <a:spcPts val="0"/>
              </a:spcBef>
              <a:spcAft>
                <a:spcPts val="0"/>
              </a:spcAft>
              <a:buSzPts val="2400"/>
              <a:buNone/>
              <a:defRPr sz="2400"/>
            </a:lvl7pPr>
            <a:lvl8pPr lvl="7">
              <a:spcBef>
                <a:spcPts val="0"/>
              </a:spcBef>
              <a:spcAft>
                <a:spcPts val="0"/>
              </a:spcAft>
              <a:buSzPts val="2400"/>
              <a:buNone/>
              <a:defRPr sz="2400"/>
            </a:lvl8pPr>
            <a:lvl9pPr lvl="8">
              <a:spcBef>
                <a:spcPts val="0"/>
              </a:spcBef>
              <a:spcAft>
                <a:spcPts val="0"/>
              </a:spcAft>
              <a:buSzPts val="2400"/>
              <a:buNone/>
              <a:defRPr sz="2400"/>
            </a:lvl9pPr>
          </a:lstStyle>
          <a:p/>
        </p:txBody>
      </p:sp>
      <p:sp>
        <p:nvSpPr>
          <p:cNvPr id="30" name="Google Shape;30;p7"/>
          <p:cNvSpPr txBox="1"/>
          <p:nvPr>
            <p:ph idx="1" type="body"/>
          </p:nvPr>
        </p:nvSpPr>
        <p:spPr>
          <a:xfrm>
            <a:off x="311700" y="1389600"/>
            <a:ext cx="2808000" cy="3179400"/>
          </a:xfrm>
          <a:prstGeom prst="rect">
            <a:avLst/>
          </a:prstGeom>
        </p:spPr>
        <p:txBody>
          <a:bodyPr anchorCtr="0" anchor="t" bIns="91425" lIns="91425" spcFirstLastPara="1" rIns="91425" wrap="square" tIns="91425">
            <a:normAutofit/>
          </a:bodyPr>
          <a:lstStyle>
            <a:lvl1pPr indent="-304800" lvl="0" marL="457200">
              <a:spcBef>
                <a:spcPts val="0"/>
              </a:spcBef>
              <a:spcAft>
                <a:spcPts val="0"/>
              </a:spcAft>
              <a:buSzPts val="1200"/>
              <a:buChar char="●"/>
              <a:defRPr sz="1200"/>
            </a:lvl1pPr>
            <a:lvl2pPr indent="-304800" lvl="1" marL="914400">
              <a:spcBef>
                <a:spcPts val="0"/>
              </a:spcBef>
              <a:spcAft>
                <a:spcPts val="0"/>
              </a:spcAft>
              <a:buSzPts val="1200"/>
              <a:buChar char="○"/>
              <a:defRPr sz="1200"/>
            </a:lvl2pPr>
            <a:lvl3pPr indent="-304800" lvl="2" marL="1371600">
              <a:spcBef>
                <a:spcPts val="0"/>
              </a:spcBef>
              <a:spcAft>
                <a:spcPts val="0"/>
              </a:spcAft>
              <a:buSzPts val="1200"/>
              <a:buChar char="■"/>
              <a:defRPr sz="1200"/>
            </a:lvl3pPr>
            <a:lvl4pPr indent="-304800" lvl="3" marL="1828800">
              <a:spcBef>
                <a:spcPts val="0"/>
              </a:spcBef>
              <a:spcAft>
                <a:spcPts val="0"/>
              </a:spcAft>
              <a:buSzPts val="1200"/>
              <a:buChar char="●"/>
              <a:defRPr sz="1200"/>
            </a:lvl4pPr>
            <a:lvl5pPr indent="-304800" lvl="4" marL="2286000">
              <a:spcBef>
                <a:spcPts val="0"/>
              </a:spcBef>
              <a:spcAft>
                <a:spcPts val="0"/>
              </a:spcAft>
              <a:buSzPts val="1200"/>
              <a:buChar char="○"/>
              <a:defRPr sz="1200"/>
            </a:lvl5pPr>
            <a:lvl6pPr indent="-304800" lvl="5" marL="2743200">
              <a:spcBef>
                <a:spcPts val="0"/>
              </a:spcBef>
              <a:spcAft>
                <a:spcPts val="0"/>
              </a:spcAft>
              <a:buSzPts val="1200"/>
              <a:buChar char="■"/>
              <a:defRPr sz="1200"/>
            </a:lvl6pPr>
            <a:lvl7pPr indent="-304800" lvl="6" marL="3200400">
              <a:spcBef>
                <a:spcPts val="0"/>
              </a:spcBef>
              <a:spcAft>
                <a:spcPts val="0"/>
              </a:spcAft>
              <a:buSzPts val="1200"/>
              <a:buChar char="●"/>
              <a:defRPr sz="1200"/>
            </a:lvl7pPr>
            <a:lvl8pPr indent="-304800" lvl="7" marL="3657600">
              <a:spcBef>
                <a:spcPts val="0"/>
              </a:spcBef>
              <a:spcAft>
                <a:spcPts val="0"/>
              </a:spcAft>
              <a:buSzPts val="1200"/>
              <a:buChar char="○"/>
              <a:defRPr sz="1200"/>
            </a:lvl8pPr>
            <a:lvl9pPr indent="-304800" lvl="8" marL="4114800">
              <a:spcBef>
                <a:spcPts val="0"/>
              </a:spcBef>
              <a:spcAft>
                <a:spcPts val="0"/>
              </a:spcAft>
              <a:buSzPts val="1200"/>
              <a:buChar char="■"/>
              <a:defRPr sz="1200"/>
            </a:lvl9pPr>
          </a:lstStyle>
          <a:p/>
        </p:txBody>
      </p:sp>
      <p:sp>
        <p:nvSpPr>
          <p:cNvPr id="31" name="Google Shape;31;p7"/>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7.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Main point">
  <p:cSld name="MAIN_POINT">
    <p:spTree>
      <p:nvGrpSpPr>
        <p:cNvPr id="32" name="Shape 32"/>
        <p:cNvGrpSpPr/>
        <p:nvPr/>
      </p:nvGrpSpPr>
      <p:grpSpPr>
        <a:xfrm>
          <a:off x="0" y="0"/>
          <a:ext cx="0" cy="0"/>
          <a:chOff x="0" y="0"/>
          <a:chExt cx="0" cy="0"/>
        </a:xfrm>
      </p:grpSpPr>
      <p:sp>
        <p:nvSpPr>
          <p:cNvPr id="33" name="Google Shape;33;p8"/>
          <p:cNvSpPr txBox="1"/>
          <p:nvPr>
            <p:ph type="title"/>
          </p:nvPr>
        </p:nvSpPr>
        <p:spPr>
          <a:xfrm>
            <a:off x="490250" y="450150"/>
            <a:ext cx="6367800" cy="4090800"/>
          </a:xfrm>
          <a:prstGeom prst="rect">
            <a:avLst/>
          </a:prstGeom>
        </p:spPr>
        <p:txBody>
          <a:bodyPr anchorCtr="0" anchor="ctr" bIns="91425" lIns="91425" spcFirstLastPara="1" rIns="91425" wrap="square" tIns="91425">
            <a:normAutofit/>
          </a:bodyPr>
          <a:lstStyle>
            <a:lvl1pPr lvl="0">
              <a:spcBef>
                <a:spcPts val="0"/>
              </a:spcBef>
              <a:spcAft>
                <a:spcPts val="0"/>
              </a:spcAft>
              <a:buSzPts val="4800"/>
              <a:buNone/>
              <a:defRPr sz="4800"/>
            </a:lvl1pPr>
            <a:lvl2pPr lvl="1">
              <a:spcBef>
                <a:spcPts val="0"/>
              </a:spcBef>
              <a:spcAft>
                <a:spcPts val="0"/>
              </a:spcAft>
              <a:buSzPts val="4800"/>
              <a:buNone/>
              <a:defRPr sz="4800"/>
            </a:lvl2pPr>
            <a:lvl3pPr lvl="2">
              <a:spcBef>
                <a:spcPts val="0"/>
              </a:spcBef>
              <a:spcAft>
                <a:spcPts val="0"/>
              </a:spcAft>
              <a:buSzPts val="4800"/>
              <a:buNone/>
              <a:defRPr sz="4800"/>
            </a:lvl3pPr>
            <a:lvl4pPr lvl="3">
              <a:spcBef>
                <a:spcPts val="0"/>
              </a:spcBef>
              <a:spcAft>
                <a:spcPts val="0"/>
              </a:spcAft>
              <a:buSzPts val="4800"/>
              <a:buNone/>
              <a:defRPr sz="4800"/>
            </a:lvl4pPr>
            <a:lvl5pPr lvl="4">
              <a:spcBef>
                <a:spcPts val="0"/>
              </a:spcBef>
              <a:spcAft>
                <a:spcPts val="0"/>
              </a:spcAft>
              <a:buSzPts val="4800"/>
              <a:buNone/>
              <a:defRPr sz="4800"/>
            </a:lvl5pPr>
            <a:lvl6pPr lvl="5">
              <a:spcBef>
                <a:spcPts val="0"/>
              </a:spcBef>
              <a:spcAft>
                <a:spcPts val="0"/>
              </a:spcAft>
              <a:buSzPts val="4800"/>
              <a:buNone/>
              <a:defRPr sz="4800"/>
            </a:lvl6pPr>
            <a:lvl7pPr lvl="6">
              <a:spcBef>
                <a:spcPts val="0"/>
              </a:spcBef>
              <a:spcAft>
                <a:spcPts val="0"/>
              </a:spcAft>
              <a:buSzPts val="4800"/>
              <a:buNone/>
              <a:defRPr sz="4800"/>
            </a:lvl7pPr>
            <a:lvl8pPr lvl="7">
              <a:spcBef>
                <a:spcPts val="0"/>
              </a:spcBef>
              <a:spcAft>
                <a:spcPts val="0"/>
              </a:spcAft>
              <a:buSzPts val="4800"/>
              <a:buNone/>
              <a:defRPr sz="4800"/>
            </a:lvl8pPr>
            <a:lvl9pPr lvl="8">
              <a:spcBef>
                <a:spcPts val="0"/>
              </a:spcBef>
              <a:spcAft>
                <a:spcPts val="0"/>
              </a:spcAft>
              <a:buSzPts val="4800"/>
              <a:buNone/>
              <a:defRPr sz="4800"/>
            </a:lvl9pPr>
          </a:lstStyle>
          <a:p/>
        </p:txBody>
      </p:sp>
      <p:sp>
        <p:nvSpPr>
          <p:cNvPr id="34" name="Google Shape;34;p8"/>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8.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Section title and description">
  <p:cSld name="SECTION_TITLE_AND_DESCRIPTION">
    <p:spTree>
      <p:nvGrpSpPr>
        <p:cNvPr id="35" name="Shape 35"/>
        <p:cNvGrpSpPr/>
        <p:nvPr/>
      </p:nvGrpSpPr>
      <p:grpSpPr>
        <a:xfrm>
          <a:off x="0" y="0"/>
          <a:ext cx="0" cy="0"/>
          <a:chOff x="0" y="0"/>
          <a:chExt cx="0" cy="0"/>
        </a:xfrm>
      </p:grpSpPr>
      <p:sp>
        <p:nvSpPr>
          <p:cNvPr id="36" name="Google Shape;36;p9"/>
          <p:cNvSpPr/>
          <p:nvPr/>
        </p:nvSpPr>
        <p:spPr>
          <a:xfrm>
            <a:off x="4572000" y="-125"/>
            <a:ext cx="4572000" cy="5143500"/>
          </a:xfrm>
          <a:prstGeom prst="rect">
            <a:avLst/>
          </a:prstGeom>
          <a:solidFill>
            <a:schemeClr val="lt2"/>
          </a:solidFill>
          <a:ln>
            <a:noFill/>
          </a:ln>
        </p:spPr>
        <p:txBody>
          <a:bodyPr anchorCtr="0" anchor="ctr" bIns="91425" lIns="91425" spcFirstLastPara="1" rIns="91425" wrap="square" tIns="91425">
            <a:noAutofit/>
          </a:bodyPr>
          <a:lstStyle/>
          <a:p>
            <a:pPr indent="0" lvl="0" marL="0" rtl="0" algn="l">
              <a:spcBef>
                <a:spcPts val="0"/>
              </a:spcBef>
              <a:spcAft>
                <a:spcPts val="0"/>
              </a:spcAft>
              <a:buNone/>
            </a:pPr>
            <a:r>
              <a:t/>
            </a:r>
            <a:endParaRPr/>
          </a:p>
        </p:txBody>
      </p:sp>
      <p:sp>
        <p:nvSpPr>
          <p:cNvPr id="37" name="Google Shape;37;p9"/>
          <p:cNvSpPr txBox="1"/>
          <p:nvPr>
            <p:ph type="title"/>
          </p:nvPr>
        </p:nvSpPr>
        <p:spPr>
          <a:xfrm>
            <a:off x="265500" y="1233175"/>
            <a:ext cx="4045200" cy="1482300"/>
          </a:xfrm>
          <a:prstGeom prst="rect">
            <a:avLst/>
          </a:prstGeom>
        </p:spPr>
        <p:txBody>
          <a:bodyPr anchorCtr="0" anchor="b" bIns="91425" lIns="91425" spcFirstLastPara="1" rIns="91425" wrap="square" tIns="91425">
            <a:normAutofit/>
          </a:bodyPr>
          <a:lstStyle>
            <a:lvl1pPr lvl="0" algn="ctr">
              <a:spcBef>
                <a:spcPts val="0"/>
              </a:spcBef>
              <a:spcAft>
                <a:spcPts val="0"/>
              </a:spcAft>
              <a:buSzPts val="4200"/>
              <a:buNone/>
              <a:defRPr sz="4200"/>
            </a:lvl1pPr>
            <a:lvl2pPr lvl="1" algn="ctr">
              <a:spcBef>
                <a:spcPts val="0"/>
              </a:spcBef>
              <a:spcAft>
                <a:spcPts val="0"/>
              </a:spcAft>
              <a:buSzPts val="4200"/>
              <a:buNone/>
              <a:defRPr sz="4200"/>
            </a:lvl2pPr>
            <a:lvl3pPr lvl="2" algn="ctr">
              <a:spcBef>
                <a:spcPts val="0"/>
              </a:spcBef>
              <a:spcAft>
                <a:spcPts val="0"/>
              </a:spcAft>
              <a:buSzPts val="4200"/>
              <a:buNone/>
              <a:defRPr sz="4200"/>
            </a:lvl3pPr>
            <a:lvl4pPr lvl="3" algn="ctr">
              <a:spcBef>
                <a:spcPts val="0"/>
              </a:spcBef>
              <a:spcAft>
                <a:spcPts val="0"/>
              </a:spcAft>
              <a:buSzPts val="4200"/>
              <a:buNone/>
              <a:defRPr sz="4200"/>
            </a:lvl4pPr>
            <a:lvl5pPr lvl="4" algn="ctr">
              <a:spcBef>
                <a:spcPts val="0"/>
              </a:spcBef>
              <a:spcAft>
                <a:spcPts val="0"/>
              </a:spcAft>
              <a:buSzPts val="4200"/>
              <a:buNone/>
              <a:defRPr sz="4200"/>
            </a:lvl5pPr>
            <a:lvl6pPr lvl="5" algn="ctr">
              <a:spcBef>
                <a:spcPts val="0"/>
              </a:spcBef>
              <a:spcAft>
                <a:spcPts val="0"/>
              </a:spcAft>
              <a:buSzPts val="4200"/>
              <a:buNone/>
              <a:defRPr sz="4200"/>
            </a:lvl6pPr>
            <a:lvl7pPr lvl="6" algn="ctr">
              <a:spcBef>
                <a:spcPts val="0"/>
              </a:spcBef>
              <a:spcAft>
                <a:spcPts val="0"/>
              </a:spcAft>
              <a:buSzPts val="4200"/>
              <a:buNone/>
              <a:defRPr sz="4200"/>
            </a:lvl7pPr>
            <a:lvl8pPr lvl="7" algn="ctr">
              <a:spcBef>
                <a:spcPts val="0"/>
              </a:spcBef>
              <a:spcAft>
                <a:spcPts val="0"/>
              </a:spcAft>
              <a:buSzPts val="4200"/>
              <a:buNone/>
              <a:defRPr sz="4200"/>
            </a:lvl8pPr>
            <a:lvl9pPr lvl="8" algn="ctr">
              <a:spcBef>
                <a:spcPts val="0"/>
              </a:spcBef>
              <a:spcAft>
                <a:spcPts val="0"/>
              </a:spcAft>
              <a:buSzPts val="4200"/>
              <a:buNone/>
              <a:defRPr sz="4200"/>
            </a:lvl9pPr>
          </a:lstStyle>
          <a:p/>
        </p:txBody>
      </p:sp>
      <p:sp>
        <p:nvSpPr>
          <p:cNvPr id="38" name="Google Shape;38;p9"/>
          <p:cNvSpPr txBox="1"/>
          <p:nvPr>
            <p:ph idx="1" type="subTitle"/>
          </p:nvPr>
        </p:nvSpPr>
        <p:spPr>
          <a:xfrm>
            <a:off x="265500" y="2803075"/>
            <a:ext cx="4045200" cy="1235100"/>
          </a:xfrm>
          <a:prstGeom prst="rect">
            <a:avLst/>
          </a:prstGeom>
        </p:spPr>
        <p:txBody>
          <a:bodyPr anchorCtr="0" anchor="t" bIns="91425" lIns="91425" spcFirstLastPara="1" rIns="91425" wrap="square" tIns="91425">
            <a:normAutofit/>
          </a:bodyPr>
          <a:lstStyle>
            <a:lvl1pPr lvl="0" algn="ctr">
              <a:lnSpc>
                <a:spcPct val="100000"/>
              </a:lnSpc>
              <a:spcBef>
                <a:spcPts val="0"/>
              </a:spcBef>
              <a:spcAft>
                <a:spcPts val="0"/>
              </a:spcAft>
              <a:buSzPts val="2100"/>
              <a:buNone/>
              <a:defRPr sz="2100"/>
            </a:lvl1pPr>
            <a:lvl2pPr lvl="1" algn="ctr">
              <a:lnSpc>
                <a:spcPct val="100000"/>
              </a:lnSpc>
              <a:spcBef>
                <a:spcPts val="0"/>
              </a:spcBef>
              <a:spcAft>
                <a:spcPts val="0"/>
              </a:spcAft>
              <a:buSzPts val="2100"/>
              <a:buNone/>
              <a:defRPr sz="2100"/>
            </a:lvl2pPr>
            <a:lvl3pPr lvl="2" algn="ctr">
              <a:lnSpc>
                <a:spcPct val="100000"/>
              </a:lnSpc>
              <a:spcBef>
                <a:spcPts val="0"/>
              </a:spcBef>
              <a:spcAft>
                <a:spcPts val="0"/>
              </a:spcAft>
              <a:buSzPts val="2100"/>
              <a:buNone/>
              <a:defRPr sz="2100"/>
            </a:lvl3pPr>
            <a:lvl4pPr lvl="3" algn="ctr">
              <a:lnSpc>
                <a:spcPct val="100000"/>
              </a:lnSpc>
              <a:spcBef>
                <a:spcPts val="0"/>
              </a:spcBef>
              <a:spcAft>
                <a:spcPts val="0"/>
              </a:spcAft>
              <a:buSzPts val="2100"/>
              <a:buNone/>
              <a:defRPr sz="2100"/>
            </a:lvl4pPr>
            <a:lvl5pPr lvl="4" algn="ctr">
              <a:lnSpc>
                <a:spcPct val="100000"/>
              </a:lnSpc>
              <a:spcBef>
                <a:spcPts val="0"/>
              </a:spcBef>
              <a:spcAft>
                <a:spcPts val="0"/>
              </a:spcAft>
              <a:buSzPts val="2100"/>
              <a:buNone/>
              <a:defRPr sz="2100"/>
            </a:lvl5pPr>
            <a:lvl6pPr lvl="5" algn="ctr">
              <a:lnSpc>
                <a:spcPct val="100000"/>
              </a:lnSpc>
              <a:spcBef>
                <a:spcPts val="0"/>
              </a:spcBef>
              <a:spcAft>
                <a:spcPts val="0"/>
              </a:spcAft>
              <a:buSzPts val="2100"/>
              <a:buNone/>
              <a:defRPr sz="2100"/>
            </a:lvl6pPr>
            <a:lvl7pPr lvl="6" algn="ctr">
              <a:lnSpc>
                <a:spcPct val="100000"/>
              </a:lnSpc>
              <a:spcBef>
                <a:spcPts val="0"/>
              </a:spcBef>
              <a:spcAft>
                <a:spcPts val="0"/>
              </a:spcAft>
              <a:buSzPts val="2100"/>
              <a:buNone/>
              <a:defRPr sz="2100"/>
            </a:lvl7pPr>
            <a:lvl8pPr lvl="7" algn="ctr">
              <a:lnSpc>
                <a:spcPct val="100000"/>
              </a:lnSpc>
              <a:spcBef>
                <a:spcPts val="0"/>
              </a:spcBef>
              <a:spcAft>
                <a:spcPts val="0"/>
              </a:spcAft>
              <a:buSzPts val="2100"/>
              <a:buNone/>
              <a:defRPr sz="2100"/>
            </a:lvl8pPr>
            <a:lvl9pPr lvl="8" algn="ctr">
              <a:lnSpc>
                <a:spcPct val="100000"/>
              </a:lnSpc>
              <a:spcBef>
                <a:spcPts val="0"/>
              </a:spcBef>
              <a:spcAft>
                <a:spcPts val="0"/>
              </a:spcAft>
              <a:buSzPts val="2100"/>
              <a:buNone/>
              <a:defRPr sz="2100"/>
            </a:lvl9pPr>
          </a:lstStyle>
          <a:p/>
        </p:txBody>
      </p:sp>
      <p:sp>
        <p:nvSpPr>
          <p:cNvPr id="39" name="Google Shape;39;p9"/>
          <p:cNvSpPr txBox="1"/>
          <p:nvPr>
            <p:ph idx="2" type="body"/>
          </p:nvPr>
        </p:nvSpPr>
        <p:spPr>
          <a:xfrm>
            <a:off x="4939500" y="724075"/>
            <a:ext cx="3837000" cy="3695100"/>
          </a:xfrm>
          <a:prstGeom prst="rect">
            <a:avLst/>
          </a:prstGeom>
        </p:spPr>
        <p:txBody>
          <a:bodyPr anchorCtr="0" anchor="ctr" bIns="91425" lIns="91425" spcFirstLastPara="1" rIns="91425" wrap="square" tIns="91425">
            <a:normAutofit/>
          </a:bodyPr>
          <a:lstStyle>
            <a:lvl1pPr indent="-342900" lvl="0" marL="457200">
              <a:spcBef>
                <a:spcPts val="0"/>
              </a:spcBef>
              <a:spcAft>
                <a:spcPts val="0"/>
              </a:spcAft>
              <a:buSzPts val="1800"/>
              <a:buChar char="●"/>
              <a:defRPr/>
            </a:lvl1pPr>
            <a:lvl2pPr indent="-317500" lvl="1" marL="914400">
              <a:spcBef>
                <a:spcPts val="0"/>
              </a:spcBef>
              <a:spcAft>
                <a:spcPts val="0"/>
              </a:spcAft>
              <a:buSzPts val="1400"/>
              <a:buChar char="○"/>
              <a:defRPr/>
            </a:lvl2pPr>
            <a:lvl3pPr indent="-317500" lvl="2" marL="1371600">
              <a:spcBef>
                <a:spcPts val="0"/>
              </a:spcBef>
              <a:spcAft>
                <a:spcPts val="0"/>
              </a:spcAft>
              <a:buSzPts val="1400"/>
              <a:buChar char="■"/>
              <a:defRPr/>
            </a:lvl3pPr>
            <a:lvl4pPr indent="-317500" lvl="3" marL="1828800">
              <a:spcBef>
                <a:spcPts val="0"/>
              </a:spcBef>
              <a:spcAft>
                <a:spcPts val="0"/>
              </a:spcAft>
              <a:buSzPts val="1400"/>
              <a:buChar char="●"/>
              <a:defRPr/>
            </a:lvl4pPr>
            <a:lvl5pPr indent="-317500" lvl="4" marL="2286000">
              <a:spcBef>
                <a:spcPts val="0"/>
              </a:spcBef>
              <a:spcAft>
                <a:spcPts val="0"/>
              </a:spcAft>
              <a:buSzPts val="1400"/>
              <a:buChar char="○"/>
              <a:defRPr/>
            </a:lvl5pPr>
            <a:lvl6pPr indent="-317500" lvl="5" marL="2743200">
              <a:spcBef>
                <a:spcPts val="0"/>
              </a:spcBef>
              <a:spcAft>
                <a:spcPts val="0"/>
              </a:spcAft>
              <a:buSzPts val="1400"/>
              <a:buChar char="■"/>
              <a:defRPr/>
            </a:lvl6pPr>
            <a:lvl7pPr indent="-317500" lvl="6" marL="3200400">
              <a:spcBef>
                <a:spcPts val="0"/>
              </a:spcBef>
              <a:spcAft>
                <a:spcPts val="0"/>
              </a:spcAft>
              <a:buSzPts val="1400"/>
              <a:buChar char="●"/>
              <a:defRPr/>
            </a:lvl7pPr>
            <a:lvl8pPr indent="-317500" lvl="7" marL="3657600">
              <a:spcBef>
                <a:spcPts val="0"/>
              </a:spcBef>
              <a:spcAft>
                <a:spcPts val="0"/>
              </a:spcAft>
              <a:buSzPts val="1400"/>
              <a:buChar char="○"/>
              <a:defRPr/>
            </a:lvl8pPr>
            <a:lvl9pPr indent="-317500" lvl="8" marL="4114800">
              <a:spcBef>
                <a:spcPts val="0"/>
              </a:spcBef>
              <a:spcAft>
                <a:spcPts val="0"/>
              </a:spcAft>
              <a:buSzPts val="1400"/>
              <a:buChar char="■"/>
              <a:defRPr/>
            </a:lvl9pPr>
          </a:lstStyle>
          <a:p/>
        </p:txBody>
      </p:sp>
      <p:sp>
        <p:nvSpPr>
          <p:cNvPr id="40" name="Google Shape;40;p9"/>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Layouts/slideLayout9.xml><?xml version="1.0" encoding="utf-8"?>
<p:sldLayout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matchingName="Caption">
  <p:cSld name="CAPTION_ONLY">
    <p:spTree>
      <p:nvGrpSpPr>
        <p:cNvPr id="41" name="Shape 41"/>
        <p:cNvGrpSpPr/>
        <p:nvPr/>
      </p:nvGrpSpPr>
      <p:grpSpPr>
        <a:xfrm>
          <a:off x="0" y="0"/>
          <a:ext cx="0" cy="0"/>
          <a:chOff x="0" y="0"/>
          <a:chExt cx="0" cy="0"/>
        </a:xfrm>
      </p:grpSpPr>
      <p:sp>
        <p:nvSpPr>
          <p:cNvPr id="42" name="Google Shape;42;p10"/>
          <p:cNvSpPr txBox="1"/>
          <p:nvPr>
            <p:ph idx="1" type="body"/>
          </p:nvPr>
        </p:nvSpPr>
        <p:spPr>
          <a:xfrm>
            <a:off x="311700" y="4230575"/>
            <a:ext cx="5998800" cy="605100"/>
          </a:xfrm>
          <a:prstGeom prst="rect">
            <a:avLst/>
          </a:prstGeom>
        </p:spPr>
        <p:txBody>
          <a:bodyPr anchorCtr="0" anchor="ctr" bIns="91425" lIns="91425" spcFirstLastPara="1" rIns="91425" wrap="square" tIns="91425">
            <a:normAutofit/>
          </a:bodyPr>
          <a:lstStyle>
            <a:lvl1pPr indent="-228600" lvl="0" marL="457200">
              <a:lnSpc>
                <a:spcPct val="100000"/>
              </a:lnSpc>
              <a:spcBef>
                <a:spcPts val="0"/>
              </a:spcBef>
              <a:spcAft>
                <a:spcPts val="0"/>
              </a:spcAft>
              <a:buSzPts val="1800"/>
              <a:buNone/>
              <a:defRPr/>
            </a:lvl1pPr>
          </a:lstStyle>
          <a:p/>
        </p:txBody>
      </p:sp>
      <p:sp>
        <p:nvSpPr>
          <p:cNvPr id="43" name="Google Shape;43;p10"/>
          <p:cNvSpPr txBox="1"/>
          <p:nvPr>
            <p:ph idx="12" type="sldNum"/>
          </p:nvPr>
        </p:nvSpPr>
        <p:spPr>
          <a:xfrm>
            <a:off x="8472458" y="4663217"/>
            <a:ext cx="548700" cy="393600"/>
          </a:xfrm>
          <a:prstGeom prst="rect">
            <a:avLst/>
          </a:prstGeom>
        </p:spPr>
        <p:txBody>
          <a:bodyPr anchorCtr="0" anchor="ctr" bIns="91425" lIns="91425" spcFirstLastPara="1" rIns="91425" wrap="square" tIns="91425">
            <a:normAutofit/>
          </a:bodyPr>
          <a:lstStyle>
            <a:lvl1pPr lvl="0">
              <a:buNone/>
              <a:defRPr/>
            </a:lvl1pPr>
            <a:lvl2pPr lvl="1">
              <a:buNone/>
              <a:defRPr/>
            </a:lvl2pPr>
            <a:lvl3pPr lvl="2">
              <a:buNone/>
              <a:defRPr/>
            </a:lvl3pPr>
            <a:lvl4pPr lvl="3">
              <a:buNone/>
              <a:defRPr/>
            </a:lvl4pPr>
            <a:lvl5pPr lvl="4">
              <a:buNone/>
              <a:defRPr/>
            </a:lvl5pPr>
            <a:lvl6pPr lvl="5">
              <a:buNone/>
              <a:defRPr/>
            </a:lvl6pPr>
            <a:lvl7pPr lvl="6">
              <a:buNone/>
              <a:defRPr/>
            </a:lvl7pPr>
            <a:lvl8pPr lvl="7">
              <a:buNone/>
              <a:defRPr/>
            </a:lvl8pPr>
            <a:lvl9pPr lvl="8">
              <a:buNone/>
              <a:defRPr/>
            </a:lvl9pPr>
          </a:lstStyle>
          <a:p>
            <a:pPr indent="0" lvl="0" marL="0" rtl="0" algn="r">
              <a:spcBef>
                <a:spcPts val="0"/>
              </a:spcBef>
              <a:spcAft>
                <a:spcPts val="0"/>
              </a:spcAft>
              <a:buNone/>
            </a:pPr>
            <a:fld id="{00000000-1234-1234-1234-123412341234}" type="slidenum">
              <a:rPr lang="fr"/>
              <a:t>‹#›</a:t>
            </a:fld>
            <a:endParaRPr/>
          </a:p>
        </p:txBody>
      </p:sp>
    </p:spTree>
  </p:cSld>
  <p:clrMapOvr>
    <a:masterClrMapping/>
  </p:clrMapOvr>
</p:sldLayout>
</file>

<file path=ppt/slideMasters/_rels/slideMaster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slideLayout" Target="../slideLayouts/slideLayout2.xml"/><Relationship Id="rId3" Type="http://schemas.openxmlformats.org/officeDocument/2006/relationships/slideLayout" Target="../slideLayouts/slideLayout3.xml"/><Relationship Id="rId4" Type="http://schemas.openxmlformats.org/officeDocument/2006/relationships/slideLayout" Target="../slideLayouts/slideLayout4.xml"/><Relationship Id="rId11" Type="http://schemas.openxmlformats.org/officeDocument/2006/relationships/slideLayout" Target="../slideLayouts/slideLayout11.xml"/><Relationship Id="rId10" Type="http://schemas.openxmlformats.org/officeDocument/2006/relationships/slideLayout" Target="../slideLayouts/slideLayout10.xml"/><Relationship Id="rId12" Type="http://schemas.openxmlformats.org/officeDocument/2006/relationships/theme" Target="../theme/theme2.xml"/><Relationship Id="rId9" Type="http://schemas.openxmlformats.org/officeDocument/2006/relationships/slideLayout" Target="../slideLayouts/slideLayout9.xml"/><Relationship Id="rId5" Type="http://schemas.openxmlformats.org/officeDocument/2006/relationships/slideLayout" Target="../slideLayouts/slideLayout5.xml"/><Relationship Id="rId6" Type="http://schemas.openxmlformats.org/officeDocument/2006/relationships/slideLayout" Target="../slideLayouts/slideLayout6.xml"/><Relationship Id="rId7" Type="http://schemas.openxmlformats.org/officeDocument/2006/relationships/slideLayout" Target="../slideLayouts/slideLayout7.xml"/><Relationship Id="rId8" Type="http://schemas.openxmlformats.org/officeDocument/2006/relationships/slideLayout" Target="../slideLayouts/slideLayout8.xml"/></Relationships>
</file>

<file path=ppt/slideMasters/slideMaster1.xml><?xml version="1.0" encoding="utf-8"?>
<p:sldMaster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name="simple-light-2">
    <p:bg>
      <p:bgPr>
        <a:solidFill>
          <a:schemeClr val="lt1"/>
        </a:solidFill>
      </p:bgPr>
    </p:bg>
    <p:spTree>
      <p:nvGrpSpPr>
        <p:cNvPr id="5" name="Shape 5"/>
        <p:cNvGrpSpPr/>
        <p:nvPr/>
      </p:nvGrpSpPr>
      <p:grpSpPr>
        <a:xfrm>
          <a:off x="0" y="0"/>
          <a:ext cx="0" cy="0"/>
          <a:chOff x="0" y="0"/>
          <a:chExt cx="0" cy="0"/>
        </a:xfrm>
      </p:grpSpPr>
      <p:sp>
        <p:nvSpPr>
          <p:cNvPr id="6" name="Google Shape;6;p1"/>
          <p:cNvSpPr txBox="1"/>
          <p:nvPr>
            <p:ph type="title"/>
          </p:nvPr>
        </p:nvSpPr>
        <p:spPr>
          <a:xfrm>
            <a:off x="311700" y="445025"/>
            <a:ext cx="8520600" cy="572700"/>
          </a:xfrm>
          <a:prstGeom prst="rect">
            <a:avLst/>
          </a:prstGeom>
          <a:noFill/>
          <a:ln>
            <a:noFill/>
          </a:ln>
        </p:spPr>
        <p:txBody>
          <a:bodyPr anchorCtr="0" anchor="t" bIns="91425" lIns="91425" spcFirstLastPara="1" rIns="91425" wrap="square" tIns="91425">
            <a:normAutofit/>
          </a:bodyPr>
          <a:lstStyle>
            <a:lvl1pPr lvl="0">
              <a:spcBef>
                <a:spcPts val="0"/>
              </a:spcBef>
              <a:spcAft>
                <a:spcPts val="0"/>
              </a:spcAft>
              <a:buClr>
                <a:schemeClr val="dk1"/>
              </a:buClr>
              <a:buSzPts val="2800"/>
              <a:buNone/>
              <a:defRPr sz="2800">
                <a:solidFill>
                  <a:schemeClr val="dk1"/>
                </a:solidFill>
              </a:defRPr>
            </a:lvl1pPr>
            <a:lvl2pPr lvl="1">
              <a:spcBef>
                <a:spcPts val="0"/>
              </a:spcBef>
              <a:spcAft>
                <a:spcPts val="0"/>
              </a:spcAft>
              <a:buClr>
                <a:schemeClr val="dk1"/>
              </a:buClr>
              <a:buSzPts val="2800"/>
              <a:buNone/>
              <a:defRPr sz="2800">
                <a:solidFill>
                  <a:schemeClr val="dk1"/>
                </a:solidFill>
              </a:defRPr>
            </a:lvl2pPr>
            <a:lvl3pPr lvl="2">
              <a:spcBef>
                <a:spcPts val="0"/>
              </a:spcBef>
              <a:spcAft>
                <a:spcPts val="0"/>
              </a:spcAft>
              <a:buClr>
                <a:schemeClr val="dk1"/>
              </a:buClr>
              <a:buSzPts val="2800"/>
              <a:buNone/>
              <a:defRPr sz="2800">
                <a:solidFill>
                  <a:schemeClr val="dk1"/>
                </a:solidFill>
              </a:defRPr>
            </a:lvl3pPr>
            <a:lvl4pPr lvl="3">
              <a:spcBef>
                <a:spcPts val="0"/>
              </a:spcBef>
              <a:spcAft>
                <a:spcPts val="0"/>
              </a:spcAft>
              <a:buClr>
                <a:schemeClr val="dk1"/>
              </a:buClr>
              <a:buSzPts val="2800"/>
              <a:buNone/>
              <a:defRPr sz="2800">
                <a:solidFill>
                  <a:schemeClr val="dk1"/>
                </a:solidFill>
              </a:defRPr>
            </a:lvl4pPr>
            <a:lvl5pPr lvl="4">
              <a:spcBef>
                <a:spcPts val="0"/>
              </a:spcBef>
              <a:spcAft>
                <a:spcPts val="0"/>
              </a:spcAft>
              <a:buClr>
                <a:schemeClr val="dk1"/>
              </a:buClr>
              <a:buSzPts val="2800"/>
              <a:buNone/>
              <a:defRPr sz="2800">
                <a:solidFill>
                  <a:schemeClr val="dk1"/>
                </a:solidFill>
              </a:defRPr>
            </a:lvl5pPr>
            <a:lvl6pPr lvl="5">
              <a:spcBef>
                <a:spcPts val="0"/>
              </a:spcBef>
              <a:spcAft>
                <a:spcPts val="0"/>
              </a:spcAft>
              <a:buClr>
                <a:schemeClr val="dk1"/>
              </a:buClr>
              <a:buSzPts val="2800"/>
              <a:buNone/>
              <a:defRPr sz="2800">
                <a:solidFill>
                  <a:schemeClr val="dk1"/>
                </a:solidFill>
              </a:defRPr>
            </a:lvl6pPr>
            <a:lvl7pPr lvl="6">
              <a:spcBef>
                <a:spcPts val="0"/>
              </a:spcBef>
              <a:spcAft>
                <a:spcPts val="0"/>
              </a:spcAft>
              <a:buClr>
                <a:schemeClr val="dk1"/>
              </a:buClr>
              <a:buSzPts val="2800"/>
              <a:buNone/>
              <a:defRPr sz="2800">
                <a:solidFill>
                  <a:schemeClr val="dk1"/>
                </a:solidFill>
              </a:defRPr>
            </a:lvl7pPr>
            <a:lvl8pPr lvl="7">
              <a:spcBef>
                <a:spcPts val="0"/>
              </a:spcBef>
              <a:spcAft>
                <a:spcPts val="0"/>
              </a:spcAft>
              <a:buClr>
                <a:schemeClr val="dk1"/>
              </a:buClr>
              <a:buSzPts val="2800"/>
              <a:buNone/>
              <a:defRPr sz="2800">
                <a:solidFill>
                  <a:schemeClr val="dk1"/>
                </a:solidFill>
              </a:defRPr>
            </a:lvl8pPr>
            <a:lvl9pPr lvl="8">
              <a:spcBef>
                <a:spcPts val="0"/>
              </a:spcBef>
              <a:spcAft>
                <a:spcPts val="0"/>
              </a:spcAft>
              <a:buClr>
                <a:schemeClr val="dk1"/>
              </a:buClr>
              <a:buSzPts val="2800"/>
              <a:buNone/>
              <a:defRPr sz="2800">
                <a:solidFill>
                  <a:schemeClr val="dk1"/>
                </a:solidFill>
              </a:defRPr>
            </a:lvl9pPr>
          </a:lstStyle>
          <a:p/>
        </p:txBody>
      </p:sp>
      <p:sp>
        <p:nvSpPr>
          <p:cNvPr id="7" name="Google Shape;7;p1"/>
          <p:cNvSpPr txBox="1"/>
          <p:nvPr>
            <p:ph idx="1" type="body"/>
          </p:nvPr>
        </p:nvSpPr>
        <p:spPr>
          <a:xfrm>
            <a:off x="311700" y="1152475"/>
            <a:ext cx="8520600" cy="3416400"/>
          </a:xfrm>
          <a:prstGeom prst="rect">
            <a:avLst/>
          </a:prstGeom>
          <a:noFill/>
          <a:ln>
            <a:noFill/>
          </a:ln>
        </p:spPr>
        <p:txBody>
          <a:bodyPr anchorCtr="0" anchor="t" bIns="91425" lIns="91425" spcFirstLastPara="1" rIns="91425" wrap="square" tIns="91425">
            <a:normAutofit/>
          </a:bodyPr>
          <a:lstStyle>
            <a:lvl1pPr indent="-342900" lvl="0" marL="457200">
              <a:lnSpc>
                <a:spcPct val="115000"/>
              </a:lnSpc>
              <a:spcBef>
                <a:spcPts val="0"/>
              </a:spcBef>
              <a:spcAft>
                <a:spcPts val="0"/>
              </a:spcAft>
              <a:buClr>
                <a:schemeClr val="dk2"/>
              </a:buClr>
              <a:buSzPts val="1800"/>
              <a:buChar char="●"/>
              <a:defRPr sz="1800">
                <a:solidFill>
                  <a:schemeClr val="dk2"/>
                </a:solidFill>
              </a:defRPr>
            </a:lvl1pPr>
            <a:lvl2pPr indent="-317500" lvl="1" marL="914400">
              <a:lnSpc>
                <a:spcPct val="115000"/>
              </a:lnSpc>
              <a:spcBef>
                <a:spcPts val="0"/>
              </a:spcBef>
              <a:spcAft>
                <a:spcPts val="0"/>
              </a:spcAft>
              <a:buClr>
                <a:schemeClr val="dk2"/>
              </a:buClr>
              <a:buSzPts val="1400"/>
              <a:buChar char="○"/>
              <a:defRPr>
                <a:solidFill>
                  <a:schemeClr val="dk2"/>
                </a:solidFill>
              </a:defRPr>
            </a:lvl2pPr>
            <a:lvl3pPr indent="-317500" lvl="2" marL="1371600">
              <a:lnSpc>
                <a:spcPct val="115000"/>
              </a:lnSpc>
              <a:spcBef>
                <a:spcPts val="0"/>
              </a:spcBef>
              <a:spcAft>
                <a:spcPts val="0"/>
              </a:spcAft>
              <a:buClr>
                <a:schemeClr val="dk2"/>
              </a:buClr>
              <a:buSzPts val="1400"/>
              <a:buChar char="■"/>
              <a:defRPr>
                <a:solidFill>
                  <a:schemeClr val="dk2"/>
                </a:solidFill>
              </a:defRPr>
            </a:lvl3pPr>
            <a:lvl4pPr indent="-317500" lvl="3" marL="1828800">
              <a:lnSpc>
                <a:spcPct val="115000"/>
              </a:lnSpc>
              <a:spcBef>
                <a:spcPts val="0"/>
              </a:spcBef>
              <a:spcAft>
                <a:spcPts val="0"/>
              </a:spcAft>
              <a:buClr>
                <a:schemeClr val="dk2"/>
              </a:buClr>
              <a:buSzPts val="1400"/>
              <a:buChar char="●"/>
              <a:defRPr>
                <a:solidFill>
                  <a:schemeClr val="dk2"/>
                </a:solidFill>
              </a:defRPr>
            </a:lvl4pPr>
            <a:lvl5pPr indent="-317500" lvl="4" marL="2286000">
              <a:lnSpc>
                <a:spcPct val="115000"/>
              </a:lnSpc>
              <a:spcBef>
                <a:spcPts val="0"/>
              </a:spcBef>
              <a:spcAft>
                <a:spcPts val="0"/>
              </a:spcAft>
              <a:buClr>
                <a:schemeClr val="dk2"/>
              </a:buClr>
              <a:buSzPts val="1400"/>
              <a:buChar char="○"/>
              <a:defRPr>
                <a:solidFill>
                  <a:schemeClr val="dk2"/>
                </a:solidFill>
              </a:defRPr>
            </a:lvl5pPr>
            <a:lvl6pPr indent="-317500" lvl="5" marL="2743200">
              <a:lnSpc>
                <a:spcPct val="115000"/>
              </a:lnSpc>
              <a:spcBef>
                <a:spcPts val="0"/>
              </a:spcBef>
              <a:spcAft>
                <a:spcPts val="0"/>
              </a:spcAft>
              <a:buClr>
                <a:schemeClr val="dk2"/>
              </a:buClr>
              <a:buSzPts val="1400"/>
              <a:buChar char="■"/>
              <a:defRPr>
                <a:solidFill>
                  <a:schemeClr val="dk2"/>
                </a:solidFill>
              </a:defRPr>
            </a:lvl6pPr>
            <a:lvl7pPr indent="-317500" lvl="6" marL="3200400">
              <a:lnSpc>
                <a:spcPct val="115000"/>
              </a:lnSpc>
              <a:spcBef>
                <a:spcPts val="0"/>
              </a:spcBef>
              <a:spcAft>
                <a:spcPts val="0"/>
              </a:spcAft>
              <a:buClr>
                <a:schemeClr val="dk2"/>
              </a:buClr>
              <a:buSzPts val="1400"/>
              <a:buChar char="●"/>
              <a:defRPr>
                <a:solidFill>
                  <a:schemeClr val="dk2"/>
                </a:solidFill>
              </a:defRPr>
            </a:lvl7pPr>
            <a:lvl8pPr indent="-317500" lvl="7" marL="3657600">
              <a:lnSpc>
                <a:spcPct val="115000"/>
              </a:lnSpc>
              <a:spcBef>
                <a:spcPts val="0"/>
              </a:spcBef>
              <a:spcAft>
                <a:spcPts val="0"/>
              </a:spcAft>
              <a:buClr>
                <a:schemeClr val="dk2"/>
              </a:buClr>
              <a:buSzPts val="1400"/>
              <a:buChar char="○"/>
              <a:defRPr>
                <a:solidFill>
                  <a:schemeClr val="dk2"/>
                </a:solidFill>
              </a:defRPr>
            </a:lvl8pPr>
            <a:lvl9pPr indent="-317500" lvl="8" marL="4114800">
              <a:lnSpc>
                <a:spcPct val="115000"/>
              </a:lnSpc>
              <a:spcBef>
                <a:spcPts val="0"/>
              </a:spcBef>
              <a:spcAft>
                <a:spcPts val="0"/>
              </a:spcAft>
              <a:buClr>
                <a:schemeClr val="dk2"/>
              </a:buClr>
              <a:buSzPts val="1400"/>
              <a:buChar char="■"/>
              <a:defRPr>
                <a:solidFill>
                  <a:schemeClr val="dk2"/>
                </a:solidFill>
              </a:defRPr>
            </a:lvl9pPr>
          </a:lstStyle>
          <a:p/>
        </p:txBody>
      </p:sp>
      <p:sp>
        <p:nvSpPr>
          <p:cNvPr id="8" name="Google Shape;8;p1"/>
          <p:cNvSpPr txBox="1"/>
          <p:nvPr>
            <p:ph idx="12" type="sldNum"/>
          </p:nvPr>
        </p:nvSpPr>
        <p:spPr>
          <a:xfrm>
            <a:off x="8472458" y="4663217"/>
            <a:ext cx="548700" cy="393600"/>
          </a:xfrm>
          <a:prstGeom prst="rect">
            <a:avLst/>
          </a:prstGeom>
          <a:noFill/>
          <a:ln>
            <a:noFill/>
          </a:ln>
        </p:spPr>
        <p:txBody>
          <a:bodyPr anchorCtr="0" anchor="ctr" bIns="91425" lIns="91425" spcFirstLastPara="1" rIns="91425" wrap="square" tIns="91425">
            <a:normAutofit/>
          </a:bodyPr>
          <a:lstStyle>
            <a:lvl1pPr lvl="0" algn="r">
              <a:buNone/>
              <a:defRPr sz="1000">
                <a:solidFill>
                  <a:schemeClr val="dk2"/>
                </a:solidFill>
              </a:defRPr>
            </a:lvl1pPr>
            <a:lvl2pPr lvl="1" algn="r">
              <a:buNone/>
              <a:defRPr sz="1000">
                <a:solidFill>
                  <a:schemeClr val="dk2"/>
                </a:solidFill>
              </a:defRPr>
            </a:lvl2pPr>
            <a:lvl3pPr lvl="2" algn="r">
              <a:buNone/>
              <a:defRPr sz="1000">
                <a:solidFill>
                  <a:schemeClr val="dk2"/>
                </a:solidFill>
              </a:defRPr>
            </a:lvl3pPr>
            <a:lvl4pPr lvl="3" algn="r">
              <a:buNone/>
              <a:defRPr sz="1000">
                <a:solidFill>
                  <a:schemeClr val="dk2"/>
                </a:solidFill>
              </a:defRPr>
            </a:lvl4pPr>
            <a:lvl5pPr lvl="4" algn="r">
              <a:buNone/>
              <a:defRPr sz="1000">
                <a:solidFill>
                  <a:schemeClr val="dk2"/>
                </a:solidFill>
              </a:defRPr>
            </a:lvl5pPr>
            <a:lvl6pPr lvl="5" algn="r">
              <a:buNone/>
              <a:defRPr sz="1000">
                <a:solidFill>
                  <a:schemeClr val="dk2"/>
                </a:solidFill>
              </a:defRPr>
            </a:lvl6pPr>
            <a:lvl7pPr lvl="6" algn="r">
              <a:buNone/>
              <a:defRPr sz="1000">
                <a:solidFill>
                  <a:schemeClr val="dk2"/>
                </a:solidFill>
              </a:defRPr>
            </a:lvl7pPr>
            <a:lvl8pPr lvl="7" algn="r">
              <a:buNone/>
              <a:defRPr sz="1000">
                <a:solidFill>
                  <a:schemeClr val="dk2"/>
                </a:solidFill>
              </a:defRPr>
            </a:lvl8pPr>
            <a:lvl9pPr lvl="8" algn="r">
              <a:buNone/>
              <a:defRPr sz="1000">
                <a:solidFill>
                  <a:schemeClr val="dk2"/>
                </a:solidFill>
              </a:defRPr>
            </a:lvl9pPr>
          </a:lstStyle>
          <a:p>
            <a:pPr indent="0" lvl="0" marL="0" rtl="0" algn="r">
              <a:spcBef>
                <a:spcPts val="0"/>
              </a:spcBef>
              <a:spcAft>
                <a:spcPts val="0"/>
              </a:spcAft>
              <a:buNone/>
            </a:pPr>
            <a:fld id="{00000000-1234-1234-1234-123412341234}" type="slidenum">
              <a:rPr lang="fr"/>
              <a:t>‹#›</a:t>
            </a:fld>
            <a:endParaRPr/>
          </a:p>
        </p:txBody>
      </p:sp>
    </p:spTree>
  </p:cSld>
  <p:clrMap accent1="accent1" accent2="accent2" accent3="accent3" accent4="accent4" accent5="accent5" accent6="accent6" bg1="lt1" bg2="dk2" tx1="dk1" tx2="lt2" folHlink="folHlink" hlink="hlink"/>
  <p:sldLayoutIdLst>
    <p:sldLayoutId id="2147483648" r:id="rId1"/>
    <p:sldLayoutId id="2147483649" r:id="rId2"/>
    <p:sldLayoutId id="2147483650" r:id="rId3"/>
    <p:sldLayoutId id="2147483651" r:id="rId4"/>
    <p:sldLayoutId id="2147483652" r:id="rId5"/>
    <p:sldLayoutId id="2147483653" r:id="rId6"/>
    <p:sldLayoutId id="2147483654" r:id="rId7"/>
    <p:sldLayoutId id="2147483655" r:id="rId8"/>
    <p:sldLayoutId id="2147483656" r:id="rId9"/>
    <p:sldLayoutId id="2147483657" r:id="rId10"/>
    <p:sldLayoutId id="2147483658" r:id="rId11"/>
  </p:sldLayoutIdLst>
  <p:hf dt="0" ftr="0" hdr="0" sldNum="0"/>
  <p:txStyles>
    <p:title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titleStyle>
    <p:body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bodyStyle>
    <p:otherStyle>
      <a:defPPr lvl="0" marR="0" rtl="0" algn="l">
        <a:lnSpc>
          <a:spcPct val="100000"/>
        </a:lnSpc>
        <a:spcBef>
          <a:spcPts val="0"/>
        </a:spcBef>
        <a:spcAft>
          <a:spcPts val="0"/>
        </a:spcAft>
      </a:defPPr>
      <a:lvl1pPr lvl="0"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1pPr>
      <a:lvl2pPr lvl="1"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2pPr>
      <a:lvl3pPr lvl="2"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3pPr>
      <a:lvl4pPr lvl="3"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4pPr>
      <a:lvl5pPr lvl="4"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5pPr>
      <a:lvl6pPr lvl="5"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6pPr>
      <a:lvl7pPr lvl="6"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7pPr>
      <a:lvl8pPr lvl="7"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8pPr>
      <a:lvl9pPr lvl="8" marR="0" rtl="0" algn="l">
        <a:lnSpc>
          <a:spcPct val="100000"/>
        </a:lnSpc>
        <a:spcBef>
          <a:spcPts val="0"/>
        </a:spcBef>
        <a:spcAft>
          <a:spcPts val="0"/>
        </a:spcAft>
        <a:buClr>
          <a:srgbClr val="000000"/>
        </a:buClr>
        <a:buFont typeface="Arial"/>
        <a:defRPr b="0" i="0" sz="1400" u="none" cap="none" strike="noStrike">
          <a:solidFill>
            <a:srgbClr val="000000"/>
          </a:solidFill>
          <a:latin typeface="Arial"/>
          <a:ea typeface="Arial"/>
          <a:cs typeface="Arial"/>
          <a:sym typeface="Arial"/>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1.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3.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4.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1.xml"/><Relationship Id="rId2" Type="http://schemas.openxmlformats.org/officeDocument/2006/relationships/notesSlide" Target="../notesSlides/notesSlide5.xml"/></Relationships>
</file>

<file path=ppt/slides/slide1.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53" name="Shape 53"/>
        <p:cNvGrpSpPr/>
        <p:nvPr/>
      </p:nvGrpSpPr>
      <p:grpSpPr>
        <a:xfrm>
          <a:off x="0" y="0"/>
          <a:ext cx="0" cy="0"/>
          <a:chOff x="0" y="0"/>
          <a:chExt cx="0" cy="0"/>
        </a:xfrm>
      </p:grpSpPr>
      <p:sp>
        <p:nvSpPr>
          <p:cNvPr id="54" name="Google Shape;54;p13"/>
          <p:cNvSpPr/>
          <p:nvPr/>
        </p:nvSpPr>
        <p:spPr>
          <a:xfrm>
            <a:off x="14975" y="-900"/>
            <a:ext cx="9144000" cy="5143500"/>
          </a:xfrm>
          <a:prstGeom prst="rect">
            <a:avLst/>
          </a:prstGeom>
          <a:noFill/>
          <a:ln cap="flat" cmpd="sng" w="228600">
            <a:solidFill>
              <a:srgbClr val="FF3333"/>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55" name="Google Shape;55;p13"/>
          <p:cNvSpPr txBox="1"/>
          <p:nvPr/>
        </p:nvSpPr>
        <p:spPr>
          <a:xfrm>
            <a:off x="826900" y="638572"/>
            <a:ext cx="6427500" cy="469500"/>
          </a:xfrm>
          <a:prstGeom prst="rect">
            <a:avLst/>
          </a:prstGeom>
          <a:noFill/>
          <a:ln>
            <a:noFill/>
          </a:ln>
        </p:spPr>
        <p:txBody>
          <a:bodyPr anchorCtr="0" anchor="t" bIns="34275" lIns="34275" spcFirstLastPara="1" rIns="34275" wrap="square" tIns="34275">
            <a:spAutoFit/>
          </a:bodyPr>
          <a:lstStyle/>
          <a:p>
            <a:pPr indent="0" lvl="0" marL="0" marR="0" rtl="0" algn="l">
              <a:lnSpc>
                <a:spcPct val="100000"/>
              </a:lnSpc>
              <a:spcBef>
                <a:spcPts val="0"/>
              </a:spcBef>
              <a:spcAft>
                <a:spcPts val="0"/>
              </a:spcAft>
              <a:buClr>
                <a:srgbClr val="000000"/>
              </a:buClr>
              <a:buSzPts val="2200"/>
              <a:buFont typeface="Arial"/>
              <a:buNone/>
            </a:pPr>
            <a:r>
              <a:rPr b="1" lang="fr" sz="2600">
                <a:solidFill>
                  <a:srgbClr val="FFFFFF"/>
                </a:solidFill>
                <a:highlight>
                  <a:srgbClr val="FF3333"/>
                </a:highlight>
                <a:latin typeface="Palanquin"/>
                <a:ea typeface="Palanquin"/>
                <a:cs typeface="Palanquin"/>
                <a:sym typeface="Palanquin"/>
              </a:rPr>
              <a:t>Situation : Samia</a:t>
            </a:r>
            <a:endParaRPr i="0" sz="2600" u="none" cap="none" strike="noStrike">
              <a:solidFill>
                <a:srgbClr val="FFFFFF"/>
              </a:solidFill>
              <a:highlight>
                <a:srgbClr val="FF3333"/>
              </a:highlight>
              <a:latin typeface="Palanquin"/>
              <a:ea typeface="Palanquin"/>
              <a:cs typeface="Palanquin"/>
              <a:sym typeface="Palanquin"/>
            </a:endParaRPr>
          </a:p>
        </p:txBody>
      </p:sp>
      <p:sp>
        <p:nvSpPr>
          <p:cNvPr id="56" name="Google Shape;56;p13"/>
          <p:cNvSpPr txBox="1"/>
          <p:nvPr/>
        </p:nvSpPr>
        <p:spPr>
          <a:xfrm>
            <a:off x="724375" y="1558450"/>
            <a:ext cx="7759800" cy="247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Clr>
                <a:schemeClr val="dk1"/>
              </a:buClr>
              <a:buSzPts val="1100"/>
              <a:buFont typeface="Arial"/>
              <a:buNone/>
            </a:pPr>
            <a:r>
              <a:rPr lang="fr" sz="2300">
                <a:solidFill>
                  <a:srgbClr val="003081"/>
                </a:solidFill>
                <a:latin typeface="Palanquin Medium"/>
                <a:ea typeface="Palanquin Medium"/>
                <a:cs typeface="Palanquin Medium"/>
                <a:sym typeface="Palanquin Medium"/>
              </a:rPr>
              <a:t>Samia, 21 ans, cherche de l’aide pour accéder au site de la CAF et remplir un formulaire en ligne.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Clr>
                <a:schemeClr val="dk1"/>
              </a:buClr>
              <a:buSzPts val="1100"/>
              <a:buFont typeface="Arial"/>
              <a:buNone/>
            </a:pPr>
            <a:r>
              <a:rPr lang="fr" sz="2300">
                <a:solidFill>
                  <a:srgbClr val="003081"/>
                </a:solidFill>
                <a:latin typeface="Palanquin Medium"/>
                <a:ea typeface="Palanquin Medium"/>
                <a:cs typeface="Palanquin Medium"/>
                <a:sym typeface="Palanquin Medium"/>
              </a:rPr>
              <a:t>Elle est en fauteuil roulant et cherche un lieu proche de son domicile, </a:t>
            </a:r>
            <a:r>
              <a:rPr lang="fr" sz="2300">
                <a:solidFill>
                  <a:srgbClr val="003081"/>
                </a:solidFill>
                <a:highlight>
                  <a:srgbClr val="00FF00"/>
                </a:highlight>
                <a:latin typeface="Palanquin Medium"/>
                <a:ea typeface="Palanquin Medium"/>
                <a:cs typeface="Palanquin Medium"/>
                <a:sym typeface="Palanquin Medium"/>
              </a:rPr>
              <a:t>[à personnaliser].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rPr lang="fr" sz="2300">
                <a:solidFill>
                  <a:srgbClr val="003081"/>
                </a:solidFill>
                <a:latin typeface="Palanquin Medium"/>
                <a:ea typeface="Palanquin Medium"/>
                <a:cs typeface="Palanquin Medium"/>
                <a:sym typeface="Palanquin Medium"/>
              </a:rPr>
              <a:t>Elle a un smartphone mais s’estime incapable de réaliser une démarche en ligne.</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rPr lang="fr" sz="2300">
                <a:solidFill>
                  <a:srgbClr val="FF3333"/>
                </a:solidFill>
                <a:latin typeface="Palanquin Medium"/>
                <a:ea typeface="Palanquin Medium"/>
                <a:cs typeface="Palanquin Medium"/>
                <a:sym typeface="Palanquin Medium"/>
              </a:rPr>
              <a:t>Vers quelle structure allez-vous l’orienter ? </a:t>
            </a:r>
            <a:endParaRPr sz="2300">
              <a:solidFill>
                <a:srgbClr val="FF3333"/>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p:txBody>
      </p:sp>
    </p:spTree>
  </p:cSld>
  <p:clrMapOvr>
    <a:masterClrMapping/>
  </p:clrMapOvr>
</p:sld>
</file>

<file path=ppt/slides/slide2.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0" name="Shape 60"/>
        <p:cNvGrpSpPr/>
        <p:nvPr/>
      </p:nvGrpSpPr>
      <p:grpSpPr>
        <a:xfrm>
          <a:off x="0" y="0"/>
          <a:ext cx="0" cy="0"/>
          <a:chOff x="0" y="0"/>
          <a:chExt cx="0" cy="0"/>
        </a:xfrm>
      </p:grpSpPr>
      <p:sp>
        <p:nvSpPr>
          <p:cNvPr id="61" name="Google Shape;61;p14"/>
          <p:cNvSpPr/>
          <p:nvPr/>
        </p:nvSpPr>
        <p:spPr>
          <a:xfrm>
            <a:off x="14975" y="-900"/>
            <a:ext cx="9144000" cy="5143500"/>
          </a:xfrm>
          <a:prstGeom prst="rect">
            <a:avLst/>
          </a:prstGeom>
          <a:noFill/>
          <a:ln cap="flat" cmpd="sng" w="228600">
            <a:solidFill>
              <a:srgbClr val="FF3333"/>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62" name="Google Shape;62;p14"/>
          <p:cNvSpPr txBox="1"/>
          <p:nvPr/>
        </p:nvSpPr>
        <p:spPr>
          <a:xfrm>
            <a:off x="826900" y="638572"/>
            <a:ext cx="6427500" cy="469500"/>
          </a:xfrm>
          <a:prstGeom prst="rect">
            <a:avLst/>
          </a:prstGeom>
          <a:noFill/>
          <a:ln>
            <a:noFill/>
          </a:ln>
        </p:spPr>
        <p:txBody>
          <a:bodyPr anchorCtr="0" anchor="t" bIns="34275" lIns="34275" spcFirstLastPara="1" rIns="34275" wrap="square" tIns="34275">
            <a:spAutoFit/>
          </a:bodyPr>
          <a:lstStyle/>
          <a:p>
            <a:pPr indent="0" lvl="0" marL="0" marR="0" rtl="0" algn="l">
              <a:lnSpc>
                <a:spcPct val="100000"/>
              </a:lnSpc>
              <a:spcBef>
                <a:spcPts val="0"/>
              </a:spcBef>
              <a:spcAft>
                <a:spcPts val="0"/>
              </a:spcAft>
              <a:buClr>
                <a:srgbClr val="000000"/>
              </a:buClr>
              <a:buSzPts val="2200"/>
              <a:buFont typeface="Arial"/>
              <a:buNone/>
            </a:pPr>
            <a:r>
              <a:rPr b="1" lang="fr" sz="2600">
                <a:solidFill>
                  <a:srgbClr val="FFFFFF"/>
                </a:solidFill>
                <a:highlight>
                  <a:srgbClr val="FF3333"/>
                </a:highlight>
                <a:latin typeface="Palanquin"/>
                <a:ea typeface="Palanquin"/>
                <a:cs typeface="Palanquin"/>
                <a:sym typeface="Palanquin"/>
              </a:rPr>
              <a:t>Situation : Valentin</a:t>
            </a:r>
            <a:endParaRPr i="0" sz="2600" u="none" cap="none" strike="noStrike">
              <a:solidFill>
                <a:srgbClr val="FFFFFF"/>
              </a:solidFill>
              <a:highlight>
                <a:srgbClr val="FF3333"/>
              </a:highlight>
              <a:latin typeface="Palanquin"/>
              <a:ea typeface="Palanquin"/>
              <a:cs typeface="Palanquin"/>
              <a:sym typeface="Palanquin"/>
            </a:endParaRPr>
          </a:p>
        </p:txBody>
      </p:sp>
      <p:sp>
        <p:nvSpPr>
          <p:cNvPr id="63" name="Google Shape;63;p14"/>
          <p:cNvSpPr txBox="1"/>
          <p:nvPr/>
        </p:nvSpPr>
        <p:spPr>
          <a:xfrm>
            <a:off x="724375" y="1558450"/>
            <a:ext cx="7759800" cy="247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fr" sz="2300">
                <a:solidFill>
                  <a:srgbClr val="003081"/>
                </a:solidFill>
                <a:latin typeface="Palanquin Medium"/>
                <a:ea typeface="Palanquin Medium"/>
                <a:cs typeface="Palanquin Medium"/>
                <a:sym typeface="Palanquin Medium"/>
              </a:rPr>
              <a:t>Valentin est à la recherche d’un emploi. Il a installé </a:t>
            </a:r>
            <a:br>
              <a:rPr lang="fr" sz="2300">
                <a:solidFill>
                  <a:srgbClr val="003081"/>
                </a:solidFill>
                <a:latin typeface="Palanquin Medium"/>
                <a:ea typeface="Palanquin Medium"/>
                <a:cs typeface="Palanquin Medium"/>
                <a:sym typeface="Palanquin Medium"/>
              </a:rPr>
            </a:br>
            <a:r>
              <a:rPr lang="fr" sz="2300">
                <a:solidFill>
                  <a:srgbClr val="003081"/>
                </a:solidFill>
                <a:latin typeface="Palanquin Medium"/>
                <a:ea typeface="Palanquin Medium"/>
                <a:cs typeface="Palanquin Medium"/>
                <a:sym typeface="Palanquin Medium"/>
              </a:rPr>
              <a:t>les applis de Pôle Emploi sur son smartphone mais </a:t>
            </a:r>
            <a:br>
              <a:rPr lang="fr" sz="2300">
                <a:solidFill>
                  <a:srgbClr val="003081"/>
                </a:solidFill>
                <a:latin typeface="Palanquin Medium"/>
                <a:ea typeface="Palanquin Medium"/>
                <a:cs typeface="Palanquin Medium"/>
                <a:sym typeface="Palanquin Medium"/>
              </a:rPr>
            </a:br>
            <a:r>
              <a:rPr lang="fr" sz="2300">
                <a:solidFill>
                  <a:srgbClr val="003081"/>
                </a:solidFill>
                <a:latin typeface="Palanquin Medium"/>
                <a:ea typeface="Palanquin Medium"/>
                <a:cs typeface="Palanquin Medium"/>
                <a:sym typeface="Palanquin Medium"/>
              </a:rPr>
              <a:t>n’arrive pas à les utiliser. Il souhaite prendre </a:t>
            </a:r>
            <a:br>
              <a:rPr lang="fr" sz="2300">
                <a:solidFill>
                  <a:srgbClr val="003081"/>
                </a:solidFill>
                <a:latin typeface="Palanquin Medium"/>
                <a:ea typeface="Palanquin Medium"/>
                <a:cs typeface="Palanquin Medium"/>
                <a:sym typeface="Palanquin Medium"/>
              </a:rPr>
            </a:br>
            <a:r>
              <a:rPr lang="fr" sz="2300">
                <a:solidFill>
                  <a:srgbClr val="003081"/>
                </a:solidFill>
                <a:latin typeface="Palanquin Medium"/>
                <a:ea typeface="Palanquin Medium"/>
                <a:cs typeface="Palanquin Medium"/>
                <a:sym typeface="Palanquin Medium"/>
              </a:rPr>
              <a:t>un rendez-vous pour être sûr d’être accompagné.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rPr lang="fr" sz="2300">
                <a:solidFill>
                  <a:srgbClr val="003081"/>
                </a:solidFill>
                <a:latin typeface="Palanquin Medium"/>
                <a:ea typeface="Palanquin Medium"/>
                <a:cs typeface="Palanquin Medium"/>
                <a:sym typeface="Palanquin Medium"/>
              </a:rPr>
              <a:t>Il habite </a:t>
            </a:r>
            <a:r>
              <a:rPr lang="fr" sz="2300">
                <a:solidFill>
                  <a:srgbClr val="003081"/>
                </a:solidFill>
                <a:highlight>
                  <a:srgbClr val="00FF00"/>
                </a:highlight>
                <a:latin typeface="Palanquin Medium"/>
                <a:ea typeface="Palanquin Medium"/>
                <a:cs typeface="Palanquin Medium"/>
                <a:sym typeface="Palanquin Medium"/>
              </a:rPr>
              <a:t>[à personnaliser]. </a:t>
            </a:r>
            <a:endParaRPr sz="2300">
              <a:solidFill>
                <a:srgbClr val="003081"/>
              </a:solidFill>
              <a:highlight>
                <a:srgbClr val="00FF00"/>
              </a:highlight>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rPr lang="fr" sz="2300">
                <a:solidFill>
                  <a:srgbClr val="FF3333"/>
                </a:solidFill>
                <a:latin typeface="Palanquin Medium"/>
                <a:ea typeface="Palanquin Medium"/>
                <a:cs typeface="Palanquin Medium"/>
                <a:sym typeface="Palanquin Medium"/>
              </a:rPr>
              <a:t>Vers quelle structure allez-vous l’orienter ? </a:t>
            </a:r>
            <a:endParaRPr sz="2300">
              <a:solidFill>
                <a:srgbClr val="FF3333"/>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p:txBody>
      </p:sp>
    </p:spTree>
  </p:cSld>
  <p:clrMapOvr>
    <a:masterClrMapping/>
  </p:clrMapOvr>
</p:sld>
</file>

<file path=ppt/slides/slide3.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67" name="Shape 67"/>
        <p:cNvGrpSpPr/>
        <p:nvPr/>
      </p:nvGrpSpPr>
      <p:grpSpPr>
        <a:xfrm>
          <a:off x="0" y="0"/>
          <a:ext cx="0" cy="0"/>
          <a:chOff x="0" y="0"/>
          <a:chExt cx="0" cy="0"/>
        </a:xfrm>
      </p:grpSpPr>
      <p:sp>
        <p:nvSpPr>
          <p:cNvPr id="68" name="Google Shape;68;p15"/>
          <p:cNvSpPr/>
          <p:nvPr/>
        </p:nvSpPr>
        <p:spPr>
          <a:xfrm>
            <a:off x="14975" y="-900"/>
            <a:ext cx="9144000" cy="5143500"/>
          </a:xfrm>
          <a:prstGeom prst="rect">
            <a:avLst/>
          </a:prstGeom>
          <a:noFill/>
          <a:ln cap="flat" cmpd="sng" w="228600">
            <a:solidFill>
              <a:srgbClr val="FF3333"/>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69" name="Google Shape;69;p15"/>
          <p:cNvSpPr txBox="1"/>
          <p:nvPr/>
        </p:nvSpPr>
        <p:spPr>
          <a:xfrm>
            <a:off x="826900" y="638572"/>
            <a:ext cx="6427500" cy="469500"/>
          </a:xfrm>
          <a:prstGeom prst="rect">
            <a:avLst/>
          </a:prstGeom>
          <a:noFill/>
          <a:ln>
            <a:noFill/>
          </a:ln>
        </p:spPr>
        <p:txBody>
          <a:bodyPr anchorCtr="0" anchor="t" bIns="34275" lIns="34275" spcFirstLastPara="1" rIns="34275" wrap="square" tIns="34275">
            <a:spAutoFit/>
          </a:bodyPr>
          <a:lstStyle/>
          <a:p>
            <a:pPr indent="0" lvl="0" marL="0" marR="0" rtl="0" algn="l">
              <a:lnSpc>
                <a:spcPct val="100000"/>
              </a:lnSpc>
              <a:spcBef>
                <a:spcPts val="0"/>
              </a:spcBef>
              <a:spcAft>
                <a:spcPts val="0"/>
              </a:spcAft>
              <a:buClr>
                <a:srgbClr val="000000"/>
              </a:buClr>
              <a:buSzPts val="2200"/>
              <a:buFont typeface="Arial"/>
              <a:buNone/>
            </a:pPr>
            <a:r>
              <a:rPr b="1" lang="fr" sz="2600">
                <a:solidFill>
                  <a:srgbClr val="FFFFFF"/>
                </a:solidFill>
                <a:highlight>
                  <a:srgbClr val="FF3333"/>
                </a:highlight>
                <a:latin typeface="Palanquin"/>
                <a:ea typeface="Palanquin"/>
                <a:cs typeface="Palanquin"/>
                <a:sym typeface="Palanquin"/>
              </a:rPr>
              <a:t>Situation : Camille</a:t>
            </a:r>
            <a:endParaRPr i="0" sz="2600" u="none" cap="none" strike="noStrike">
              <a:solidFill>
                <a:srgbClr val="FFFFFF"/>
              </a:solidFill>
              <a:highlight>
                <a:srgbClr val="FF3333"/>
              </a:highlight>
              <a:latin typeface="Palanquin"/>
              <a:ea typeface="Palanquin"/>
              <a:cs typeface="Palanquin"/>
              <a:sym typeface="Palanquin"/>
            </a:endParaRPr>
          </a:p>
        </p:txBody>
      </p:sp>
      <p:sp>
        <p:nvSpPr>
          <p:cNvPr id="70" name="Google Shape;70;p15"/>
          <p:cNvSpPr txBox="1"/>
          <p:nvPr/>
        </p:nvSpPr>
        <p:spPr>
          <a:xfrm>
            <a:off x="724375" y="1558450"/>
            <a:ext cx="7759800" cy="247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fr" sz="2300">
                <a:solidFill>
                  <a:srgbClr val="003081"/>
                </a:solidFill>
                <a:latin typeface="Palanquin Medium"/>
                <a:ea typeface="Palanquin Medium"/>
                <a:cs typeface="Palanquin Medium"/>
                <a:sym typeface="Palanquin Medium"/>
              </a:rPr>
              <a:t>Camille, en reconversion professionnelle, souhaite se former comme cuisinière. Elle veut mobiliser son CPF mais ne comprend pas son fonctionnement. Elle réside </a:t>
            </a:r>
            <a:r>
              <a:rPr lang="fr" sz="2300">
                <a:solidFill>
                  <a:srgbClr val="003081"/>
                </a:solidFill>
                <a:highlight>
                  <a:srgbClr val="00FF00"/>
                </a:highlight>
                <a:latin typeface="Palanquin Medium"/>
                <a:ea typeface="Palanquin Medium"/>
                <a:cs typeface="Palanquin Medium"/>
                <a:sym typeface="Palanquin Medium"/>
              </a:rPr>
              <a:t>[à personnaliser]. </a:t>
            </a:r>
            <a:endParaRPr sz="2300">
              <a:solidFill>
                <a:srgbClr val="003081"/>
              </a:solidFill>
              <a:highlight>
                <a:srgbClr val="00FF00"/>
              </a:highlight>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rPr lang="fr" sz="2300">
                <a:solidFill>
                  <a:srgbClr val="FF3333"/>
                </a:solidFill>
                <a:latin typeface="Palanquin Medium"/>
                <a:ea typeface="Palanquin Medium"/>
                <a:cs typeface="Palanquin Medium"/>
                <a:sym typeface="Palanquin Medium"/>
              </a:rPr>
              <a:t>Vers quelle structure allez-vous l’orienter ? </a:t>
            </a:r>
            <a:endParaRPr sz="2300">
              <a:solidFill>
                <a:srgbClr val="FF3333"/>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p:txBody>
      </p:sp>
    </p:spTree>
  </p:cSld>
  <p:clrMapOvr>
    <a:masterClrMapping/>
  </p:clrMapOvr>
</p:sld>
</file>

<file path=ppt/slides/slide4.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74" name="Shape 74"/>
        <p:cNvGrpSpPr/>
        <p:nvPr/>
      </p:nvGrpSpPr>
      <p:grpSpPr>
        <a:xfrm>
          <a:off x="0" y="0"/>
          <a:ext cx="0" cy="0"/>
          <a:chOff x="0" y="0"/>
          <a:chExt cx="0" cy="0"/>
        </a:xfrm>
      </p:grpSpPr>
      <p:sp>
        <p:nvSpPr>
          <p:cNvPr id="75" name="Google Shape;75;p16"/>
          <p:cNvSpPr/>
          <p:nvPr/>
        </p:nvSpPr>
        <p:spPr>
          <a:xfrm>
            <a:off x="14975" y="-900"/>
            <a:ext cx="9144000" cy="5143500"/>
          </a:xfrm>
          <a:prstGeom prst="rect">
            <a:avLst/>
          </a:prstGeom>
          <a:noFill/>
          <a:ln cap="flat" cmpd="sng" w="228600">
            <a:solidFill>
              <a:srgbClr val="FF3333"/>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76" name="Google Shape;76;p16"/>
          <p:cNvSpPr txBox="1"/>
          <p:nvPr/>
        </p:nvSpPr>
        <p:spPr>
          <a:xfrm>
            <a:off x="826900" y="638572"/>
            <a:ext cx="6427500" cy="469500"/>
          </a:xfrm>
          <a:prstGeom prst="rect">
            <a:avLst/>
          </a:prstGeom>
          <a:noFill/>
          <a:ln>
            <a:noFill/>
          </a:ln>
        </p:spPr>
        <p:txBody>
          <a:bodyPr anchorCtr="0" anchor="t" bIns="34275" lIns="34275" spcFirstLastPara="1" rIns="34275" wrap="square" tIns="34275">
            <a:spAutoFit/>
          </a:bodyPr>
          <a:lstStyle/>
          <a:p>
            <a:pPr indent="0" lvl="0" marL="0" marR="0" rtl="0" algn="l">
              <a:lnSpc>
                <a:spcPct val="100000"/>
              </a:lnSpc>
              <a:spcBef>
                <a:spcPts val="0"/>
              </a:spcBef>
              <a:spcAft>
                <a:spcPts val="0"/>
              </a:spcAft>
              <a:buClr>
                <a:srgbClr val="000000"/>
              </a:buClr>
              <a:buSzPts val="2200"/>
              <a:buFont typeface="Arial"/>
              <a:buNone/>
            </a:pPr>
            <a:r>
              <a:rPr b="1" lang="fr" sz="2600">
                <a:solidFill>
                  <a:srgbClr val="FFFFFF"/>
                </a:solidFill>
                <a:highlight>
                  <a:srgbClr val="FF3333"/>
                </a:highlight>
                <a:latin typeface="Palanquin"/>
                <a:ea typeface="Palanquin"/>
                <a:cs typeface="Palanquin"/>
                <a:sym typeface="Palanquin"/>
              </a:rPr>
              <a:t>Situation : Michou</a:t>
            </a:r>
            <a:endParaRPr i="0" sz="2600" u="none" cap="none" strike="noStrike">
              <a:solidFill>
                <a:srgbClr val="FFFFFF"/>
              </a:solidFill>
              <a:highlight>
                <a:srgbClr val="FF3333"/>
              </a:highlight>
              <a:latin typeface="Palanquin"/>
              <a:ea typeface="Palanquin"/>
              <a:cs typeface="Palanquin"/>
              <a:sym typeface="Palanquin"/>
            </a:endParaRPr>
          </a:p>
        </p:txBody>
      </p:sp>
      <p:sp>
        <p:nvSpPr>
          <p:cNvPr id="77" name="Google Shape;77;p16"/>
          <p:cNvSpPr txBox="1"/>
          <p:nvPr/>
        </p:nvSpPr>
        <p:spPr>
          <a:xfrm>
            <a:off x="724375" y="1558450"/>
            <a:ext cx="7759800" cy="247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fr" sz="2300">
                <a:solidFill>
                  <a:srgbClr val="003081"/>
                </a:solidFill>
                <a:latin typeface="Palanquin Medium"/>
                <a:ea typeface="Palanquin Medium"/>
                <a:cs typeface="Palanquin Medium"/>
                <a:sym typeface="Palanquin Medium"/>
              </a:rPr>
              <a:t>Michou, 66 ans, souhaite “tout savoir”, comme il dit, sur l’offre de bus. Il avoue ne pas savoir se repérer sur un plan, ne comprend pas les offres, ni comment prendre un abonnement… Il est en situation d'illettrisme et souhaite un rendez-vous pour être accompagné. Il réside </a:t>
            </a:r>
            <a:r>
              <a:rPr lang="fr" sz="2300">
                <a:solidFill>
                  <a:srgbClr val="003081"/>
                </a:solidFill>
                <a:highlight>
                  <a:srgbClr val="00FF00"/>
                </a:highlight>
                <a:latin typeface="Palanquin Medium"/>
                <a:ea typeface="Palanquin Medium"/>
                <a:cs typeface="Palanquin Medium"/>
                <a:sym typeface="Palanquin Medium"/>
              </a:rPr>
              <a:t>[à personnaliser]. </a:t>
            </a:r>
            <a:endParaRPr sz="2300">
              <a:solidFill>
                <a:srgbClr val="003081"/>
              </a:solidFill>
              <a:highlight>
                <a:srgbClr val="00FF00"/>
              </a:highlight>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rPr lang="fr" sz="2300">
                <a:solidFill>
                  <a:srgbClr val="FF3333"/>
                </a:solidFill>
                <a:latin typeface="Palanquin Medium"/>
                <a:ea typeface="Palanquin Medium"/>
                <a:cs typeface="Palanquin Medium"/>
                <a:sym typeface="Palanquin Medium"/>
              </a:rPr>
              <a:t>Vers quelle structure allez-vous l’orienter ? </a:t>
            </a:r>
            <a:endParaRPr sz="2300">
              <a:solidFill>
                <a:srgbClr val="FF3333"/>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p:txBody>
      </p:sp>
    </p:spTree>
  </p:cSld>
  <p:clrMapOvr>
    <a:masterClrMapping/>
  </p:clrMapOvr>
</p:sld>
</file>

<file path=ppt/slides/slide5.xml><?xml version="1.0" encoding="utf-8"?>
<p:sld xmlns:a="http://schemas.openxmlformats.org/drawingml/2006/main" xmlns:r="http://schemas.openxmlformats.org/officeDocument/2006/relationships" xmlns:mc="http://schemas.openxmlformats.org/markup-compatibility/2006" xmlns:mv="urn:schemas-microsoft-com:mac:vml" xmlns:p="http://schemas.openxmlformats.org/presentationml/2006/main" xmlns:c="http://schemas.openxmlformats.org/drawingml/2006/chart" xmlns:dgm="http://schemas.openxmlformats.org/drawingml/2006/diagram" xmlns:o="urn:schemas-microsoft-com:office:office" xmlns:v="urn:schemas-microsoft-com:vml" xmlns:pvml="urn:schemas-microsoft-com:office:powerpoint" xmlns:com="http://schemas.openxmlformats.org/drawingml/2006/compatibility" xmlns:p14="http://schemas.microsoft.com/office/powerpoint/2010/main" xmlns:p15="http://schemas.microsoft.com/office/powerpoint/2012/main" xmlns:ahyp="http://schemas.microsoft.com/office/drawing/2018/hyperlinkcolor">
  <p:cSld>
    <p:spTree>
      <p:nvGrpSpPr>
        <p:cNvPr id="81" name="Shape 81"/>
        <p:cNvGrpSpPr/>
        <p:nvPr/>
      </p:nvGrpSpPr>
      <p:grpSpPr>
        <a:xfrm>
          <a:off x="0" y="0"/>
          <a:ext cx="0" cy="0"/>
          <a:chOff x="0" y="0"/>
          <a:chExt cx="0" cy="0"/>
        </a:xfrm>
      </p:grpSpPr>
      <p:sp>
        <p:nvSpPr>
          <p:cNvPr id="82" name="Google Shape;82;p17"/>
          <p:cNvSpPr/>
          <p:nvPr/>
        </p:nvSpPr>
        <p:spPr>
          <a:xfrm>
            <a:off x="14975" y="-900"/>
            <a:ext cx="9144000" cy="5143500"/>
          </a:xfrm>
          <a:prstGeom prst="rect">
            <a:avLst/>
          </a:prstGeom>
          <a:noFill/>
          <a:ln cap="flat" cmpd="sng" w="228600">
            <a:solidFill>
              <a:srgbClr val="FF3333"/>
            </a:solidFill>
            <a:prstDash val="solid"/>
            <a:round/>
            <a:headEnd len="sm" w="sm" type="none"/>
            <a:tailEnd len="sm" w="sm" type="none"/>
          </a:ln>
        </p:spPr>
        <p:txBody>
          <a:bodyPr anchorCtr="0" anchor="ctr" bIns="91425" lIns="91425" spcFirstLastPara="1" rIns="91425" wrap="square" tIns="91425">
            <a:noAutofit/>
          </a:bodyPr>
          <a:lstStyle/>
          <a:p>
            <a:pPr indent="0" lvl="0" marL="0" rtl="0" algn="ctr">
              <a:spcBef>
                <a:spcPts val="0"/>
              </a:spcBef>
              <a:spcAft>
                <a:spcPts val="0"/>
              </a:spcAft>
              <a:buNone/>
            </a:pPr>
            <a:r>
              <a:t/>
            </a:r>
            <a:endParaRPr/>
          </a:p>
        </p:txBody>
      </p:sp>
      <p:sp>
        <p:nvSpPr>
          <p:cNvPr id="83" name="Google Shape;83;p17"/>
          <p:cNvSpPr txBox="1"/>
          <p:nvPr/>
        </p:nvSpPr>
        <p:spPr>
          <a:xfrm>
            <a:off x="826900" y="638572"/>
            <a:ext cx="6427500" cy="469500"/>
          </a:xfrm>
          <a:prstGeom prst="rect">
            <a:avLst/>
          </a:prstGeom>
          <a:noFill/>
          <a:ln>
            <a:noFill/>
          </a:ln>
        </p:spPr>
        <p:txBody>
          <a:bodyPr anchorCtr="0" anchor="t" bIns="34275" lIns="34275" spcFirstLastPara="1" rIns="34275" wrap="square" tIns="34275">
            <a:spAutoFit/>
          </a:bodyPr>
          <a:lstStyle/>
          <a:p>
            <a:pPr indent="0" lvl="0" marL="0" marR="0" rtl="0" algn="l">
              <a:lnSpc>
                <a:spcPct val="100000"/>
              </a:lnSpc>
              <a:spcBef>
                <a:spcPts val="0"/>
              </a:spcBef>
              <a:spcAft>
                <a:spcPts val="0"/>
              </a:spcAft>
              <a:buClr>
                <a:srgbClr val="000000"/>
              </a:buClr>
              <a:buSzPts val="2200"/>
              <a:buFont typeface="Arial"/>
              <a:buNone/>
            </a:pPr>
            <a:r>
              <a:rPr b="1" lang="fr" sz="2600">
                <a:solidFill>
                  <a:srgbClr val="FFFFFF"/>
                </a:solidFill>
                <a:highlight>
                  <a:srgbClr val="FF3333"/>
                </a:highlight>
                <a:latin typeface="Palanquin"/>
                <a:ea typeface="Palanquin"/>
                <a:cs typeface="Palanquin"/>
                <a:sym typeface="Palanquin"/>
              </a:rPr>
              <a:t>Situation : Naya</a:t>
            </a:r>
            <a:endParaRPr i="0" sz="2600" u="none" cap="none" strike="noStrike">
              <a:solidFill>
                <a:srgbClr val="FFFFFF"/>
              </a:solidFill>
              <a:highlight>
                <a:srgbClr val="FF3333"/>
              </a:highlight>
              <a:latin typeface="Palanquin"/>
              <a:ea typeface="Palanquin"/>
              <a:cs typeface="Palanquin"/>
              <a:sym typeface="Palanquin"/>
            </a:endParaRPr>
          </a:p>
        </p:txBody>
      </p:sp>
      <p:sp>
        <p:nvSpPr>
          <p:cNvPr id="84" name="Google Shape;84;p17"/>
          <p:cNvSpPr txBox="1"/>
          <p:nvPr/>
        </p:nvSpPr>
        <p:spPr>
          <a:xfrm>
            <a:off x="724375" y="1558450"/>
            <a:ext cx="7759800" cy="2471100"/>
          </a:xfrm>
          <a:prstGeom prst="rect">
            <a:avLst/>
          </a:prstGeom>
          <a:noFill/>
          <a:ln>
            <a:noFill/>
          </a:ln>
        </p:spPr>
        <p:txBody>
          <a:bodyPr anchorCtr="0" anchor="t" bIns="91425" lIns="91425" spcFirstLastPara="1" rIns="91425" wrap="square" tIns="91425">
            <a:noAutofit/>
          </a:bodyPr>
          <a:lstStyle/>
          <a:p>
            <a:pPr indent="0" lvl="0" marL="0" rtl="0" algn="l">
              <a:spcBef>
                <a:spcPts val="0"/>
              </a:spcBef>
              <a:spcAft>
                <a:spcPts val="0"/>
              </a:spcAft>
              <a:buNone/>
            </a:pPr>
            <a:r>
              <a:rPr lang="fr" sz="2300">
                <a:solidFill>
                  <a:srgbClr val="003081"/>
                </a:solidFill>
                <a:latin typeface="Palanquin Medium"/>
                <a:ea typeface="Palanquin Medium"/>
                <a:cs typeface="Palanquin Medium"/>
                <a:sym typeface="Palanquin Medium"/>
              </a:rPr>
              <a:t>Naya, 28 ans, souhaite être accompagnée pour envoyer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rPr lang="fr" sz="2300">
                <a:solidFill>
                  <a:srgbClr val="003081"/>
                </a:solidFill>
                <a:latin typeface="Palanquin Medium"/>
                <a:ea typeface="Palanquin Medium"/>
                <a:cs typeface="Palanquin Medium"/>
                <a:sym typeface="Palanquin Medium"/>
              </a:rPr>
              <a:t>des pièces jointes par mail (les messages ne partent pas,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rPr lang="fr" sz="2300">
                <a:solidFill>
                  <a:srgbClr val="003081"/>
                </a:solidFill>
                <a:latin typeface="Palanquin Medium"/>
                <a:ea typeface="Palanquin Medium"/>
                <a:cs typeface="Palanquin Medium"/>
                <a:sym typeface="Palanquin Medium"/>
              </a:rPr>
              <a:t>les fichiers sont trop lourds). Elle s’est cassé la jambe </a:t>
            </a:r>
            <a:br>
              <a:rPr lang="fr" sz="2300">
                <a:solidFill>
                  <a:srgbClr val="003081"/>
                </a:solidFill>
                <a:latin typeface="Palanquin Medium"/>
                <a:ea typeface="Palanquin Medium"/>
                <a:cs typeface="Palanquin Medium"/>
                <a:sym typeface="Palanquin Medium"/>
              </a:rPr>
            </a:br>
            <a:r>
              <a:rPr lang="fr" sz="2300">
                <a:solidFill>
                  <a:srgbClr val="003081"/>
                </a:solidFill>
                <a:latin typeface="Palanquin Medium"/>
                <a:ea typeface="Palanquin Medium"/>
                <a:cs typeface="Palanquin Medium"/>
                <a:sym typeface="Palanquin Medium"/>
              </a:rPr>
              <a:t>et ne peut pas se déplacer… Elle habite </a:t>
            </a:r>
            <a:r>
              <a:rPr lang="fr" sz="2300">
                <a:solidFill>
                  <a:srgbClr val="003081"/>
                </a:solidFill>
                <a:highlight>
                  <a:srgbClr val="00FF00"/>
                </a:highlight>
                <a:latin typeface="Palanquin Medium"/>
                <a:ea typeface="Palanquin Medium"/>
                <a:cs typeface="Palanquin Medium"/>
                <a:sym typeface="Palanquin Medium"/>
              </a:rPr>
              <a:t>[à personnaliser]. </a:t>
            </a:r>
            <a:endParaRPr sz="2300">
              <a:solidFill>
                <a:srgbClr val="003081"/>
              </a:solidFill>
              <a:highlight>
                <a:srgbClr val="00FF00"/>
              </a:highlight>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rPr lang="fr" sz="2300">
                <a:solidFill>
                  <a:srgbClr val="FF3333"/>
                </a:solidFill>
                <a:latin typeface="Palanquin Medium"/>
                <a:ea typeface="Palanquin Medium"/>
                <a:cs typeface="Palanquin Medium"/>
                <a:sym typeface="Palanquin Medium"/>
              </a:rPr>
              <a:t>Vers quelle structure allez-vous l’orienter ? </a:t>
            </a:r>
            <a:endParaRPr sz="2300">
              <a:solidFill>
                <a:srgbClr val="FF3333"/>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a:p>
            <a:pPr indent="0" lvl="0" marL="0" rtl="0" algn="l">
              <a:spcBef>
                <a:spcPts val="0"/>
              </a:spcBef>
              <a:spcAft>
                <a:spcPts val="0"/>
              </a:spcAft>
              <a:buNone/>
            </a:pPr>
            <a:r>
              <a:t/>
            </a:r>
            <a:endParaRPr sz="2300">
              <a:solidFill>
                <a:srgbClr val="003081"/>
              </a:solidFill>
              <a:latin typeface="Palanquin Medium"/>
              <a:ea typeface="Palanquin Medium"/>
              <a:cs typeface="Palanquin Medium"/>
              <a:sym typeface="Palanquin Medium"/>
            </a:endParaRPr>
          </a:p>
        </p:txBody>
      </p:sp>
    </p:spTree>
  </p:cSld>
  <p:clrMapOvr>
    <a:masterClrMapping/>
  </p:clrMapOvr>
</p:sld>
</file>

<file path=ppt/theme/theme1.xml><?xml version="1.0" encoding="utf-8"?>
<a:theme xmlns:a="http://schemas.openxmlformats.org/drawingml/2006/main" xmlns:r="http://schemas.openxmlformats.org/officeDocument/2006/relationships">
  <a:themeElements>
    <a:clrScheme name="Default">
      <a:dk1>
        <a:srgbClr val="000000"/>
      </a:dk1>
      <a:lt1>
        <a:srgbClr val="FFFFFF"/>
      </a:lt1>
      <a:dk2>
        <a:srgbClr val="158158"/>
      </a:dk2>
      <a:lt2>
        <a:srgbClr val="F3F3F3"/>
      </a:lt2>
      <a:accent1>
        <a:srgbClr val="058DC7"/>
      </a:accent1>
      <a:accent2>
        <a:srgbClr val="50B432"/>
      </a:accent2>
      <a:accent3>
        <a:srgbClr val="ED561B"/>
      </a:accent3>
      <a:accent4>
        <a:srgbClr val="EDEF00"/>
      </a:accent4>
      <a:accent5>
        <a:srgbClr val="24CBE5"/>
      </a:accent5>
      <a:accent6>
        <a:srgbClr val="64E572"/>
      </a:accent6>
      <a:hlink>
        <a:srgbClr val="2200CC"/>
      </a:hlink>
      <a:folHlink>
        <a:srgbClr val="551A8B"/>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

<file path=ppt/theme/theme2.xml><?xml version="1.0" encoding="utf-8"?>
<a:theme xmlns:a="http://schemas.openxmlformats.org/drawingml/2006/main" xmlns:r="http://schemas.openxmlformats.org/officeDocument/2006/relationships" name="Simple Light">
  <a:themeElements>
    <a:clrScheme name="Simple Light">
      <a:dk1>
        <a:srgbClr val="000000"/>
      </a:dk1>
      <a:lt1>
        <a:srgbClr val="FFFFFF"/>
      </a:lt1>
      <a:dk2>
        <a:srgbClr val="595959"/>
      </a:dk2>
      <a:lt2>
        <a:srgbClr val="EEEEEE"/>
      </a:lt2>
      <a:accent1>
        <a:srgbClr val="4285F4"/>
      </a:accent1>
      <a:accent2>
        <a:srgbClr val="212121"/>
      </a:accent2>
      <a:accent3>
        <a:srgbClr val="78909C"/>
      </a:accent3>
      <a:accent4>
        <a:srgbClr val="FFAB40"/>
      </a:accent4>
      <a:accent5>
        <a:srgbClr val="0097A7"/>
      </a:accent5>
      <a:accent6>
        <a:srgbClr val="EEFF41"/>
      </a:accent6>
      <a:hlink>
        <a:srgbClr val="0097A7"/>
      </a:hlink>
      <a:folHlink>
        <a:srgbClr val="0097A7"/>
      </a:folHlink>
    </a:clrScheme>
    <a:fontScheme name="Office">
      <a:majorFont>
        <a:latin typeface="Arial"/>
        <a:ea typeface=""/>
        <a:cs typeface=""/>
        <a:font script="Jpan" typeface="ＭＳ Ｐゴシック"/>
        <a:font script="Hang" typeface="맑은 고딕"/>
        <a:font script="Hans" typeface="宋体"/>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majorFont>
      <a:minorFont>
        <a:latin typeface="Arial"/>
        <a:ea typeface=""/>
        <a:cs typeface=""/>
        <a:font script="Jpan" typeface="ＭＳ Ｐゴシック"/>
        <a:font script="Hang" typeface="맑은 고딕"/>
        <a:font script="Hans" typeface="宋体"/>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Office">
      <a:fillStyleLst>
        <a:solidFill>
          <a:schemeClr val="phClr"/>
        </a:solidFill>
        <a:gradFill rotWithShape="1">
          <a:gsLst>
            <a:gs pos="0">
              <a:schemeClr val="phClr">
                <a:tint val="50000"/>
                <a:satMod val="300000"/>
              </a:schemeClr>
            </a:gs>
            <a:gs pos="35000">
              <a:schemeClr val="phClr">
                <a:tint val="37000"/>
                <a:satMod val="300000"/>
              </a:schemeClr>
            </a:gs>
            <a:gs pos="100000">
              <a:schemeClr val="phClr">
                <a:tint val="15000"/>
                <a:satMod val="350000"/>
              </a:schemeClr>
            </a:gs>
          </a:gsLst>
          <a:lin ang="16200000" scaled="1"/>
        </a:gradFill>
        <a:gradFill rotWithShape="1">
          <a:gsLst>
            <a:gs pos="0">
              <a:schemeClr val="phClr">
                <a:tint val="100000"/>
                <a:shade val="100000"/>
                <a:satMod val="130000"/>
              </a:schemeClr>
            </a:gs>
            <a:gs pos="100000">
              <a:schemeClr val="phClr">
                <a:tint val="50000"/>
                <a:shade val="100000"/>
                <a:satMod val="350000"/>
              </a:schemeClr>
            </a:gs>
          </a:gsLst>
          <a:lin ang="16200000" scaled="0"/>
        </a:gradFill>
      </a:fillStyleLst>
      <a:lnStyleLst>
        <a:ln w="9525" cap="flat" cmpd="sng" algn="ctr">
          <a:solidFill>
            <a:schemeClr val="phClr">
              <a:shade val="95000"/>
              <a:satMod val="105000"/>
            </a:schemeClr>
          </a:solidFill>
          <a:prstDash val="solid"/>
        </a:ln>
        <a:ln w="25400" cap="flat" cmpd="sng" algn="ctr">
          <a:solidFill>
            <a:schemeClr val="phClr"/>
          </a:solidFill>
          <a:prstDash val="solid"/>
        </a:ln>
        <a:ln w="38100" cap="flat" cmpd="sng" algn="ctr">
          <a:solidFill>
            <a:schemeClr val="phClr"/>
          </a:solidFill>
          <a:prstDash val="solid"/>
        </a:ln>
      </a:lnStyleLst>
      <a:effectStyleLst>
        <a:effectStyle>
          <a:effectLst>
            <a:outerShdw blurRad="40000" dist="20000" dir="5400000" rotWithShape="0">
              <a:srgbClr val="000000">
                <a:alpha val="38000"/>
              </a:srgbClr>
            </a:outerShdw>
          </a:effectLst>
        </a:effectStyle>
        <a:effectStyle>
          <a:effectLst>
            <a:outerShdw blurRad="40000" dist="23000" dir="5400000" rotWithShape="0">
              <a:srgbClr val="000000">
                <a:alpha val="35000"/>
              </a:srgbClr>
            </a:outerShdw>
          </a:effectLst>
        </a:effectStyle>
        <a:effectStyle>
          <a:effectLst>
            <a:outerShdw blurRad="40000" dist="23000" dir="5400000" rotWithShape="0">
              <a:srgbClr val="000000">
                <a:alpha val="35000"/>
              </a:srgbClr>
            </a:outerShdw>
          </a:effectLst>
          <a:scene3d>
            <a:camera prst="orthographicFront">
              <a:rot lat="0" lon="0" rev="0"/>
            </a:camera>
            <a:lightRig rig="threePt" dir="t">
              <a:rot lat="0" lon="0" rev="1200000"/>
            </a:lightRig>
          </a:scene3d>
          <a:sp3d>
            <a:bevelT w="63500" h="25400"/>
          </a:sp3d>
        </a:effectStyle>
      </a:effectStyleLst>
      <a:bgFillStyleLst>
        <a:solidFill>
          <a:schemeClr val="phClr"/>
        </a:solidFill>
        <a:gradFill rotWithShape="1">
          <a:gsLst>
            <a:gs pos="0">
              <a:schemeClr val="phClr">
                <a:tint val="40000"/>
                <a:satMod val="350000"/>
              </a:schemeClr>
            </a:gs>
            <a:gs pos="40000">
              <a:schemeClr val="phClr">
                <a:tint val="45000"/>
                <a:shade val="99000"/>
                <a:satMod val="350000"/>
              </a:schemeClr>
            </a:gs>
            <a:gs pos="100000">
              <a:schemeClr val="phClr">
                <a:shade val="20000"/>
                <a:satMod val="255000"/>
              </a:schemeClr>
            </a:gs>
          </a:gsLst>
          <a:path path="circle">
            <a:fillToRect l="50000" t="-80000" r="50000" b="180000"/>
          </a:path>
        </a:gradFill>
        <a:gradFill rotWithShape="1">
          <a:gsLst>
            <a:gs pos="0">
              <a:schemeClr val="phClr">
                <a:tint val="80000"/>
                <a:satMod val="300000"/>
              </a:schemeClr>
            </a:gs>
            <a:gs pos="100000">
              <a:schemeClr val="phClr">
                <a:shade val="30000"/>
                <a:satMod val="200000"/>
              </a:schemeClr>
            </a:gs>
          </a:gsLst>
          <a:path path="circle">
            <a:fillToRect l="50000" t="50000" r="50000" b="50000"/>
          </a:path>
        </a:gradFill>
      </a:bgFillStyleLst>
    </a:fmtScheme>
  </a:themeElements>
</a:theme>
</file>