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Nunito Semi Bold" panose="020B0604020202020204" charset="0"/>
      <p:regular r:id="rId10"/>
    </p:embeddedFont>
    <p:embeddedFont>
      <p:font typeface="PT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7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9569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L'intelligence Artificielle : Un Allié du Quotidien 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462701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Ou comment arrêter d’avoir peur de Skynet et en profiter !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13278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5140404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5114925"/>
            <a:ext cx="2278737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par Dragonkalhan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984897"/>
            <a:ext cx="915828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C’est quoi l’Intelligence Artificielle 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26327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L’intelligence artificielle (IA), c’est comme un super assistant qui peut apprendre et résoudre des problèmes.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614761" y="426327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Elle est déjà autour de nous, même si on ne la voit pas !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70491"/>
            <a:ext cx="56357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Comment ça marche 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402681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92002" y="2534462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2402681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Imaginez que l’IA est comme un enfant qui apprend.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3718917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92002" y="3850698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7101959" y="3718917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Elle a besoin d’exemples (données) – Comme un enfant qui regarde plein d’images de chats pour savoir ce qu’est un chat.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035153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92002" y="5166934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101959" y="5035153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Elle a besoin d’entraînement – Elle fait des erreurs et apprend à s’améliorer avec le temps.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324124" y="635138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92002" y="6493680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7101959" y="6351389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Elle a besoin de règles – Elle suit des modèles mathématiques pour prendre des décisions.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63510"/>
            <a:ext cx="746486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L’IA va-t-elle voler nos jobs 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426500"/>
            <a:ext cx="3614618" cy="2439472"/>
          </a:xfrm>
          <a:prstGeom prst="roundRect">
            <a:avLst>
              <a:gd name="adj" fmla="val 14719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86299" y="3688675"/>
            <a:ext cx="309026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Comme toute nouvelle technologie (machines à vapeur, ordinateurs…), l’IA transforme des métiers mais en crée aussi de nouveaux.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10178058" y="3426500"/>
            <a:ext cx="3614618" cy="2439472"/>
          </a:xfrm>
          <a:prstGeom prst="roundRect">
            <a:avLst>
              <a:gd name="adj" fmla="val 14719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440233" y="3688675"/>
            <a:ext cx="309026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Elle aide à automatiser des tâches répétitives pour que l’humain se concentre sur ce qui demande de la créativité et du jugement.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2646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Les peurs (et pourquoi il ne faut pas paniquer !)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993469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795236"/>
            <a:ext cx="2250162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“Et si l’IA devenait incontrôlable ?”  Contrairement aux films, une IA ne décide pas d’elle-même de se révolter. Elle ne fait que ce qu’on lui apprend.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2993469"/>
            <a:ext cx="562451" cy="5624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46859" y="3795236"/>
            <a:ext cx="22501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“L’IA va remplacer les humains ?”  </a:t>
            </a:r>
            <a:endParaRPr lang="en-US" sz="1850" dirty="0"/>
          </a:p>
        </p:txBody>
      </p:sp>
      <p:sp>
        <p:nvSpPr>
          <p:cNvPr id="8" name="Text 3"/>
          <p:cNvSpPr/>
          <p:nvPr/>
        </p:nvSpPr>
        <p:spPr>
          <a:xfrm>
            <a:off x="3446859" y="4704874"/>
            <a:ext cx="22501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Plutôt que de remplacer, elle complète nos capacités. Pensez à elle comme un exosquelette mental !</a:t>
            </a:r>
            <a:endParaRPr lang="en-US" sz="18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2993469"/>
            <a:ext cx="562570" cy="56257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055995" y="3795355"/>
            <a:ext cx="22502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“Et la vie privée ?” </a:t>
            </a:r>
            <a:endParaRPr lang="en-US" sz="1850" dirty="0"/>
          </a:p>
        </p:txBody>
      </p:sp>
      <p:sp>
        <p:nvSpPr>
          <p:cNvPr id="11" name="Text 5"/>
          <p:cNvSpPr/>
          <p:nvPr/>
        </p:nvSpPr>
        <p:spPr>
          <a:xfrm>
            <a:off x="6055995" y="4321969"/>
            <a:ext cx="225028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C’est un vrai sujet ! Il faut être vigilant sur les données qu’on partage. Mais on a des lois pour protéger nos infos (RGPD, etc.).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6592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Ce que l’IA peut nous apporter dans le futur !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2532936"/>
            <a:ext cx="30480" cy="4930616"/>
          </a:xfrm>
          <a:prstGeom prst="roundRect">
            <a:avLst>
              <a:gd name="adj" fmla="val 1178055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435477" y="3056096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2D4DF2"/>
          </a:solidFill>
          <a:ln/>
        </p:spPr>
      </p:sp>
      <p:sp>
        <p:nvSpPr>
          <p:cNvPr id="6" name="Shape 3"/>
          <p:cNvSpPr/>
          <p:nvPr/>
        </p:nvSpPr>
        <p:spPr>
          <a:xfrm>
            <a:off x="927437" y="2802136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95315" y="2902387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7722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Santé : Diagnostic plus rapide, assistance aux médecins.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1435477" y="4157067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018CE1"/>
          </a:solidFill>
          <a:ln/>
        </p:spPr>
      </p:sp>
      <p:sp>
        <p:nvSpPr>
          <p:cNvPr id="10" name="Shape 7"/>
          <p:cNvSpPr/>
          <p:nvPr/>
        </p:nvSpPr>
        <p:spPr>
          <a:xfrm>
            <a:off x="927437" y="3903107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95315" y="4003358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513290" y="3873222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Transport : Voitures autonomes, optimisation des trajets.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1435477" y="5258038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DA33BF"/>
          </a:solidFill>
          <a:ln/>
        </p:spPr>
      </p:sp>
      <p:sp>
        <p:nvSpPr>
          <p:cNvPr id="14" name="Shape 11"/>
          <p:cNvSpPr/>
          <p:nvPr/>
        </p:nvSpPr>
        <p:spPr>
          <a:xfrm>
            <a:off x="927437" y="5004078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95315" y="5104328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513290" y="4974193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Travail : Automatisation des tâches répétitives, gain de temps.</a:t>
            </a:r>
            <a:endParaRPr lang="en-US" sz="1850" dirty="0"/>
          </a:p>
        </p:txBody>
      </p:sp>
      <p:sp>
        <p:nvSpPr>
          <p:cNvPr id="17" name="Shape 14"/>
          <p:cNvSpPr/>
          <p:nvPr/>
        </p:nvSpPr>
        <p:spPr>
          <a:xfrm>
            <a:off x="1435477" y="6742033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2D4DF2"/>
          </a:solidFill>
          <a:ln/>
        </p:spPr>
      </p:sp>
      <p:sp>
        <p:nvSpPr>
          <p:cNvPr id="18" name="Shape 15"/>
          <p:cNvSpPr/>
          <p:nvPr/>
        </p:nvSpPr>
        <p:spPr>
          <a:xfrm>
            <a:off x="927437" y="6488073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95315" y="6588323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2513290" y="6458188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Loisirs : Création de musique, d’images, d’histoires sur demande.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143" y="600432"/>
            <a:ext cx="7025045" cy="642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Des outils d’IA utiles à tester !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3" y="1679138"/>
            <a:ext cx="2763679" cy="17080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4143" y="3660100"/>
            <a:ext cx="3029903" cy="698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Gamma – Création de slides automatisée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68" y="1679138"/>
            <a:ext cx="2763798" cy="17080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21468" y="3660100"/>
            <a:ext cx="3030022" cy="698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Perplexity – Recherche intelligente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911" y="1679138"/>
            <a:ext cx="2763679" cy="17080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78911" y="3660100"/>
            <a:ext cx="3029903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Suno – Création de musique</a:t>
            </a:r>
            <a:endParaRPr lang="en-US" sz="17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6235" y="1679138"/>
            <a:ext cx="2763798" cy="170807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6235" y="3660100"/>
            <a:ext cx="3030022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Bing IA – Génération d’images</a:t>
            </a:r>
            <a:endParaRPr lang="en-US" sz="17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43" y="5013722"/>
            <a:ext cx="2763679" cy="1708071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64143" y="6994684"/>
            <a:ext cx="3029903" cy="698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– Rédaction et brainstorming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381</Words>
  <Application>Microsoft Office PowerPoint</Application>
  <PresentationFormat>Personnalisé</PresentationFormat>
  <Paragraphs>46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Nunito Semi Bold</vt:lpstr>
      <vt:lpstr>PT Sans</vt:lpstr>
      <vt:lpstr>Arial</vt:lpstr>
      <vt:lpstr>Calibri</vt:lpstr>
      <vt:lpstr>PT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KLAHN, Yohan</cp:lastModifiedBy>
  <cp:revision>4</cp:revision>
  <dcterms:created xsi:type="dcterms:W3CDTF">2025-02-20T15:23:03Z</dcterms:created>
  <dcterms:modified xsi:type="dcterms:W3CDTF">2025-09-16T08:41:32Z</dcterms:modified>
</cp:coreProperties>
</file>