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9" r:id="rId4"/>
    <p:sldMasterId id="2147483773" r:id="rId5"/>
    <p:sldMasterId id="2147483796" r:id="rId6"/>
    <p:sldMasterId id="2147483648" r:id="rId7"/>
    <p:sldMasterId id="2147483787" r:id="rId8"/>
    <p:sldMasterId id="2147483812" r:id="rId9"/>
    <p:sldMasterId id="2147483823" r:id="rId10"/>
  </p:sldMasterIdLst>
  <p:notesMasterIdLst>
    <p:notesMasterId r:id="rId35"/>
  </p:notesMasterIdLst>
  <p:handoutMasterIdLst>
    <p:handoutMasterId r:id="rId36"/>
  </p:handoutMasterIdLst>
  <p:sldIdLst>
    <p:sldId id="395" r:id="rId11"/>
    <p:sldId id="846" r:id="rId12"/>
    <p:sldId id="485" r:id="rId13"/>
    <p:sldId id="943" r:id="rId14"/>
    <p:sldId id="1198" r:id="rId15"/>
    <p:sldId id="1202" r:id="rId16"/>
    <p:sldId id="1203" r:id="rId17"/>
    <p:sldId id="1199" r:id="rId18"/>
    <p:sldId id="1187" r:id="rId19"/>
    <p:sldId id="1179" r:id="rId20"/>
    <p:sldId id="1193" r:id="rId21"/>
    <p:sldId id="911" r:id="rId22"/>
    <p:sldId id="1195" r:id="rId23"/>
    <p:sldId id="849" r:id="rId24"/>
    <p:sldId id="1184" r:id="rId25"/>
    <p:sldId id="965" r:id="rId26"/>
    <p:sldId id="966" r:id="rId27"/>
    <p:sldId id="967" r:id="rId28"/>
    <p:sldId id="968" r:id="rId29"/>
    <p:sldId id="969" r:id="rId30"/>
    <p:sldId id="937" r:id="rId31"/>
    <p:sldId id="944" r:id="rId32"/>
    <p:sldId id="978" r:id="rId33"/>
    <p:sldId id="642" r:id="rId3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ésentation_Titre" id="{DC294267-25F5-A147-8322-8619D6955BD0}">
          <p14:sldIdLst>
            <p14:sldId id="395"/>
          </p14:sldIdLst>
        </p14:section>
        <p14:section name="Présentation" id="{C38E141B-A292-2744-BE53-3F6EF579B2DB}">
          <p14:sldIdLst>
            <p14:sldId id="846"/>
            <p14:sldId id="485"/>
            <p14:sldId id="943"/>
          </p14:sldIdLst>
        </p14:section>
        <p14:section name="Le schéma" id="{C20AF61C-A898-9149-AE4C-90233879674D}">
          <p14:sldIdLst>
            <p14:sldId id="1198"/>
            <p14:sldId id="1202"/>
            <p14:sldId id="1203"/>
            <p14:sldId id="1199"/>
            <p14:sldId id="1187"/>
            <p14:sldId id="1179"/>
            <p14:sldId id="1193"/>
            <p14:sldId id="911"/>
            <p14:sldId id="1195"/>
            <p14:sldId id="849"/>
            <p14:sldId id="1184"/>
          </p14:sldIdLst>
        </p14:section>
        <p14:section name="Ressources" id="{2D6EF4F4-DCC0-F341-9DA4-B346F3F471DF}">
          <p14:sldIdLst>
            <p14:sldId id="965"/>
            <p14:sldId id="966"/>
            <p14:sldId id="967"/>
            <p14:sldId id="968"/>
            <p14:sldId id="969"/>
            <p14:sldId id="937"/>
            <p14:sldId id="944"/>
            <p14:sldId id="978"/>
          </p14:sldIdLst>
        </p14:section>
        <p14:section name="Conclusion" id="{A8E6B2C2-9829-204C-8E1F-73A36CDC08AD}">
          <p14:sldIdLst>
            <p14:sldId id="6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70C0239-791F-5A5C-1622-7437F10FD14F}" name="Coryse Quibel" initials="CQ" userId="S::cquibel@access42.net::84bba7d8-846d-4bcf-8955-e5fb75f76b89" providerId="AD"/>
  <p188:author id="{C4FF3479-7274-234C-74B0-E0E59D5750A3}" name="Luce Carevic" initials="LC" userId="S::lcarevic@access42.net::7b624d13-ec04-430d-9380-767bbdf127c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ccess 42" initials="A4" lastIdx="2" clrIdx="0">
    <p:extLst>
      <p:ext uri="{19B8F6BF-5375-455C-9EA6-DF929625EA0E}">
        <p15:presenceInfo xmlns:p15="http://schemas.microsoft.com/office/powerpoint/2012/main" userId="f8da1bd98924350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86E"/>
    <a:srgbClr val="343643"/>
    <a:srgbClr val="1D3049"/>
    <a:srgbClr val="962E3D"/>
    <a:srgbClr val="F7F7F7"/>
    <a:srgbClr val="F5F3E6"/>
    <a:srgbClr val="0B1A34"/>
    <a:srgbClr val="972E3E"/>
    <a:srgbClr val="F2EBC7"/>
    <a:srgbClr val="CEDA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7"/>
    <p:restoredTop sz="95075"/>
  </p:normalViewPr>
  <p:slideViewPr>
    <p:cSldViewPr snapToGrid="0" showGuides="1">
      <p:cViewPr varScale="1">
        <p:scale>
          <a:sx n="81" d="100"/>
          <a:sy n="81" d="100"/>
        </p:scale>
        <p:origin x="216" y="94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viewProps" Target="viewProps.xml"/><Relationship Id="rId21" Type="http://schemas.openxmlformats.org/officeDocument/2006/relationships/slide" Target="slides/slide11.xml"/><Relationship Id="rId34" Type="http://schemas.openxmlformats.org/officeDocument/2006/relationships/slide" Target="slides/slide24.xml"/><Relationship Id="rId42"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handoutMaster" Target="handoutMasters/handoutMaster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notesMaster" Target="notesMasters/notesMaster1.xml"/><Relationship Id="rId43" Type="http://schemas.microsoft.com/office/2018/10/relationships/authors" Target="author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yse Quibel" userId="84bba7d8-846d-4bcf-8955-e5fb75f76b89" providerId="ADAL" clId="{BE442759-819F-AA47-B6BA-4C984E5A161A}"/>
    <pc:docChg chg="undo custSel addSld modSld">
      <pc:chgData name="Coryse Quibel" userId="84bba7d8-846d-4bcf-8955-e5fb75f76b89" providerId="ADAL" clId="{BE442759-819F-AA47-B6BA-4C984E5A161A}" dt="2025-04-10T12:18:06.376" v="10" actId="14100"/>
      <pc:docMkLst>
        <pc:docMk/>
      </pc:docMkLst>
      <pc:sldChg chg="modSp mod">
        <pc:chgData name="Coryse Quibel" userId="84bba7d8-846d-4bcf-8955-e5fb75f76b89" providerId="ADAL" clId="{BE442759-819F-AA47-B6BA-4C984E5A161A}" dt="2025-03-28T14:52:11.009" v="2"/>
        <pc:sldMkLst>
          <pc:docMk/>
          <pc:sldMk cId="2578697017" sldId="754"/>
        </pc:sldMkLst>
      </pc:sldChg>
      <pc:sldChg chg="mod modShow">
        <pc:chgData name="Coryse Quibel" userId="84bba7d8-846d-4bcf-8955-e5fb75f76b89" providerId="ADAL" clId="{BE442759-819F-AA47-B6BA-4C984E5A161A}" dt="2025-04-10T12:16:39.536" v="4" actId="729"/>
        <pc:sldMkLst>
          <pc:docMk/>
          <pc:sldMk cId="3951178531" sldId="960"/>
        </pc:sldMkLst>
      </pc:sldChg>
      <pc:sldChg chg="mod modShow">
        <pc:chgData name="Coryse Quibel" userId="84bba7d8-846d-4bcf-8955-e5fb75f76b89" providerId="ADAL" clId="{BE442759-819F-AA47-B6BA-4C984E5A161A}" dt="2025-04-10T12:16:39.536" v="4" actId="729"/>
        <pc:sldMkLst>
          <pc:docMk/>
          <pc:sldMk cId="2668105857" sldId="1149"/>
        </pc:sldMkLst>
      </pc:sldChg>
      <pc:sldChg chg="mod modShow">
        <pc:chgData name="Coryse Quibel" userId="84bba7d8-846d-4bcf-8955-e5fb75f76b89" providerId="ADAL" clId="{BE442759-819F-AA47-B6BA-4C984E5A161A}" dt="2025-04-10T12:16:39.536" v="4" actId="729"/>
        <pc:sldMkLst>
          <pc:docMk/>
          <pc:sldMk cId="1902341320" sldId="1150"/>
        </pc:sldMkLst>
      </pc:sldChg>
      <pc:sldChg chg="modSp add mod">
        <pc:chgData name="Coryse Quibel" userId="84bba7d8-846d-4bcf-8955-e5fb75f76b89" providerId="ADAL" clId="{BE442759-819F-AA47-B6BA-4C984E5A161A}" dt="2025-04-10T12:18:06.376" v="10" actId="14100"/>
        <pc:sldMkLst>
          <pc:docMk/>
          <pc:sldMk cId="975751908" sldId="1151"/>
        </pc:sldMkLst>
      </pc:sldChg>
      <pc:sldChg chg="modSp add mod">
        <pc:chgData name="Coryse Quibel" userId="84bba7d8-846d-4bcf-8955-e5fb75f76b89" providerId="ADAL" clId="{BE442759-819F-AA47-B6BA-4C984E5A161A}" dt="2025-04-10T12:16:52.230" v="6" actId="242"/>
        <pc:sldMkLst>
          <pc:docMk/>
          <pc:sldMk cId="3340370822" sldId="1205"/>
        </pc:sldMkLst>
      </pc:sldChg>
      <pc:sldChg chg="add">
        <pc:chgData name="Coryse Quibel" userId="84bba7d8-846d-4bcf-8955-e5fb75f76b89" providerId="ADAL" clId="{BE442759-819F-AA47-B6BA-4C984E5A161A}" dt="2025-04-10T12:16:30.070" v="3"/>
        <pc:sldMkLst>
          <pc:docMk/>
          <pc:sldMk cId="2283695898" sldId="1206"/>
        </pc:sldMkLst>
      </pc:sldChg>
      <pc:sldChg chg="modSp add mod">
        <pc:chgData name="Coryse Quibel" userId="84bba7d8-846d-4bcf-8955-e5fb75f76b89" providerId="ADAL" clId="{BE442759-819F-AA47-B6BA-4C984E5A161A}" dt="2025-04-10T12:17:43.404" v="9" actId="13244"/>
        <pc:sldMkLst>
          <pc:docMk/>
          <pc:sldMk cId="1366910172" sldId="1207"/>
        </pc:sldMkLst>
      </pc:sldChg>
      <pc:sldChg chg="add">
        <pc:chgData name="Coryse Quibel" userId="84bba7d8-846d-4bcf-8955-e5fb75f76b89" providerId="ADAL" clId="{BE442759-819F-AA47-B6BA-4C984E5A161A}" dt="2025-04-10T12:16:30.070" v="3"/>
        <pc:sldMkLst>
          <pc:docMk/>
          <pc:sldMk cId="3918466061" sldId="1208"/>
        </pc:sldMkLst>
      </pc:sldChg>
      <pc:sldChg chg="add">
        <pc:chgData name="Coryse Quibel" userId="84bba7d8-846d-4bcf-8955-e5fb75f76b89" providerId="ADAL" clId="{BE442759-819F-AA47-B6BA-4C984E5A161A}" dt="2025-04-10T12:16:30.070" v="3"/>
        <pc:sldMkLst>
          <pc:docMk/>
          <pc:sldMk cId="4240566695" sldId="1209"/>
        </pc:sldMkLst>
      </pc:sldChg>
      <pc:sldChg chg="add">
        <pc:chgData name="Coryse Quibel" userId="84bba7d8-846d-4bcf-8955-e5fb75f76b89" providerId="ADAL" clId="{BE442759-819F-AA47-B6BA-4C984E5A161A}" dt="2025-04-10T12:16:30.070" v="3"/>
        <pc:sldMkLst>
          <pc:docMk/>
          <pc:sldMk cId="57561553" sldId="1210"/>
        </pc:sldMkLst>
      </pc:sldChg>
      <pc:sldChg chg="add">
        <pc:chgData name="Coryse Quibel" userId="84bba7d8-846d-4bcf-8955-e5fb75f76b89" providerId="ADAL" clId="{BE442759-819F-AA47-B6BA-4C984E5A161A}" dt="2025-04-10T12:16:30.070" v="3"/>
        <pc:sldMkLst>
          <pc:docMk/>
          <pc:sldMk cId="4068497518" sldId="1211"/>
        </pc:sldMkLst>
      </pc:sldChg>
      <pc:sldChg chg="add">
        <pc:chgData name="Coryse Quibel" userId="84bba7d8-846d-4bcf-8955-e5fb75f76b89" providerId="ADAL" clId="{BE442759-819F-AA47-B6BA-4C984E5A161A}" dt="2025-04-10T12:16:30.070" v="3"/>
        <pc:sldMkLst>
          <pc:docMk/>
          <pc:sldMk cId="599197195" sldId="1212"/>
        </pc:sldMkLst>
      </pc:sldChg>
      <pc:sldChg chg="add">
        <pc:chgData name="Coryse Quibel" userId="84bba7d8-846d-4bcf-8955-e5fb75f76b89" providerId="ADAL" clId="{BE442759-819F-AA47-B6BA-4C984E5A161A}" dt="2025-04-10T12:16:30.070" v="3"/>
        <pc:sldMkLst>
          <pc:docMk/>
          <pc:sldMk cId="231251701" sldId="1213"/>
        </pc:sldMkLst>
      </pc:sldChg>
    </pc:docChg>
  </pc:docChgLst>
  <pc:docChgLst>
    <pc:chgData name="Audrey Maniez" userId="719fda56-7bdc-4160-a16f-139deaef89d3" providerId="ADAL" clId="{413EAFE2-3685-EA46-B319-BB2B2F366B68}"/>
    <pc:docChg chg="undo custSel addSld delSld modSld sldOrd delSection modSection">
      <pc:chgData name="Audrey Maniez" userId="719fda56-7bdc-4160-a16f-139deaef89d3" providerId="ADAL" clId="{413EAFE2-3685-EA46-B319-BB2B2F366B68}" dt="2025-06-16T13:29:32.168" v="5001" actId="6549"/>
      <pc:docMkLst>
        <pc:docMk/>
      </pc:docMkLst>
      <pc:sldChg chg="del">
        <pc:chgData name="Audrey Maniez" userId="719fda56-7bdc-4160-a16f-139deaef89d3" providerId="ADAL" clId="{413EAFE2-3685-EA46-B319-BB2B2F366B68}" dt="2025-05-28T12:52:23.352" v="217" actId="2696"/>
        <pc:sldMkLst>
          <pc:docMk/>
          <pc:sldMk cId="2912679774" sldId="309"/>
        </pc:sldMkLst>
      </pc:sldChg>
      <pc:sldChg chg="del">
        <pc:chgData name="Audrey Maniez" userId="719fda56-7bdc-4160-a16f-139deaef89d3" providerId="ADAL" clId="{413EAFE2-3685-EA46-B319-BB2B2F366B68}" dt="2025-05-28T12:30:33.562" v="107" actId="2696"/>
        <pc:sldMkLst>
          <pc:docMk/>
          <pc:sldMk cId="2547692002" sldId="312"/>
        </pc:sldMkLst>
      </pc:sldChg>
      <pc:sldChg chg="del">
        <pc:chgData name="Audrey Maniez" userId="719fda56-7bdc-4160-a16f-139deaef89d3" providerId="ADAL" clId="{413EAFE2-3685-EA46-B319-BB2B2F366B68}" dt="2025-05-28T12:30:52.886" v="117" actId="2696"/>
        <pc:sldMkLst>
          <pc:docMk/>
          <pc:sldMk cId="3921554114" sldId="326"/>
        </pc:sldMkLst>
      </pc:sldChg>
      <pc:sldChg chg="del">
        <pc:chgData name="Audrey Maniez" userId="719fda56-7bdc-4160-a16f-139deaef89d3" providerId="ADAL" clId="{413EAFE2-3685-EA46-B319-BB2B2F366B68}" dt="2025-05-28T12:37:28.565" v="164" actId="2696"/>
        <pc:sldMkLst>
          <pc:docMk/>
          <pc:sldMk cId="839740051" sldId="341"/>
        </pc:sldMkLst>
      </pc:sldChg>
      <pc:sldChg chg="modSp mod">
        <pc:chgData name="Audrey Maniez" userId="719fda56-7bdc-4160-a16f-139deaef89d3" providerId="ADAL" clId="{413EAFE2-3685-EA46-B319-BB2B2F366B68}" dt="2025-06-05T10:32:44.589" v="4243" actId="790"/>
        <pc:sldMkLst>
          <pc:docMk/>
          <pc:sldMk cId="4163093602" sldId="395"/>
        </pc:sldMkLst>
        <pc:spChg chg="mod">
          <ac:chgData name="Audrey Maniez" userId="719fda56-7bdc-4160-a16f-139deaef89d3" providerId="ADAL" clId="{413EAFE2-3685-EA46-B319-BB2B2F366B68}" dt="2025-06-05T10:32:44.589" v="4243" actId="790"/>
          <ac:spMkLst>
            <pc:docMk/>
            <pc:sldMk cId="4163093602" sldId="395"/>
            <ac:spMk id="2" creationId="{1751DC84-2437-98B3-A039-5812994B09B5}"/>
          </ac:spMkLst>
        </pc:spChg>
      </pc:sldChg>
      <pc:sldChg chg="del">
        <pc:chgData name="Audrey Maniez" userId="719fda56-7bdc-4160-a16f-139deaef89d3" providerId="ADAL" clId="{413EAFE2-3685-EA46-B319-BB2B2F366B68}" dt="2025-05-28T12:29:57.457" v="105" actId="2696"/>
        <pc:sldMkLst>
          <pc:docMk/>
          <pc:sldMk cId="1202663722" sldId="398"/>
        </pc:sldMkLst>
      </pc:sldChg>
      <pc:sldChg chg="del">
        <pc:chgData name="Audrey Maniez" userId="719fda56-7bdc-4160-a16f-139deaef89d3" providerId="ADAL" clId="{413EAFE2-3685-EA46-B319-BB2B2F366B68}" dt="2025-05-28T12:30:02.048" v="106" actId="2696"/>
        <pc:sldMkLst>
          <pc:docMk/>
          <pc:sldMk cId="1436373398" sldId="484"/>
        </pc:sldMkLst>
      </pc:sldChg>
      <pc:sldChg chg="modSp add del mod ord">
        <pc:chgData name="Audrey Maniez" userId="719fda56-7bdc-4160-a16f-139deaef89d3" providerId="ADAL" clId="{413EAFE2-3685-EA46-B319-BB2B2F366B68}" dt="2025-06-05T12:16:11.865" v="4937" actId="1076"/>
        <pc:sldMkLst>
          <pc:docMk/>
          <pc:sldMk cId="2507894013" sldId="485"/>
        </pc:sldMkLst>
        <pc:spChg chg="mod">
          <ac:chgData name="Audrey Maniez" userId="719fda56-7bdc-4160-a16f-139deaef89d3" providerId="ADAL" clId="{413EAFE2-3685-EA46-B319-BB2B2F366B68}" dt="2025-06-05T10:32:44.589" v="4243" actId="790"/>
          <ac:spMkLst>
            <pc:docMk/>
            <pc:sldMk cId="2507894013" sldId="485"/>
            <ac:spMk id="2" creationId="{18DD7EC3-CBAF-AA39-5FC7-1CBEB78010EA}"/>
          </ac:spMkLst>
        </pc:spChg>
        <pc:spChg chg="mod">
          <ac:chgData name="Audrey Maniez" userId="719fda56-7bdc-4160-a16f-139deaef89d3" providerId="ADAL" clId="{413EAFE2-3685-EA46-B319-BB2B2F366B68}" dt="2025-06-05T12:16:11.865" v="4937" actId="1076"/>
          <ac:spMkLst>
            <pc:docMk/>
            <pc:sldMk cId="2507894013" sldId="485"/>
            <ac:spMk id="3" creationId="{CACFCEB7-3CF7-CADF-8490-EEFD5DBB62A8}"/>
          </ac:spMkLst>
        </pc:spChg>
        <pc:spChg chg="mod">
          <ac:chgData name="Audrey Maniez" userId="719fda56-7bdc-4160-a16f-139deaef89d3" providerId="ADAL" clId="{413EAFE2-3685-EA46-B319-BB2B2F366B68}" dt="2025-06-05T10:32:44.589" v="4243" actId="790"/>
          <ac:spMkLst>
            <pc:docMk/>
            <pc:sldMk cId="2507894013" sldId="485"/>
            <ac:spMk id="4" creationId="{A0C8134C-795B-070D-3312-7B01FC92E1CE}"/>
          </ac:spMkLst>
        </pc:spChg>
      </pc:sldChg>
      <pc:sldChg chg="del">
        <pc:chgData name="Audrey Maniez" userId="719fda56-7bdc-4160-a16f-139deaef89d3" providerId="ADAL" clId="{413EAFE2-3685-EA46-B319-BB2B2F366B68}" dt="2025-05-28T12:36:44.843" v="153" actId="2696"/>
        <pc:sldMkLst>
          <pc:docMk/>
          <pc:sldMk cId="1292643891" sldId="486"/>
        </pc:sldMkLst>
      </pc:sldChg>
      <pc:sldChg chg="del">
        <pc:chgData name="Audrey Maniez" userId="719fda56-7bdc-4160-a16f-139deaef89d3" providerId="ADAL" clId="{413EAFE2-3685-EA46-B319-BB2B2F366B68}" dt="2025-05-28T12:31:04.417" v="127" actId="2696"/>
        <pc:sldMkLst>
          <pc:docMk/>
          <pc:sldMk cId="1277403372" sldId="487"/>
        </pc:sldMkLst>
      </pc:sldChg>
      <pc:sldChg chg="modSp mod">
        <pc:chgData name="Audrey Maniez" userId="719fda56-7bdc-4160-a16f-139deaef89d3" providerId="ADAL" clId="{413EAFE2-3685-EA46-B319-BB2B2F366B68}" dt="2025-06-05T10:32:44.589" v="4243" actId="790"/>
        <pc:sldMkLst>
          <pc:docMk/>
          <pc:sldMk cId="3819955194" sldId="642"/>
        </pc:sldMkLst>
        <pc:spChg chg="mod">
          <ac:chgData name="Audrey Maniez" userId="719fda56-7bdc-4160-a16f-139deaef89d3" providerId="ADAL" clId="{413EAFE2-3685-EA46-B319-BB2B2F366B68}" dt="2025-06-05T10:32:44.589" v="4243" actId="790"/>
          <ac:spMkLst>
            <pc:docMk/>
            <pc:sldMk cId="3819955194" sldId="642"/>
            <ac:spMk id="2" creationId="{07B0A98C-FB95-362F-EE71-AA10FA9BF236}"/>
          </ac:spMkLst>
        </pc:spChg>
        <pc:spChg chg="mod">
          <ac:chgData name="Audrey Maniez" userId="719fda56-7bdc-4160-a16f-139deaef89d3" providerId="ADAL" clId="{413EAFE2-3685-EA46-B319-BB2B2F366B68}" dt="2025-06-05T10:32:44.589" v="4243" actId="790"/>
          <ac:spMkLst>
            <pc:docMk/>
            <pc:sldMk cId="3819955194" sldId="642"/>
            <ac:spMk id="3" creationId="{F2C171C7-E4E9-4F03-8479-511FD3320D5E}"/>
          </ac:spMkLst>
        </pc:spChg>
        <pc:spChg chg="mod">
          <ac:chgData name="Audrey Maniez" userId="719fda56-7bdc-4160-a16f-139deaef89d3" providerId="ADAL" clId="{413EAFE2-3685-EA46-B319-BB2B2F366B68}" dt="2025-06-05T10:32:44.589" v="4243" actId="790"/>
          <ac:spMkLst>
            <pc:docMk/>
            <pc:sldMk cId="3819955194" sldId="642"/>
            <ac:spMk id="4" creationId="{5BBB3929-FD68-E37F-4F47-EF49FEA1B63B}"/>
          </ac:spMkLst>
        </pc:spChg>
      </pc:sldChg>
      <pc:sldChg chg="addSp delSp modSp del mod">
        <pc:chgData name="Audrey Maniez" userId="719fda56-7bdc-4160-a16f-139deaef89d3" providerId="ADAL" clId="{413EAFE2-3685-EA46-B319-BB2B2F366B68}" dt="2025-06-10T11:32:53.853" v="4975" actId="2696"/>
        <pc:sldMkLst>
          <pc:docMk/>
          <pc:sldMk cId="907450482" sldId="644"/>
        </pc:sldMkLst>
      </pc:sldChg>
      <pc:sldChg chg="del">
        <pc:chgData name="Audrey Maniez" userId="719fda56-7bdc-4160-a16f-139deaef89d3" providerId="ADAL" clId="{413EAFE2-3685-EA46-B319-BB2B2F366B68}" dt="2025-05-28T12:48:17.117" v="182" actId="2696"/>
        <pc:sldMkLst>
          <pc:docMk/>
          <pc:sldMk cId="346767326" sldId="669"/>
        </pc:sldMkLst>
      </pc:sldChg>
      <pc:sldChg chg="del">
        <pc:chgData name="Audrey Maniez" userId="719fda56-7bdc-4160-a16f-139deaef89d3" providerId="ADAL" clId="{413EAFE2-3685-EA46-B319-BB2B2F366B68}" dt="2025-05-28T12:30:51.716" v="115" actId="2696"/>
        <pc:sldMkLst>
          <pc:docMk/>
          <pc:sldMk cId="3348120470" sldId="717"/>
        </pc:sldMkLst>
      </pc:sldChg>
      <pc:sldChg chg="del">
        <pc:chgData name="Audrey Maniez" userId="719fda56-7bdc-4160-a16f-139deaef89d3" providerId="ADAL" clId="{413EAFE2-3685-EA46-B319-BB2B2F366B68}" dt="2025-05-28T12:37:20.993" v="161" actId="2696"/>
        <pc:sldMkLst>
          <pc:docMk/>
          <pc:sldMk cId="723998123" sldId="718"/>
        </pc:sldMkLst>
      </pc:sldChg>
      <pc:sldChg chg="del">
        <pc:chgData name="Audrey Maniez" userId="719fda56-7bdc-4160-a16f-139deaef89d3" providerId="ADAL" clId="{413EAFE2-3685-EA46-B319-BB2B2F366B68}" dt="2025-05-28T12:49:28.785" v="197" actId="2696"/>
        <pc:sldMkLst>
          <pc:docMk/>
          <pc:sldMk cId="257232059" sldId="732"/>
        </pc:sldMkLst>
      </pc:sldChg>
      <pc:sldChg chg="del">
        <pc:chgData name="Audrey Maniez" userId="719fda56-7bdc-4160-a16f-139deaef89d3" providerId="ADAL" clId="{413EAFE2-3685-EA46-B319-BB2B2F366B68}" dt="2025-05-28T12:37:24.776" v="162" actId="2696"/>
        <pc:sldMkLst>
          <pc:docMk/>
          <pc:sldMk cId="1779580954" sldId="753"/>
        </pc:sldMkLst>
      </pc:sldChg>
      <pc:sldChg chg="del">
        <pc:chgData name="Audrey Maniez" userId="719fda56-7bdc-4160-a16f-139deaef89d3" providerId="ADAL" clId="{413EAFE2-3685-EA46-B319-BB2B2F366B68}" dt="2025-05-28T12:37:26.934" v="163" actId="2696"/>
        <pc:sldMkLst>
          <pc:docMk/>
          <pc:sldMk cId="2578697017" sldId="754"/>
        </pc:sldMkLst>
      </pc:sldChg>
      <pc:sldChg chg="del">
        <pc:chgData name="Audrey Maniez" userId="719fda56-7bdc-4160-a16f-139deaef89d3" providerId="ADAL" clId="{413EAFE2-3685-EA46-B319-BB2B2F366B68}" dt="2025-05-28T12:34:39.459" v="129" actId="2696"/>
        <pc:sldMkLst>
          <pc:docMk/>
          <pc:sldMk cId="3548317749" sldId="758"/>
        </pc:sldMkLst>
      </pc:sldChg>
      <pc:sldChg chg="del">
        <pc:chgData name="Audrey Maniez" userId="719fda56-7bdc-4160-a16f-139deaef89d3" providerId="ADAL" clId="{413EAFE2-3685-EA46-B319-BB2B2F366B68}" dt="2025-05-28T12:34:42.247" v="132" actId="2696"/>
        <pc:sldMkLst>
          <pc:docMk/>
          <pc:sldMk cId="1015895193" sldId="759"/>
        </pc:sldMkLst>
      </pc:sldChg>
      <pc:sldChg chg="del">
        <pc:chgData name="Audrey Maniez" userId="719fda56-7bdc-4160-a16f-139deaef89d3" providerId="ADAL" clId="{413EAFE2-3685-EA46-B319-BB2B2F366B68}" dt="2025-06-05T09:42:38.653" v="3924" actId="18676"/>
        <pc:sldMkLst>
          <pc:docMk/>
          <pc:sldMk cId="706483387" sldId="760"/>
        </pc:sldMkLst>
      </pc:sldChg>
      <pc:sldChg chg="del">
        <pc:chgData name="Audrey Maniez" userId="719fda56-7bdc-4160-a16f-139deaef89d3" providerId="ADAL" clId="{413EAFE2-3685-EA46-B319-BB2B2F366B68}" dt="2025-06-05T09:42:38.653" v="3924" actId="18676"/>
        <pc:sldMkLst>
          <pc:docMk/>
          <pc:sldMk cId="2398016538" sldId="762"/>
        </pc:sldMkLst>
      </pc:sldChg>
      <pc:sldChg chg="modSp del mod">
        <pc:chgData name="Audrey Maniez" userId="719fda56-7bdc-4160-a16f-139deaef89d3" providerId="ADAL" clId="{413EAFE2-3685-EA46-B319-BB2B2F366B68}" dt="2025-05-28T12:52:45.114" v="221" actId="2696"/>
        <pc:sldMkLst>
          <pc:docMk/>
          <pc:sldMk cId="2590141555" sldId="766"/>
        </pc:sldMkLst>
      </pc:sldChg>
      <pc:sldChg chg="del">
        <pc:chgData name="Audrey Maniez" userId="719fda56-7bdc-4160-a16f-139deaef89d3" providerId="ADAL" clId="{413EAFE2-3685-EA46-B319-BB2B2F366B68}" dt="2025-05-28T14:36:53.343" v="3881" actId="2696"/>
        <pc:sldMkLst>
          <pc:docMk/>
          <pc:sldMk cId="1651678500" sldId="768"/>
        </pc:sldMkLst>
      </pc:sldChg>
      <pc:sldChg chg="del">
        <pc:chgData name="Audrey Maniez" userId="719fda56-7bdc-4160-a16f-139deaef89d3" providerId="ADAL" clId="{413EAFE2-3685-EA46-B319-BB2B2F366B68}" dt="2025-05-28T14:35:28.242" v="3876" actId="2696"/>
        <pc:sldMkLst>
          <pc:docMk/>
          <pc:sldMk cId="170565175" sldId="772"/>
        </pc:sldMkLst>
      </pc:sldChg>
      <pc:sldChg chg="del">
        <pc:chgData name="Audrey Maniez" userId="719fda56-7bdc-4160-a16f-139deaef89d3" providerId="ADAL" clId="{413EAFE2-3685-EA46-B319-BB2B2F366B68}" dt="2025-05-28T14:35:23.306" v="3873" actId="2696"/>
        <pc:sldMkLst>
          <pc:docMk/>
          <pc:sldMk cId="2035751949" sldId="774"/>
        </pc:sldMkLst>
      </pc:sldChg>
      <pc:sldChg chg="del">
        <pc:chgData name="Audrey Maniez" userId="719fda56-7bdc-4160-a16f-139deaef89d3" providerId="ADAL" clId="{413EAFE2-3685-EA46-B319-BB2B2F366B68}" dt="2025-05-28T14:35:21.107" v="3872" actId="2696"/>
        <pc:sldMkLst>
          <pc:docMk/>
          <pc:sldMk cId="1793080902" sldId="775"/>
        </pc:sldMkLst>
      </pc:sldChg>
      <pc:sldChg chg="del">
        <pc:chgData name="Audrey Maniez" userId="719fda56-7bdc-4160-a16f-139deaef89d3" providerId="ADAL" clId="{413EAFE2-3685-EA46-B319-BB2B2F366B68}" dt="2025-05-28T12:49:53.250" v="202" actId="2696"/>
        <pc:sldMkLst>
          <pc:docMk/>
          <pc:sldMk cId="1148100194" sldId="777"/>
        </pc:sldMkLst>
      </pc:sldChg>
      <pc:sldChg chg="del">
        <pc:chgData name="Audrey Maniez" userId="719fda56-7bdc-4160-a16f-139deaef89d3" providerId="ADAL" clId="{413EAFE2-3685-EA46-B319-BB2B2F366B68}" dt="2025-05-28T12:49:51.663" v="200" actId="2696"/>
        <pc:sldMkLst>
          <pc:docMk/>
          <pc:sldMk cId="938517292" sldId="779"/>
        </pc:sldMkLst>
      </pc:sldChg>
      <pc:sldChg chg="del">
        <pc:chgData name="Audrey Maniez" userId="719fda56-7bdc-4160-a16f-139deaef89d3" providerId="ADAL" clId="{413EAFE2-3685-EA46-B319-BB2B2F366B68}" dt="2025-05-28T12:49:52.817" v="201" actId="2696"/>
        <pc:sldMkLst>
          <pc:docMk/>
          <pc:sldMk cId="823281115" sldId="780"/>
        </pc:sldMkLst>
      </pc:sldChg>
      <pc:sldChg chg="del">
        <pc:chgData name="Audrey Maniez" userId="719fda56-7bdc-4160-a16f-139deaef89d3" providerId="ADAL" clId="{413EAFE2-3685-EA46-B319-BB2B2F366B68}" dt="2025-05-28T12:49:50.429" v="199" actId="2696"/>
        <pc:sldMkLst>
          <pc:docMk/>
          <pc:sldMk cId="1191327145" sldId="781"/>
        </pc:sldMkLst>
      </pc:sldChg>
      <pc:sldChg chg="del">
        <pc:chgData name="Audrey Maniez" userId="719fda56-7bdc-4160-a16f-139deaef89d3" providerId="ADAL" clId="{413EAFE2-3685-EA46-B319-BB2B2F366B68}" dt="2025-05-28T12:30:45.887" v="113" actId="2696"/>
        <pc:sldMkLst>
          <pc:docMk/>
          <pc:sldMk cId="2509952281" sldId="785"/>
        </pc:sldMkLst>
      </pc:sldChg>
      <pc:sldChg chg="del">
        <pc:chgData name="Audrey Maniez" userId="719fda56-7bdc-4160-a16f-139deaef89d3" providerId="ADAL" clId="{413EAFE2-3685-EA46-B319-BB2B2F366B68}" dt="2025-05-28T12:40:49.272" v="168" actId="2696"/>
        <pc:sldMkLst>
          <pc:docMk/>
          <pc:sldMk cId="1982497982" sldId="786"/>
        </pc:sldMkLst>
      </pc:sldChg>
      <pc:sldChg chg="del">
        <pc:chgData name="Audrey Maniez" userId="719fda56-7bdc-4160-a16f-139deaef89d3" providerId="ADAL" clId="{413EAFE2-3685-EA46-B319-BB2B2F366B68}" dt="2025-05-28T12:30:51.109" v="114" actId="2696"/>
        <pc:sldMkLst>
          <pc:docMk/>
          <pc:sldMk cId="1397499472" sldId="787"/>
        </pc:sldMkLst>
      </pc:sldChg>
      <pc:sldChg chg="del">
        <pc:chgData name="Audrey Maniez" userId="719fda56-7bdc-4160-a16f-139deaef89d3" providerId="ADAL" clId="{413EAFE2-3685-EA46-B319-BB2B2F366B68}" dt="2025-05-28T14:37:08.106" v="3883" actId="2696"/>
        <pc:sldMkLst>
          <pc:docMk/>
          <pc:sldMk cId="3611495354" sldId="788"/>
        </pc:sldMkLst>
      </pc:sldChg>
      <pc:sldChg chg="del">
        <pc:chgData name="Audrey Maniez" userId="719fda56-7bdc-4160-a16f-139deaef89d3" providerId="ADAL" clId="{413EAFE2-3685-EA46-B319-BB2B2F366B68}" dt="2025-05-28T12:49:16.886" v="190" actId="2696"/>
        <pc:sldMkLst>
          <pc:docMk/>
          <pc:sldMk cId="1359772809" sldId="790"/>
        </pc:sldMkLst>
      </pc:sldChg>
      <pc:sldChg chg="del">
        <pc:chgData name="Audrey Maniez" userId="719fda56-7bdc-4160-a16f-139deaef89d3" providerId="ADAL" clId="{413EAFE2-3685-EA46-B319-BB2B2F366B68}" dt="2025-05-28T12:49:17.062" v="191" actId="2696"/>
        <pc:sldMkLst>
          <pc:docMk/>
          <pc:sldMk cId="1535425213" sldId="791"/>
        </pc:sldMkLst>
      </pc:sldChg>
      <pc:sldChg chg="del">
        <pc:chgData name="Audrey Maniez" userId="719fda56-7bdc-4160-a16f-139deaef89d3" providerId="ADAL" clId="{413EAFE2-3685-EA46-B319-BB2B2F366B68}" dt="2025-05-28T12:49:18.123" v="192" actId="2696"/>
        <pc:sldMkLst>
          <pc:docMk/>
          <pc:sldMk cId="460377289" sldId="792"/>
        </pc:sldMkLst>
      </pc:sldChg>
      <pc:sldChg chg="del">
        <pc:chgData name="Audrey Maniez" userId="719fda56-7bdc-4160-a16f-139deaef89d3" providerId="ADAL" clId="{413EAFE2-3685-EA46-B319-BB2B2F366B68}" dt="2025-05-28T12:49:18.306" v="193" actId="2696"/>
        <pc:sldMkLst>
          <pc:docMk/>
          <pc:sldMk cId="4054255151" sldId="793"/>
        </pc:sldMkLst>
      </pc:sldChg>
      <pc:sldChg chg="del">
        <pc:chgData name="Audrey Maniez" userId="719fda56-7bdc-4160-a16f-139deaef89d3" providerId="ADAL" clId="{413EAFE2-3685-EA46-B319-BB2B2F366B68}" dt="2025-05-28T12:49:48.497" v="198" actId="2696"/>
        <pc:sldMkLst>
          <pc:docMk/>
          <pc:sldMk cId="470527291" sldId="814"/>
        </pc:sldMkLst>
      </pc:sldChg>
      <pc:sldChg chg="del">
        <pc:chgData name="Audrey Maniez" userId="719fda56-7bdc-4160-a16f-139deaef89d3" providerId="ADAL" clId="{413EAFE2-3685-EA46-B319-BB2B2F366B68}" dt="2025-05-28T12:49:48.497" v="198" actId="2696"/>
        <pc:sldMkLst>
          <pc:docMk/>
          <pc:sldMk cId="1709730498" sldId="815"/>
        </pc:sldMkLst>
      </pc:sldChg>
      <pc:sldChg chg="del">
        <pc:chgData name="Audrey Maniez" userId="719fda56-7bdc-4160-a16f-139deaef89d3" providerId="ADAL" clId="{413EAFE2-3685-EA46-B319-BB2B2F366B68}" dt="2025-06-05T09:42:38.653" v="3924" actId="18676"/>
        <pc:sldMkLst>
          <pc:docMk/>
          <pc:sldMk cId="3884226003" sldId="835"/>
        </pc:sldMkLst>
      </pc:sldChg>
      <pc:sldChg chg="del">
        <pc:chgData name="Audrey Maniez" userId="719fda56-7bdc-4160-a16f-139deaef89d3" providerId="ADAL" clId="{413EAFE2-3685-EA46-B319-BB2B2F366B68}" dt="2025-05-28T12:49:18.754" v="194" actId="2696"/>
        <pc:sldMkLst>
          <pc:docMk/>
          <pc:sldMk cId="1318778527" sldId="842"/>
        </pc:sldMkLst>
      </pc:sldChg>
      <pc:sldChg chg="del">
        <pc:chgData name="Audrey Maniez" userId="719fda56-7bdc-4160-a16f-139deaef89d3" providerId="ADAL" clId="{413EAFE2-3685-EA46-B319-BB2B2F366B68}" dt="2025-05-28T12:49:14.963" v="186" actId="2696"/>
        <pc:sldMkLst>
          <pc:docMk/>
          <pc:sldMk cId="202288549" sldId="843"/>
        </pc:sldMkLst>
      </pc:sldChg>
      <pc:sldChg chg="del">
        <pc:chgData name="Audrey Maniez" userId="719fda56-7bdc-4160-a16f-139deaef89d3" providerId="ADAL" clId="{413EAFE2-3685-EA46-B319-BB2B2F366B68}" dt="2025-05-28T14:37:17.031" v="3886" actId="2696"/>
        <pc:sldMkLst>
          <pc:docMk/>
          <pc:sldMk cId="1096462703" sldId="844"/>
        </pc:sldMkLst>
      </pc:sldChg>
      <pc:sldChg chg="modSp mod ord">
        <pc:chgData name="Audrey Maniez" userId="719fda56-7bdc-4160-a16f-139deaef89d3" providerId="ADAL" clId="{413EAFE2-3685-EA46-B319-BB2B2F366B68}" dt="2025-06-05T11:43:22.081" v="4933" actId="20577"/>
        <pc:sldMkLst>
          <pc:docMk/>
          <pc:sldMk cId="2857361490" sldId="846"/>
        </pc:sldMkLst>
        <pc:spChg chg="mod">
          <ac:chgData name="Audrey Maniez" userId="719fda56-7bdc-4160-a16f-139deaef89d3" providerId="ADAL" clId="{413EAFE2-3685-EA46-B319-BB2B2F366B68}" dt="2025-06-05T10:32:44.589" v="4243" actId="790"/>
          <ac:spMkLst>
            <pc:docMk/>
            <pc:sldMk cId="2857361490" sldId="846"/>
            <ac:spMk id="2" creationId="{1A12F212-7EBE-78E8-F7D5-19B363732793}"/>
          </ac:spMkLst>
        </pc:spChg>
        <pc:spChg chg="mod">
          <ac:chgData name="Audrey Maniez" userId="719fda56-7bdc-4160-a16f-139deaef89d3" providerId="ADAL" clId="{413EAFE2-3685-EA46-B319-BB2B2F366B68}" dt="2025-06-05T10:32:44.589" v="4243" actId="790"/>
          <ac:spMkLst>
            <pc:docMk/>
            <pc:sldMk cId="2857361490" sldId="846"/>
            <ac:spMk id="3" creationId="{95C298A8-846B-FEFF-2F77-CAE00C47B638}"/>
          </ac:spMkLst>
        </pc:spChg>
        <pc:spChg chg="mod">
          <ac:chgData name="Audrey Maniez" userId="719fda56-7bdc-4160-a16f-139deaef89d3" providerId="ADAL" clId="{413EAFE2-3685-EA46-B319-BB2B2F366B68}" dt="2025-06-05T11:43:22.081" v="4933" actId="20577"/>
          <ac:spMkLst>
            <pc:docMk/>
            <pc:sldMk cId="2857361490" sldId="846"/>
            <ac:spMk id="8" creationId="{905EDBBE-5295-58C5-EE09-092C3EB154FD}"/>
          </ac:spMkLst>
        </pc:spChg>
      </pc:sldChg>
      <pc:sldChg chg="addSp delSp modSp del mod ord modNotesTx">
        <pc:chgData name="Audrey Maniez" userId="719fda56-7bdc-4160-a16f-139deaef89d3" providerId="ADAL" clId="{413EAFE2-3685-EA46-B319-BB2B2F366B68}" dt="2025-05-28T14:33:11.097" v="3859" actId="2696"/>
        <pc:sldMkLst>
          <pc:docMk/>
          <pc:sldMk cId="2056752997" sldId="847"/>
        </pc:sldMkLst>
      </pc:sldChg>
      <pc:sldChg chg="delSp modSp mod">
        <pc:chgData name="Audrey Maniez" userId="719fda56-7bdc-4160-a16f-139deaef89d3" providerId="ADAL" clId="{413EAFE2-3685-EA46-B319-BB2B2F366B68}" dt="2025-06-16T13:29:32.168" v="5001" actId="6549"/>
        <pc:sldMkLst>
          <pc:docMk/>
          <pc:sldMk cId="1553537364" sldId="849"/>
        </pc:sldMkLst>
        <pc:spChg chg="mod">
          <ac:chgData name="Audrey Maniez" userId="719fda56-7bdc-4160-a16f-139deaef89d3" providerId="ADAL" clId="{413EAFE2-3685-EA46-B319-BB2B2F366B68}" dt="2025-06-05T10:32:44.589" v="4243" actId="790"/>
          <ac:spMkLst>
            <pc:docMk/>
            <pc:sldMk cId="1553537364" sldId="849"/>
            <ac:spMk id="2" creationId="{53FF0DC0-C2E5-1CF2-5B2F-0D1D7F816450}"/>
          </ac:spMkLst>
        </pc:spChg>
        <pc:spChg chg="mod">
          <ac:chgData name="Audrey Maniez" userId="719fda56-7bdc-4160-a16f-139deaef89d3" providerId="ADAL" clId="{413EAFE2-3685-EA46-B319-BB2B2F366B68}" dt="2025-06-05T10:32:44.589" v="4243" actId="790"/>
          <ac:spMkLst>
            <pc:docMk/>
            <pc:sldMk cId="1553537364" sldId="849"/>
            <ac:spMk id="4" creationId="{E42BE2A0-D59F-719F-A492-078897808D0C}"/>
          </ac:spMkLst>
        </pc:spChg>
        <pc:spChg chg="mod">
          <ac:chgData name="Audrey Maniez" userId="719fda56-7bdc-4160-a16f-139deaef89d3" providerId="ADAL" clId="{413EAFE2-3685-EA46-B319-BB2B2F366B68}" dt="2025-06-16T13:29:32.168" v="5001" actId="6549"/>
          <ac:spMkLst>
            <pc:docMk/>
            <pc:sldMk cId="1553537364" sldId="849"/>
            <ac:spMk id="6" creationId="{A6977D6C-E5BC-A02E-68CA-833CDD416945}"/>
          </ac:spMkLst>
        </pc:spChg>
      </pc:sldChg>
      <pc:sldChg chg="del">
        <pc:chgData name="Audrey Maniez" userId="719fda56-7bdc-4160-a16f-139deaef89d3" providerId="ADAL" clId="{413EAFE2-3685-EA46-B319-BB2B2F366B68}" dt="2025-05-28T12:49:19.574" v="195" actId="2696"/>
        <pc:sldMkLst>
          <pc:docMk/>
          <pc:sldMk cId="3531641349" sldId="857"/>
        </pc:sldMkLst>
      </pc:sldChg>
      <pc:sldChg chg="del">
        <pc:chgData name="Audrey Maniez" userId="719fda56-7bdc-4160-a16f-139deaef89d3" providerId="ADAL" clId="{413EAFE2-3685-EA46-B319-BB2B2F366B68}" dt="2025-05-28T12:49:20.254" v="196" actId="2696"/>
        <pc:sldMkLst>
          <pc:docMk/>
          <pc:sldMk cId="1974983799" sldId="858"/>
        </pc:sldMkLst>
      </pc:sldChg>
      <pc:sldChg chg="del">
        <pc:chgData name="Audrey Maniez" userId="719fda56-7bdc-4160-a16f-139deaef89d3" providerId="ADAL" clId="{413EAFE2-3685-EA46-B319-BB2B2F366B68}" dt="2025-05-28T12:49:28.785" v="197" actId="2696"/>
        <pc:sldMkLst>
          <pc:docMk/>
          <pc:sldMk cId="1235473726" sldId="859"/>
        </pc:sldMkLst>
      </pc:sldChg>
      <pc:sldChg chg="del">
        <pc:chgData name="Audrey Maniez" userId="719fda56-7bdc-4160-a16f-139deaef89d3" providerId="ADAL" clId="{413EAFE2-3685-EA46-B319-BB2B2F366B68}" dt="2025-05-28T12:49:28.785" v="197" actId="2696"/>
        <pc:sldMkLst>
          <pc:docMk/>
          <pc:sldMk cId="1813485556" sldId="860"/>
        </pc:sldMkLst>
      </pc:sldChg>
      <pc:sldChg chg="del">
        <pc:chgData name="Audrey Maniez" userId="719fda56-7bdc-4160-a16f-139deaef89d3" providerId="ADAL" clId="{413EAFE2-3685-EA46-B319-BB2B2F366B68}" dt="2025-05-28T12:49:28.785" v="197" actId="2696"/>
        <pc:sldMkLst>
          <pc:docMk/>
          <pc:sldMk cId="4005937742" sldId="861"/>
        </pc:sldMkLst>
      </pc:sldChg>
      <pc:sldChg chg="del">
        <pc:chgData name="Audrey Maniez" userId="719fda56-7bdc-4160-a16f-139deaef89d3" providerId="ADAL" clId="{413EAFE2-3685-EA46-B319-BB2B2F366B68}" dt="2025-05-28T12:49:28.785" v="197" actId="2696"/>
        <pc:sldMkLst>
          <pc:docMk/>
          <pc:sldMk cId="3195418632" sldId="862"/>
        </pc:sldMkLst>
      </pc:sldChg>
      <pc:sldChg chg="del">
        <pc:chgData name="Audrey Maniez" userId="719fda56-7bdc-4160-a16f-139deaef89d3" providerId="ADAL" clId="{413EAFE2-3685-EA46-B319-BB2B2F366B68}" dt="2025-05-28T12:49:28.785" v="197" actId="2696"/>
        <pc:sldMkLst>
          <pc:docMk/>
          <pc:sldMk cId="600965044" sldId="863"/>
        </pc:sldMkLst>
      </pc:sldChg>
      <pc:sldChg chg="del">
        <pc:chgData name="Audrey Maniez" userId="719fda56-7bdc-4160-a16f-139deaef89d3" providerId="ADAL" clId="{413EAFE2-3685-EA46-B319-BB2B2F366B68}" dt="2025-05-28T12:49:28.785" v="197" actId="2696"/>
        <pc:sldMkLst>
          <pc:docMk/>
          <pc:sldMk cId="3082588068" sldId="864"/>
        </pc:sldMkLst>
      </pc:sldChg>
      <pc:sldChg chg="del">
        <pc:chgData name="Audrey Maniez" userId="719fda56-7bdc-4160-a16f-139deaef89d3" providerId="ADAL" clId="{413EAFE2-3685-EA46-B319-BB2B2F366B68}" dt="2025-05-28T12:49:28.785" v="197" actId="2696"/>
        <pc:sldMkLst>
          <pc:docMk/>
          <pc:sldMk cId="3238303126" sldId="865"/>
        </pc:sldMkLst>
      </pc:sldChg>
      <pc:sldChg chg="del">
        <pc:chgData name="Audrey Maniez" userId="719fda56-7bdc-4160-a16f-139deaef89d3" providerId="ADAL" clId="{413EAFE2-3685-EA46-B319-BB2B2F366B68}" dt="2025-05-28T12:49:28.785" v="197" actId="2696"/>
        <pc:sldMkLst>
          <pc:docMk/>
          <pc:sldMk cId="1445430706" sldId="866"/>
        </pc:sldMkLst>
      </pc:sldChg>
      <pc:sldChg chg="del">
        <pc:chgData name="Audrey Maniez" userId="719fda56-7bdc-4160-a16f-139deaef89d3" providerId="ADAL" clId="{413EAFE2-3685-EA46-B319-BB2B2F366B68}" dt="2025-05-28T12:49:28.785" v="197" actId="2696"/>
        <pc:sldMkLst>
          <pc:docMk/>
          <pc:sldMk cId="2817175528" sldId="867"/>
        </pc:sldMkLst>
      </pc:sldChg>
      <pc:sldChg chg="del">
        <pc:chgData name="Audrey Maniez" userId="719fda56-7bdc-4160-a16f-139deaef89d3" providerId="ADAL" clId="{413EAFE2-3685-EA46-B319-BB2B2F366B68}" dt="2025-05-28T12:49:28.785" v="197" actId="2696"/>
        <pc:sldMkLst>
          <pc:docMk/>
          <pc:sldMk cId="3928361604" sldId="868"/>
        </pc:sldMkLst>
      </pc:sldChg>
      <pc:sldChg chg="del">
        <pc:chgData name="Audrey Maniez" userId="719fda56-7bdc-4160-a16f-139deaef89d3" providerId="ADAL" clId="{413EAFE2-3685-EA46-B319-BB2B2F366B68}" dt="2025-05-28T12:49:28.785" v="197" actId="2696"/>
        <pc:sldMkLst>
          <pc:docMk/>
          <pc:sldMk cId="1364367506" sldId="869"/>
        </pc:sldMkLst>
      </pc:sldChg>
      <pc:sldChg chg="del">
        <pc:chgData name="Audrey Maniez" userId="719fda56-7bdc-4160-a16f-139deaef89d3" providerId="ADAL" clId="{413EAFE2-3685-EA46-B319-BB2B2F366B68}" dt="2025-05-28T12:49:28.785" v="197" actId="2696"/>
        <pc:sldMkLst>
          <pc:docMk/>
          <pc:sldMk cId="1100965358" sldId="870"/>
        </pc:sldMkLst>
      </pc:sldChg>
      <pc:sldChg chg="del">
        <pc:chgData name="Audrey Maniez" userId="719fda56-7bdc-4160-a16f-139deaef89d3" providerId="ADAL" clId="{413EAFE2-3685-EA46-B319-BB2B2F366B68}" dt="2025-05-28T12:49:28.785" v="197" actId="2696"/>
        <pc:sldMkLst>
          <pc:docMk/>
          <pc:sldMk cId="2549956692" sldId="871"/>
        </pc:sldMkLst>
      </pc:sldChg>
      <pc:sldChg chg="del">
        <pc:chgData name="Audrey Maniez" userId="719fda56-7bdc-4160-a16f-139deaef89d3" providerId="ADAL" clId="{413EAFE2-3685-EA46-B319-BB2B2F366B68}" dt="2025-05-28T12:49:28.785" v="197" actId="2696"/>
        <pc:sldMkLst>
          <pc:docMk/>
          <pc:sldMk cId="2849071579" sldId="872"/>
        </pc:sldMkLst>
      </pc:sldChg>
      <pc:sldChg chg="del">
        <pc:chgData name="Audrey Maniez" userId="719fda56-7bdc-4160-a16f-139deaef89d3" providerId="ADAL" clId="{413EAFE2-3685-EA46-B319-BB2B2F366B68}" dt="2025-05-28T12:49:28.785" v="197" actId="2696"/>
        <pc:sldMkLst>
          <pc:docMk/>
          <pc:sldMk cId="2555956992" sldId="873"/>
        </pc:sldMkLst>
      </pc:sldChg>
      <pc:sldChg chg="del">
        <pc:chgData name="Audrey Maniez" userId="719fda56-7bdc-4160-a16f-139deaef89d3" providerId="ADAL" clId="{413EAFE2-3685-EA46-B319-BB2B2F366B68}" dt="2025-05-28T12:49:28.785" v="197" actId="2696"/>
        <pc:sldMkLst>
          <pc:docMk/>
          <pc:sldMk cId="141960295" sldId="874"/>
        </pc:sldMkLst>
      </pc:sldChg>
      <pc:sldChg chg="del">
        <pc:chgData name="Audrey Maniez" userId="719fda56-7bdc-4160-a16f-139deaef89d3" providerId="ADAL" clId="{413EAFE2-3685-EA46-B319-BB2B2F366B68}" dt="2025-05-28T12:49:28.785" v="197" actId="2696"/>
        <pc:sldMkLst>
          <pc:docMk/>
          <pc:sldMk cId="3053862129" sldId="875"/>
        </pc:sldMkLst>
      </pc:sldChg>
      <pc:sldChg chg="del">
        <pc:chgData name="Audrey Maniez" userId="719fda56-7bdc-4160-a16f-139deaef89d3" providerId="ADAL" clId="{413EAFE2-3685-EA46-B319-BB2B2F366B68}" dt="2025-05-28T12:49:28.785" v="197" actId="2696"/>
        <pc:sldMkLst>
          <pc:docMk/>
          <pc:sldMk cId="334741015" sldId="876"/>
        </pc:sldMkLst>
      </pc:sldChg>
      <pc:sldChg chg="del">
        <pc:chgData name="Audrey Maniez" userId="719fda56-7bdc-4160-a16f-139deaef89d3" providerId="ADAL" clId="{413EAFE2-3685-EA46-B319-BB2B2F366B68}" dt="2025-05-28T12:49:28.785" v="197" actId="2696"/>
        <pc:sldMkLst>
          <pc:docMk/>
          <pc:sldMk cId="4280557402" sldId="877"/>
        </pc:sldMkLst>
      </pc:sldChg>
      <pc:sldChg chg="del">
        <pc:chgData name="Audrey Maniez" userId="719fda56-7bdc-4160-a16f-139deaef89d3" providerId="ADAL" clId="{413EAFE2-3685-EA46-B319-BB2B2F366B68}" dt="2025-05-28T12:49:28.785" v="197" actId="2696"/>
        <pc:sldMkLst>
          <pc:docMk/>
          <pc:sldMk cId="2061036527" sldId="878"/>
        </pc:sldMkLst>
      </pc:sldChg>
      <pc:sldChg chg="del">
        <pc:chgData name="Audrey Maniez" userId="719fda56-7bdc-4160-a16f-139deaef89d3" providerId="ADAL" clId="{413EAFE2-3685-EA46-B319-BB2B2F366B68}" dt="2025-05-28T12:49:28.785" v="197" actId="2696"/>
        <pc:sldMkLst>
          <pc:docMk/>
          <pc:sldMk cId="2242148210" sldId="879"/>
        </pc:sldMkLst>
      </pc:sldChg>
      <pc:sldChg chg="del">
        <pc:chgData name="Audrey Maniez" userId="719fda56-7bdc-4160-a16f-139deaef89d3" providerId="ADAL" clId="{413EAFE2-3685-EA46-B319-BB2B2F366B68}" dt="2025-05-28T12:49:28.785" v="197" actId="2696"/>
        <pc:sldMkLst>
          <pc:docMk/>
          <pc:sldMk cId="720367025" sldId="880"/>
        </pc:sldMkLst>
      </pc:sldChg>
      <pc:sldChg chg="del">
        <pc:chgData name="Audrey Maniez" userId="719fda56-7bdc-4160-a16f-139deaef89d3" providerId="ADAL" clId="{413EAFE2-3685-EA46-B319-BB2B2F366B68}" dt="2025-05-28T12:49:28.785" v="197" actId="2696"/>
        <pc:sldMkLst>
          <pc:docMk/>
          <pc:sldMk cId="1067430841" sldId="882"/>
        </pc:sldMkLst>
      </pc:sldChg>
      <pc:sldChg chg="del">
        <pc:chgData name="Audrey Maniez" userId="719fda56-7bdc-4160-a16f-139deaef89d3" providerId="ADAL" clId="{413EAFE2-3685-EA46-B319-BB2B2F366B68}" dt="2025-05-28T12:49:28.785" v="197" actId="2696"/>
        <pc:sldMkLst>
          <pc:docMk/>
          <pc:sldMk cId="1298677017" sldId="883"/>
        </pc:sldMkLst>
      </pc:sldChg>
      <pc:sldChg chg="del">
        <pc:chgData name="Audrey Maniez" userId="719fda56-7bdc-4160-a16f-139deaef89d3" providerId="ADAL" clId="{413EAFE2-3685-EA46-B319-BB2B2F366B68}" dt="2025-05-28T12:49:28.785" v="197" actId="2696"/>
        <pc:sldMkLst>
          <pc:docMk/>
          <pc:sldMk cId="1262821602" sldId="886"/>
        </pc:sldMkLst>
      </pc:sldChg>
      <pc:sldChg chg="del">
        <pc:chgData name="Audrey Maniez" userId="719fda56-7bdc-4160-a16f-139deaef89d3" providerId="ADAL" clId="{413EAFE2-3685-EA46-B319-BB2B2F366B68}" dt="2025-05-28T12:49:28.785" v="197" actId="2696"/>
        <pc:sldMkLst>
          <pc:docMk/>
          <pc:sldMk cId="1088753100" sldId="887"/>
        </pc:sldMkLst>
      </pc:sldChg>
      <pc:sldChg chg="del">
        <pc:chgData name="Audrey Maniez" userId="719fda56-7bdc-4160-a16f-139deaef89d3" providerId="ADAL" clId="{413EAFE2-3685-EA46-B319-BB2B2F366B68}" dt="2025-05-28T12:49:28.785" v="197" actId="2696"/>
        <pc:sldMkLst>
          <pc:docMk/>
          <pc:sldMk cId="501525466" sldId="888"/>
        </pc:sldMkLst>
      </pc:sldChg>
      <pc:sldChg chg="del">
        <pc:chgData name="Audrey Maniez" userId="719fda56-7bdc-4160-a16f-139deaef89d3" providerId="ADAL" clId="{413EAFE2-3685-EA46-B319-BB2B2F366B68}" dt="2025-05-28T12:49:28.785" v="197" actId="2696"/>
        <pc:sldMkLst>
          <pc:docMk/>
          <pc:sldMk cId="329152035" sldId="889"/>
        </pc:sldMkLst>
      </pc:sldChg>
      <pc:sldChg chg="del">
        <pc:chgData name="Audrey Maniez" userId="719fda56-7bdc-4160-a16f-139deaef89d3" providerId="ADAL" clId="{413EAFE2-3685-EA46-B319-BB2B2F366B68}" dt="2025-06-05T10:08:39.117" v="3925" actId="2696"/>
        <pc:sldMkLst>
          <pc:docMk/>
          <pc:sldMk cId="3843240224" sldId="897"/>
        </pc:sldMkLst>
      </pc:sldChg>
      <pc:sldChg chg="del">
        <pc:chgData name="Audrey Maniez" userId="719fda56-7bdc-4160-a16f-139deaef89d3" providerId="ADAL" clId="{413EAFE2-3685-EA46-B319-BB2B2F366B68}" dt="2025-05-28T14:37:17.780" v="3887" actId="2696"/>
        <pc:sldMkLst>
          <pc:docMk/>
          <pc:sldMk cId="1175466529" sldId="898"/>
        </pc:sldMkLst>
      </pc:sldChg>
      <pc:sldChg chg="del">
        <pc:chgData name="Audrey Maniez" userId="719fda56-7bdc-4160-a16f-139deaef89d3" providerId="ADAL" clId="{413EAFE2-3685-EA46-B319-BB2B2F366B68}" dt="2025-05-28T14:37:18.303" v="3888" actId="2696"/>
        <pc:sldMkLst>
          <pc:docMk/>
          <pc:sldMk cId="989361649" sldId="899"/>
        </pc:sldMkLst>
      </pc:sldChg>
      <pc:sldChg chg="del">
        <pc:chgData name="Audrey Maniez" userId="719fda56-7bdc-4160-a16f-139deaef89d3" providerId="ADAL" clId="{413EAFE2-3685-EA46-B319-BB2B2F366B68}" dt="2025-05-28T14:37:18.819" v="3889" actId="2696"/>
        <pc:sldMkLst>
          <pc:docMk/>
          <pc:sldMk cId="4145558310" sldId="900"/>
        </pc:sldMkLst>
      </pc:sldChg>
      <pc:sldChg chg="del">
        <pc:chgData name="Audrey Maniez" userId="719fda56-7bdc-4160-a16f-139deaef89d3" providerId="ADAL" clId="{413EAFE2-3685-EA46-B319-BB2B2F366B68}" dt="2025-05-28T14:37:19.387" v="3890" actId="2696"/>
        <pc:sldMkLst>
          <pc:docMk/>
          <pc:sldMk cId="3097164489" sldId="901"/>
        </pc:sldMkLst>
      </pc:sldChg>
      <pc:sldChg chg="del">
        <pc:chgData name="Audrey Maniez" userId="719fda56-7bdc-4160-a16f-139deaef89d3" providerId="ADAL" clId="{413EAFE2-3685-EA46-B319-BB2B2F366B68}" dt="2025-05-28T14:37:19.800" v="3891" actId="2696"/>
        <pc:sldMkLst>
          <pc:docMk/>
          <pc:sldMk cId="2734363591" sldId="902"/>
        </pc:sldMkLst>
      </pc:sldChg>
      <pc:sldChg chg="del">
        <pc:chgData name="Audrey Maniez" userId="719fda56-7bdc-4160-a16f-139deaef89d3" providerId="ADAL" clId="{413EAFE2-3685-EA46-B319-BB2B2F366B68}" dt="2025-05-28T12:49:15.712" v="187" actId="2696"/>
        <pc:sldMkLst>
          <pc:docMk/>
          <pc:sldMk cId="3308873659" sldId="904"/>
        </pc:sldMkLst>
      </pc:sldChg>
      <pc:sldChg chg="del">
        <pc:chgData name="Audrey Maniez" userId="719fda56-7bdc-4160-a16f-139deaef89d3" providerId="ADAL" clId="{413EAFE2-3685-EA46-B319-BB2B2F366B68}" dt="2025-05-28T12:49:16.109" v="188" actId="2696"/>
        <pc:sldMkLst>
          <pc:docMk/>
          <pc:sldMk cId="3507927774" sldId="905"/>
        </pc:sldMkLst>
      </pc:sldChg>
      <pc:sldChg chg="modSp del mod">
        <pc:chgData name="Audrey Maniez" userId="719fda56-7bdc-4160-a16f-139deaef89d3" providerId="ADAL" clId="{413EAFE2-3685-EA46-B319-BB2B2F366B68}" dt="2025-05-28T12:51:51.494" v="215" actId="2696"/>
        <pc:sldMkLst>
          <pc:docMk/>
          <pc:sldMk cId="285365243" sldId="907"/>
        </pc:sldMkLst>
      </pc:sldChg>
      <pc:sldChg chg="del ord">
        <pc:chgData name="Audrey Maniez" userId="719fda56-7bdc-4160-a16f-139deaef89d3" providerId="ADAL" clId="{413EAFE2-3685-EA46-B319-BB2B2F366B68}" dt="2025-05-28T14:16:35.817" v="3682" actId="2696"/>
        <pc:sldMkLst>
          <pc:docMk/>
          <pc:sldMk cId="1475787385" sldId="908"/>
        </pc:sldMkLst>
      </pc:sldChg>
      <pc:sldChg chg="modSp del mod">
        <pc:chgData name="Audrey Maniez" userId="719fda56-7bdc-4160-a16f-139deaef89d3" providerId="ADAL" clId="{413EAFE2-3685-EA46-B319-BB2B2F366B68}" dt="2025-05-28T12:58:32.240" v="404" actId="2696"/>
        <pc:sldMkLst>
          <pc:docMk/>
          <pc:sldMk cId="412930417" sldId="909"/>
        </pc:sldMkLst>
      </pc:sldChg>
      <pc:sldChg chg="modSp mod ord">
        <pc:chgData name="Audrey Maniez" userId="719fda56-7bdc-4160-a16f-139deaef89d3" providerId="ADAL" clId="{413EAFE2-3685-EA46-B319-BB2B2F366B68}" dt="2025-06-05T11:35:36.735" v="4815" actId="20578"/>
        <pc:sldMkLst>
          <pc:docMk/>
          <pc:sldMk cId="3416632380" sldId="911"/>
        </pc:sldMkLst>
        <pc:spChg chg="mod">
          <ac:chgData name="Audrey Maniez" userId="719fda56-7bdc-4160-a16f-139deaef89d3" providerId="ADAL" clId="{413EAFE2-3685-EA46-B319-BB2B2F366B68}" dt="2025-06-05T10:32:44.589" v="4243" actId="790"/>
          <ac:spMkLst>
            <pc:docMk/>
            <pc:sldMk cId="3416632380" sldId="911"/>
            <ac:spMk id="2" creationId="{2DFB06C0-1A8F-8267-D059-95A78FD1E302}"/>
          </ac:spMkLst>
        </pc:spChg>
        <pc:spChg chg="mod">
          <ac:chgData name="Audrey Maniez" userId="719fda56-7bdc-4160-a16f-139deaef89d3" providerId="ADAL" clId="{413EAFE2-3685-EA46-B319-BB2B2F366B68}" dt="2025-06-05T10:32:44.589" v="4243" actId="790"/>
          <ac:spMkLst>
            <pc:docMk/>
            <pc:sldMk cId="3416632380" sldId="911"/>
            <ac:spMk id="3" creationId="{62CC9ADD-3B13-4C94-EFEE-86217A75ECC9}"/>
          </ac:spMkLst>
        </pc:spChg>
        <pc:spChg chg="mod">
          <ac:chgData name="Audrey Maniez" userId="719fda56-7bdc-4160-a16f-139deaef89d3" providerId="ADAL" clId="{413EAFE2-3685-EA46-B319-BB2B2F366B68}" dt="2025-06-05T10:32:44.589" v="4243" actId="790"/>
          <ac:spMkLst>
            <pc:docMk/>
            <pc:sldMk cId="3416632380" sldId="911"/>
            <ac:spMk id="4" creationId="{C278FAD9-BCBA-E99F-57A5-048C4DA85587}"/>
          </ac:spMkLst>
        </pc:spChg>
      </pc:sldChg>
      <pc:sldChg chg="del">
        <pc:chgData name="Audrey Maniez" userId="719fda56-7bdc-4160-a16f-139deaef89d3" providerId="ADAL" clId="{413EAFE2-3685-EA46-B319-BB2B2F366B68}" dt="2025-05-28T14:35:34.848" v="3877" actId="2696"/>
        <pc:sldMkLst>
          <pc:docMk/>
          <pc:sldMk cId="1037649098" sldId="917"/>
        </pc:sldMkLst>
      </pc:sldChg>
      <pc:sldChg chg="del">
        <pc:chgData name="Audrey Maniez" userId="719fda56-7bdc-4160-a16f-139deaef89d3" providerId="ADAL" clId="{413EAFE2-3685-EA46-B319-BB2B2F366B68}" dt="2025-05-28T12:30:38.338" v="111" actId="2696"/>
        <pc:sldMkLst>
          <pc:docMk/>
          <pc:sldMk cId="4270985385" sldId="918"/>
        </pc:sldMkLst>
      </pc:sldChg>
      <pc:sldChg chg="del">
        <pc:chgData name="Audrey Maniez" userId="719fda56-7bdc-4160-a16f-139deaef89d3" providerId="ADAL" clId="{413EAFE2-3685-EA46-B319-BB2B2F366B68}" dt="2025-05-28T12:37:03.846" v="154" actId="2696"/>
        <pc:sldMkLst>
          <pc:docMk/>
          <pc:sldMk cId="1977681241" sldId="925"/>
        </pc:sldMkLst>
      </pc:sldChg>
      <pc:sldChg chg="del">
        <pc:chgData name="Audrey Maniez" userId="719fda56-7bdc-4160-a16f-139deaef89d3" providerId="ADAL" clId="{413EAFE2-3685-EA46-B319-BB2B2F366B68}" dt="2025-05-28T12:37:05.437" v="155" actId="2696"/>
        <pc:sldMkLst>
          <pc:docMk/>
          <pc:sldMk cId="4159882992" sldId="926"/>
        </pc:sldMkLst>
      </pc:sldChg>
      <pc:sldChg chg="del">
        <pc:chgData name="Audrey Maniez" userId="719fda56-7bdc-4160-a16f-139deaef89d3" providerId="ADAL" clId="{413EAFE2-3685-EA46-B319-BB2B2F366B68}" dt="2025-05-28T12:37:06.472" v="156" actId="2696"/>
        <pc:sldMkLst>
          <pc:docMk/>
          <pc:sldMk cId="3804639117" sldId="927"/>
        </pc:sldMkLst>
      </pc:sldChg>
      <pc:sldChg chg="del">
        <pc:chgData name="Audrey Maniez" userId="719fda56-7bdc-4160-a16f-139deaef89d3" providerId="ADAL" clId="{413EAFE2-3685-EA46-B319-BB2B2F366B68}" dt="2025-05-28T12:36:40.782" v="147" actId="2696"/>
        <pc:sldMkLst>
          <pc:docMk/>
          <pc:sldMk cId="3206001891" sldId="932"/>
        </pc:sldMkLst>
      </pc:sldChg>
      <pc:sldChg chg="del">
        <pc:chgData name="Audrey Maniez" userId="719fda56-7bdc-4160-a16f-139deaef89d3" providerId="ADAL" clId="{413EAFE2-3685-EA46-B319-BB2B2F366B68}" dt="2025-05-28T12:36:41.184" v="148" actId="2696"/>
        <pc:sldMkLst>
          <pc:docMk/>
          <pc:sldMk cId="1294347827" sldId="933"/>
        </pc:sldMkLst>
      </pc:sldChg>
      <pc:sldChg chg="del">
        <pc:chgData name="Audrey Maniez" userId="719fda56-7bdc-4160-a16f-139deaef89d3" providerId="ADAL" clId="{413EAFE2-3685-EA46-B319-BB2B2F366B68}" dt="2025-05-28T12:36:41.421" v="149" actId="2696"/>
        <pc:sldMkLst>
          <pc:docMk/>
          <pc:sldMk cId="1399621952" sldId="936"/>
        </pc:sldMkLst>
      </pc:sldChg>
      <pc:sldChg chg="modSp mod">
        <pc:chgData name="Audrey Maniez" userId="719fda56-7bdc-4160-a16f-139deaef89d3" providerId="ADAL" clId="{413EAFE2-3685-EA46-B319-BB2B2F366B68}" dt="2025-06-05T10:32:44.589" v="4243" actId="790"/>
        <pc:sldMkLst>
          <pc:docMk/>
          <pc:sldMk cId="3659998600" sldId="937"/>
        </pc:sldMkLst>
        <pc:spChg chg="mod">
          <ac:chgData name="Audrey Maniez" userId="719fda56-7bdc-4160-a16f-139deaef89d3" providerId="ADAL" clId="{413EAFE2-3685-EA46-B319-BB2B2F366B68}" dt="2025-06-05T10:32:44.589" v="4243" actId="790"/>
          <ac:spMkLst>
            <pc:docMk/>
            <pc:sldMk cId="3659998600" sldId="937"/>
            <ac:spMk id="2" creationId="{98490088-AF7E-D781-1091-B7B3F7658159}"/>
          </ac:spMkLst>
        </pc:spChg>
        <pc:spChg chg="mod">
          <ac:chgData name="Audrey Maniez" userId="719fda56-7bdc-4160-a16f-139deaef89d3" providerId="ADAL" clId="{413EAFE2-3685-EA46-B319-BB2B2F366B68}" dt="2025-06-05T10:32:44.589" v="4243" actId="790"/>
          <ac:spMkLst>
            <pc:docMk/>
            <pc:sldMk cId="3659998600" sldId="937"/>
            <ac:spMk id="3" creationId="{33FB1A04-748A-795B-BBA9-75EFEFE4E2BF}"/>
          </ac:spMkLst>
        </pc:spChg>
        <pc:spChg chg="mod">
          <ac:chgData name="Audrey Maniez" userId="719fda56-7bdc-4160-a16f-139deaef89d3" providerId="ADAL" clId="{413EAFE2-3685-EA46-B319-BB2B2F366B68}" dt="2025-06-05T10:32:44.589" v="4243" actId="790"/>
          <ac:spMkLst>
            <pc:docMk/>
            <pc:sldMk cId="3659998600" sldId="937"/>
            <ac:spMk id="4" creationId="{96F6E9C7-6A70-ECB7-4A06-CFAFD7A0A775}"/>
          </ac:spMkLst>
        </pc:spChg>
      </pc:sldChg>
      <pc:sldChg chg="del">
        <pc:chgData name="Audrey Maniez" userId="719fda56-7bdc-4160-a16f-139deaef89d3" providerId="ADAL" clId="{413EAFE2-3685-EA46-B319-BB2B2F366B68}" dt="2025-05-28T12:36:42.022" v="150" actId="2696"/>
        <pc:sldMkLst>
          <pc:docMk/>
          <pc:sldMk cId="2578524673" sldId="938"/>
        </pc:sldMkLst>
      </pc:sldChg>
      <pc:sldChg chg="del">
        <pc:chgData name="Audrey Maniez" userId="719fda56-7bdc-4160-a16f-139deaef89d3" providerId="ADAL" clId="{413EAFE2-3685-EA46-B319-BB2B2F366B68}" dt="2025-05-28T12:36:42.563" v="151" actId="2696"/>
        <pc:sldMkLst>
          <pc:docMk/>
          <pc:sldMk cId="717383663" sldId="939"/>
        </pc:sldMkLst>
      </pc:sldChg>
      <pc:sldChg chg="del">
        <pc:chgData name="Audrey Maniez" userId="719fda56-7bdc-4160-a16f-139deaef89d3" providerId="ADAL" clId="{413EAFE2-3685-EA46-B319-BB2B2F366B68}" dt="2025-05-28T12:36:44.151" v="152" actId="2696"/>
        <pc:sldMkLst>
          <pc:docMk/>
          <pc:sldMk cId="3773991342" sldId="940"/>
        </pc:sldMkLst>
      </pc:sldChg>
      <pc:sldChg chg="del">
        <pc:chgData name="Audrey Maniez" userId="719fda56-7bdc-4160-a16f-139deaef89d3" providerId="ADAL" clId="{413EAFE2-3685-EA46-B319-BB2B2F366B68}" dt="2025-05-28T12:37:17.803" v="159" actId="2696"/>
        <pc:sldMkLst>
          <pc:docMk/>
          <pc:sldMk cId="951645055" sldId="942"/>
        </pc:sldMkLst>
      </pc:sldChg>
      <pc:sldChg chg="modSp mod ord">
        <pc:chgData name="Audrey Maniez" userId="719fda56-7bdc-4160-a16f-139deaef89d3" providerId="ADAL" clId="{413EAFE2-3685-EA46-B319-BB2B2F366B68}" dt="2025-06-05T10:32:44.589" v="4243" actId="790"/>
        <pc:sldMkLst>
          <pc:docMk/>
          <pc:sldMk cId="1128263189" sldId="943"/>
        </pc:sldMkLst>
        <pc:spChg chg="mod">
          <ac:chgData name="Audrey Maniez" userId="719fda56-7bdc-4160-a16f-139deaef89d3" providerId="ADAL" clId="{413EAFE2-3685-EA46-B319-BB2B2F366B68}" dt="2025-06-05T10:32:44.589" v="4243" actId="790"/>
          <ac:spMkLst>
            <pc:docMk/>
            <pc:sldMk cId="1128263189" sldId="943"/>
            <ac:spMk id="2" creationId="{18DD7EC3-CBAF-AA39-5FC7-1CBEB78010EA}"/>
          </ac:spMkLst>
        </pc:spChg>
        <pc:spChg chg="mod">
          <ac:chgData name="Audrey Maniez" userId="719fda56-7bdc-4160-a16f-139deaef89d3" providerId="ADAL" clId="{413EAFE2-3685-EA46-B319-BB2B2F366B68}" dt="2025-06-05T10:32:44.589" v="4243" actId="790"/>
          <ac:spMkLst>
            <pc:docMk/>
            <pc:sldMk cId="1128263189" sldId="943"/>
            <ac:spMk id="3" creationId="{CACFCEB7-3CF7-CADF-8490-EEFD5DBB62A8}"/>
          </ac:spMkLst>
        </pc:spChg>
        <pc:spChg chg="mod">
          <ac:chgData name="Audrey Maniez" userId="719fda56-7bdc-4160-a16f-139deaef89d3" providerId="ADAL" clId="{413EAFE2-3685-EA46-B319-BB2B2F366B68}" dt="2025-06-05T10:32:44.589" v="4243" actId="790"/>
          <ac:spMkLst>
            <pc:docMk/>
            <pc:sldMk cId="1128263189" sldId="943"/>
            <ac:spMk id="4" creationId="{022924A6-8697-ED88-B77B-D4159A4E4E33}"/>
          </ac:spMkLst>
        </pc:spChg>
        <pc:spChg chg="mod">
          <ac:chgData name="Audrey Maniez" userId="719fda56-7bdc-4160-a16f-139deaef89d3" providerId="ADAL" clId="{413EAFE2-3685-EA46-B319-BB2B2F366B68}" dt="2025-06-05T10:32:44.589" v="4243" actId="790"/>
          <ac:spMkLst>
            <pc:docMk/>
            <pc:sldMk cId="1128263189" sldId="943"/>
            <ac:spMk id="5" creationId="{20D331C9-30B3-3920-7FA7-BFF4F1EF8760}"/>
          </ac:spMkLst>
        </pc:spChg>
      </pc:sldChg>
      <pc:sldChg chg="modSp mod">
        <pc:chgData name="Audrey Maniez" userId="719fda56-7bdc-4160-a16f-139deaef89d3" providerId="ADAL" clId="{413EAFE2-3685-EA46-B319-BB2B2F366B68}" dt="2025-06-05T10:32:44.589" v="4243" actId="790"/>
        <pc:sldMkLst>
          <pc:docMk/>
          <pc:sldMk cId="179874771" sldId="944"/>
        </pc:sldMkLst>
        <pc:spChg chg="mod">
          <ac:chgData name="Audrey Maniez" userId="719fda56-7bdc-4160-a16f-139deaef89d3" providerId="ADAL" clId="{413EAFE2-3685-EA46-B319-BB2B2F366B68}" dt="2025-06-05T10:32:44.589" v="4243" actId="790"/>
          <ac:spMkLst>
            <pc:docMk/>
            <pc:sldMk cId="179874771" sldId="944"/>
            <ac:spMk id="2" creationId="{98490088-AF7E-D781-1091-B7B3F7658159}"/>
          </ac:spMkLst>
        </pc:spChg>
        <pc:spChg chg="mod">
          <ac:chgData name="Audrey Maniez" userId="719fda56-7bdc-4160-a16f-139deaef89d3" providerId="ADAL" clId="{413EAFE2-3685-EA46-B319-BB2B2F366B68}" dt="2025-06-05T10:32:44.589" v="4243" actId="790"/>
          <ac:spMkLst>
            <pc:docMk/>
            <pc:sldMk cId="179874771" sldId="944"/>
            <ac:spMk id="3" creationId="{33FB1A04-748A-795B-BBA9-75EFEFE4E2BF}"/>
          </ac:spMkLst>
        </pc:spChg>
        <pc:spChg chg="mod">
          <ac:chgData name="Audrey Maniez" userId="719fda56-7bdc-4160-a16f-139deaef89d3" providerId="ADAL" clId="{413EAFE2-3685-EA46-B319-BB2B2F366B68}" dt="2025-06-05T10:32:44.589" v="4243" actId="790"/>
          <ac:spMkLst>
            <pc:docMk/>
            <pc:sldMk cId="179874771" sldId="944"/>
            <ac:spMk id="4" creationId="{4DF39CD6-0DCA-B1BE-DEAB-83C9DAAEAAF0}"/>
          </ac:spMkLst>
        </pc:spChg>
      </pc:sldChg>
      <pc:sldChg chg="del">
        <pc:chgData name="Audrey Maniez" userId="719fda56-7bdc-4160-a16f-139deaef89d3" providerId="ADAL" clId="{413EAFE2-3685-EA46-B319-BB2B2F366B68}" dt="2025-05-28T12:37:19.745" v="160" actId="2696"/>
        <pc:sldMkLst>
          <pc:docMk/>
          <pc:sldMk cId="2738954972" sldId="945"/>
        </pc:sldMkLst>
      </pc:sldChg>
      <pc:sldChg chg="del">
        <pc:chgData name="Audrey Maniez" userId="719fda56-7bdc-4160-a16f-139deaef89d3" providerId="ADAL" clId="{413EAFE2-3685-EA46-B319-BB2B2F366B68}" dt="2025-05-28T12:34:38.070" v="128" actId="2696"/>
        <pc:sldMkLst>
          <pc:docMk/>
          <pc:sldMk cId="3489646827" sldId="949"/>
        </pc:sldMkLst>
      </pc:sldChg>
      <pc:sldChg chg="del">
        <pc:chgData name="Audrey Maniez" userId="719fda56-7bdc-4160-a16f-139deaef89d3" providerId="ADAL" clId="{413EAFE2-3685-EA46-B319-BB2B2F366B68}" dt="2025-05-28T12:36:08.497" v="143" actId="2696"/>
        <pc:sldMkLst>
          <pc:docMk/>
          <pc:sldMk cId="286481097" sldId="950"/>
        </pc:sldMkLst>
      </pc:sldChg>
      <pc:sldChg chg="del">
        <pc:chgData name="Audrey Maniez" userId="719fda56-7bdc-4160-a16f-139deaef89d3" providerId="ADAL" clId="{413EAFE2-3685-EA46-B319-BB2B2F366B68}" dt="2025-05-28T12:34:40.699" v="130" actId="2696"/>
        <pc:sldMkLst>
          <pc:docMk/>
          <pc:sldMk cId="1101039927" sldId="951"/>
        </pc:sldMkLst>
      </pc:sldChg>
      <pc:sldChg chg="del">
        <pc:chgData name="Audrey Maniez" userId="719fda56-7bdc-4160-a16f-139deaef89d3" providerId="ADAL" clId="{413EAFE2-3685-EA46-B319-BB2B2F366B68}" dt="2025-05-28T12:34:41.617" v="131" actId="2696"/>
        <pc:sldMkLst>
          <pc:docMk/>
          <pc:sldMk cId="3790821988" sldId="952"/>
        </pc:sldMkLst>
      </pc:sldChg>
      <pc:sldChg chg="del">
        <pc:chgData name="Audrey Maniez" userId="719fda56-7bdc-4160-a16f-139deaef89d3" providerId="ADAL" clId="{413EAFE2-3685-EA46-B319-BB2B2F366B68}" dt="2025-05-28T12:36:08.497" v="143" actId="2696"/>
        <pc:sldMkLst>
          <pc:docMk/>
          <pc:sldMk cId="3169913269" sldId="954"/>
        </pc:sldMkLst>
      </pc:sldChg>
      <pc:sldChg chg="del">
        <pc:chgData name="Audrey Maniez" userId="719fda56-7bdc-4160-a16f-139deaef89d3" providerId="ADAL" clId="{413EAFE2-3685-EA46-B319-BB2B2F366B68}" dt="2025-06-05T09:42:38.653" v="3924" actId="18676"/>
        <pc:sldMkLst>
          <pc:docMk/>
          <pc:sldMk cId="3797815717" sldId="955"/>
        </pc:sldMkLst>
      </pc:sldChg>
      <pc:sldChg chg="del">
        <pc:chgData name="Audrey Maniez" userId="719fda56-7bdc-4160-a16f-139deaef89d3" providerId="ADAL" clId="{413EAFE2-3685-EA46-B319-BB2B2F366B68}" dt="2025-06-05T09:42:38.653" v="3924" actId="18676"/>
        <pc:sldMkLst>
          <pc:docMk/>
          <pc:sldMk cId="3294934788" sldId="957"/>
        </pc:sldMkLst>
      </pc:sldChg>
      <pc:sldChg chg="del">
        <pc:chgData name="Audrey Maniez" userId="719fda56-7bdc-4160-a16f-139deaef89d3" providerId="ADAL" clId="{413EAFE2-3685-EA46-B319-BB2B2F366B68}" dt="2025-06-05T09:42:38.653" v="3924" actId="18676"/>
        <pc:sldMkLst>
          <pc:docMk/>
          <pc:sldMk cId="1997536958" sldId="958"/>
        </pc:sldMkLst>
      </pc:sldChg>
      <pc:sldChg chg="del">
        <pc:chgData name="Audrey Maniez" userId="719fda56-7bdc-4160-a16f-139deaef89d3" providerId="ADAL" clId="{413EAFE2-3685-EA46-B319-BB2B2F366B68}" dt="2025-05-28T12:36:40.244" v="146" actId="2696"/>
        <pc:sldMkLst>
          <pc:docMk/>
          <pc:sldMk cId="2445249888" sldId="959"/>
        </pc:sldMkLst>
      </pc:sldChg>
      <pc:sldChg chg="del">
        <pc:chgData name="Audrey Maniez" userId="719fda56-7bdc-4160-a16f-139deaef89d3" providerId="ADAL" clId="{413EAFE2-3685-EA46-B319-BB2B2F366B68}" dt="2025-05-28T12:35:34.106" v="142" actId="2696"/>
        <pc:sldMkLst>
          <pc:docMk/>
          <pc:sldMk cId="3951178531" sldId="960"/>
        </pc:sldMkLst>
      </pc:sldChg>
      <pc:sldChg chg="del">
        <pc:chgData name="Audrey Maniez" userId="719fda56-7bdc-4160-a16f-139deaef89d3" providerId="ADAL" clId="{413EAFE2-3685-EA46-B319-BB2B2F366B68}" dt="2025-05-28T14:35:25.767" v="3875" actId="2696"/>
        <pc:sldMkLst>
          <pc:docMk/>
          <pc:sldMk cId="76283700" sldId="961"/>
        </pc:sldMkLst>
      </pc:sldChg>
      <pc:sldChg chg="del">
        <pc:chgData name="Audrey Maniez" userId="719fda56-7bdc-4160-a16f-139deaef89d3" providerId="ADAL" clId="{413EAFE2-3685-EA46-B319-BB2B2F366B68}" dt="2025-05-28T14:37:26.892" v="3892" actId="18676"/>
        <pc:sldMkLst>
          <pc:docMk/>
          <pc:sldMk cId="42650787" sldId="962"/>
        </pc:sldMkLst>
      </pc:sldChg>
      <pc:sldChg chg="del">
        <pc:chgData name="Audrey Maniez" userId="719fda56-7bdc-4160-a16f-139deaef89d3" providerId="ADAL" clId="{413EAFE2-3685-EA46-B319-BB2B2F366B68}" dt="2025-05-28T12:49:16.717" v="189" actId="2696"/>
        <pc:sldMkLst>
          <pc:docMk/>
          <pc:sldMk cId="2973682009" sldId="963"/>
        </pc:sldMkLst>
      </pc:sldChg>
      <pc:sldChg chg="modSp mod">
        <pc:chgData name="Audrey Maniez" userId="719fda56-7bdc-4160-a16f-139deaef89d3" providerId="ADAL" clId="{413EAFE2-3685-EA46-B319-BB2B2F366B68}" dt="2025-06-05T10:32:44.589" v="4243" actId="790"/>
        <pc:sldMkLst>
          <pc:docMk/>
          <pc:sldMk cId="2427763855" sldId="965"/>
        </pc:sldMkLst>
        <pc:spChg chg="mod">
          <ac:chgData name="Audrey Maniez" userId="719fda56-7bdc-4160-a16f-139deaef89d3" providerId="ADAL" clId="{413EAFE2-3685-EA46-B319-BB2B2F366B68}" dt="2025-06-05T10:32:44.589" v="4243" actId="790"/>
          <ac:spMkLst>
            <pc:docMk/>
            <pc:sldMk cId="2427763855" sldId="965"/>
            <ac:spMk id="2" creationId="{D45F37BD-20CC-8308-4627-49EFD913A45F}"/>
          </ac:spMkLst>
        </pc:spChg>
        <pc:spChg chg="mod">
          <ac:chgData name="Audrey Maniez" userId="719fda56-7bdc-4160-a16f-139deaef89d3" providerId="ADAL" clId="{413EAFE2-3685-EA46-B319-BB2B2F366B68}" dt="2025-06-05T10:32:44.589" v="4243" actId="790"/>
          <ac:spMkLst>
            <pc:docMk/>
            <pc:sldMk cId="2427763855" sldId="965"/>
            <ac:spMk id="3" creationId="{4A1F21FC-468F-8D16-DD0E-E436D7813C2F}"/>
          </ac:spMkLst>
        </pc:spChg>
      </pc:sldChg>
      <pc:sldChg chg="modSp mod">
        <pc:chgData name="Audrey Maniez" userId="719fda56-7bdc-4160-a16f-139deaef89d3" providerId="ADAL" clId="{413EAFE2-3685-EA46-B319-BB2B2F366B68}" dt="2025-06-05T10:32:44.589" v="4243" actId="790"/>
        <pc:sldMkLst>
          <pc:docMk/>
          <pc:sldMk cId="2918386222" sldId="966"/>
        </pc:sldMkLst>
        <pc:spChg chg="mod">
          <ac:chgData name="Audrey Maniez" userId="719fda56-7bdc-4160-a16f-139deaef89d3" providerId="ADAL" clId="{413EAFE2-3685-EA46-B319-BB2B2F366B68}" dt="2025-06-05T10:32:44.589" v="4243" actId="790"/>
          <ac:spMkLst>
            <pc:docMk/>
            <pc:sldMk cId="2918386222" sldId="966"/>
            <ac:spMk id="2" creationId="{98490088-AF7E-D781-1091-B7B3F7658159}"/>
          </ac:spMkLst>
        </pc:spChg>
        <pc:spChg chg="mod">
          <ac:chgData name="Audrey Maniez" userId="719fda56-7bdc-4160-a16f-139deaef89d3" providerId="ADAL" clId="{413EAFE2-3685-EA46-B319-BB2B2F366B68}" dt="2025-06-05T10:32:44.589" v="4243" actId="790"/>
          <ac:spMkLst>
            <pc:docMk/>
            <pc:sldMk cId="2918386222" sldId="966"/>
            <ac:spMk id="3" creationId="{33FB1A04-748A-795B-BBA9-75EFEFE4E2BF}"/>
          </ac:spMkLst>
        </pc:spChg>
        <pc:spChg chg="mod">
          <ac:chgData name="Audrey Maniez" userId="719fda56-7bdc-4160-a16f-139deaef89d3" providerId="ADAL" clId="{413EAFE2-3685-EA46-B319-BB2B2F366B68}" dt="2025-06-05T10:32:44.589" v="4243" actId="790"/>
          <ac:spMkLst>
            <pc:docMk/>
            <pc:sldMk cId="2918386222" sldId="966"/>
            <ac:spMk id="4" creationId="{9672FFD8-3098-275A-E00E-5B18362D0CE1}"/>
          </ac:spMkLst>
        </pc:spChg>
      </pc:sldChg>
      <pc:sldChg chg="modSp mod">
        <pc:chgData name="Audrey Maniez" userId="719fda56-7bdc-4160-a16f-139deaef89d3" providerId="ADAL" clId="{413EAFE2-3685-EA46-B319-BB2B2F366B68}" dt="2025-06-05T10:32:44.589" v="4243" actId="790"/>
        <pc:sldMkLst>
          <pc:docMk/>
          <pc:sldMk cId="258355242" sldId="967"/>
        </pc:sldMkLst>
        <pc:spChg chg="mod">
          <ac:chgData name="Audrey Maniez" userId="719fda56-7bdc-4160-a16f-139deaef89d3" providerId="ADAL" clId="{413EAFE2-3685-EA46-B319-BB2B2F366B68}" dt="2025-06-05T10:32:44.589" v="4243" actId="790"/>
          <ac:spMkLst>
            <pc:docMk/>
            <pc:sldMk cId="258355242" sldId="967"/>
            <ac:spMk id="2" creationId="{98490088-AF7E-D781-1091-B7B3F7658159}"/>
          </ac:spMkLst>
        </pc:spChg>
        <pc:spChg chg="mod">
          <ac:chgData name="Audrey Maniez" userId="719fda56-7bdc-4160-a16f-139deaef89d3" providerId="ADAL" clId="{413EAFE2-3685-EA46-B319-BB2B2F366B68}" dt="2025-06-05T10:32:44.589" v="4243" actId="790"/>
          <ac:spMkLst>
            <pc:docMk/>
            <pc:sldMk cId="258355242" sldId="967"/>
            <ac:spMk id="3" creationId="{33FB1A04-748A-795B-BBA9-75EFEFE4E2BF}"/>
          </ac:spMkLst>
        </pc:spChg>
        <pc:spChg chg="mod">
          <ac:chgData name="Audrey Maniez" userId="719fda56-7bdc-4160-a16f-139deaef89d3" providerId="ADAL" clId="{413EAFE2-3685-EA46-B319-BB2B2F366B68}" dt="2025-06-05T10:32:44.589" v="4243" actId="790"/>
          <ac:spMkLst>
            <pc:docMk/>
            <pc:sldMk cId="258355242" sldId="967"/>
            <ac:spMk id="4" creationId="{6C0E6858-C5F7-2C32-83F9-A57782B7CC03}"/>
          </ac:spMkLst>
        </pc:spChg>
      </pc:sldChg>
      <pc:sldChg chg="modSp mod">
        <pc:chgData name="Audrey Maniez" userId="719fda56-7bdc-4160-a16f-139deaef89d3" providerId="ADAL" clId="{413EAFE2-3685-EA46-B319-BB2B2F366B68}" dt="2025-06-05T10:32:44.589" v="4243" actId="790"/>
        <pc:sldMkLst>
          <pc:docMk/>
          <pc:sldMk cId="2788889218" sldId="968"/>
        </pc:sldMkLst>
        <pc:spChg chg="mod">
          <ac:chgData name="Audrey Maniez" userId="719fda56-7bdc-4160-a16f-139deaef89d3" providerId="ADAL" clId="{413EAFE2-3685-EA46-B319-BB2B2F366B68}" dt="2025-06-05T10:32:44.589" v="4243" actId="790"/>
          <ac:spMkLst>
            <pc:docMk/>
            <pc:sldMk cId="2788889218" sldId="968"/>
            <ac:spMk id="2" creationId="{D45F37BD-20CC-8308-4627-49EFD913A45F}"/>
          </ac:spMkLst>
        </pc:spChg>
        <pc:spChg chg="mod">
          <ac:chgData name="Audrey Maniez" userId="719fda56-7bdc-4160-a16f-139deaef89d3" providerId="ADAL" clId="{413EAFE2-3685-EA46-B319-BB2B2F366B68}" dt="2025-06-05T10:32:44.589" v="4243" actId="790"/>
          <ac:spMkLst>
            <pc:docMk/>
            <pc:sldMk cId="2788889218" sldId="968"/>
            <ac:spMk id="3" creationId="{98AECA26-F159-EEFC-0151-B1D42E966395}"/>
          </ac:spMkLst>
        </pc:spChg>
      </pc:sldChg>
      <pc:sldChg chg="modSp mod">
        <pc:chgData name="Audrey Maniez" userId="719fda56-7bdc-4160-a16f-139deaef89d3" providerId="ADAL" clId="{413EAFE2-3685-EA46-B319-BB2B2F366B68}" dt="2025-06-05T10:32:44.589" v="4243" actId="790"/>
        <pc:sldMkLst>
          <pc:docMk/>
          <pc:sldMk cId="3887383118" sldId="969"/>
        </pc:sldMkLst>
        <pc:spChg chg="mod">
          <ac:chgData name="Audrey Maniez" userId="719fda56-7bdc-4160-a16f-139deaef89d3" providerId="ADAL" clId="{413EAFE2-3685-EA46-B319-BB2B2F366B68}" dt="2025-06-05T10:32:44.589" v="4243" actId="790"/>
          <ac:spMkLst>
            <pc:docMk/>
            <pc:sldMk cId="3887383118" sldId="969"/>
            <ac:spMk id="2" creationId="{98490088-AF7E-D781-1091-B7B3F7658159}"/>
          </ac:spMkLst>
        </pc:spChg>
        <pc:spChg chg="mod">
          <ac:chgData name="Audrey Maniez" userId="719fda56-7bdc-4160-a16f-139deaef89d3" providerId="ADAL" clId="{413EAFE2-3685-EA46-B319-BB2B2F366B68}" dt="2025-06-05T10:32:44.589" v="4243" actId="790"/>
          <ac:spMkLst>
            <pc:docMk/>
            <pc:sldMk cId="3887383118" sldId="969"/>
            <ac:spMk id="3" creationId="{33FB1A04-748A-795B-BBA9-75EFEFE4E2BF}"/>
          </ac:spMkLst>
        </pc:spChg>
        <pc:spChg chg="mod">
          <ac:chgData name="Audrey Maniez" userId="719fda56-7bdc-4160-a16f-139deaef89d3" providerId="ADAL" clId="{413EAFE2-3685-EA46-B319-BB2B2F366B68}" dt="2025-06-05T10:32:44.589" v="4243" actId="790"/>
          <ac:spMkLst>
            <pc:docMk/>
            <pc:sldMk cId="3887383118" sldId="969"/>
            <ac:spMk id="4" creationId="{7E36411F-34B6-39AF-EC83-527D3A7C7762}"/>
          </ac:spMkLst>
        </pc:spChg>
      </pc:sldChg>
      <pc:sldChg chg="del">
        <pc:chgData name="Audrey Maniez" userId="719fda56-7bdc-4160-a16f-139deaef89d3" providerId="ADAL" clId="{413EAFE2-3685-EA46-B319-BB2B2F366B68}" dt="2025-05-28T12:49:48.497" v="198" actId="2696"/>
        <pc:sldMkLst>
          <pc:docMk/>
          <pc:sldMk cId="2431965761" sldId="971"/>
        </pc:sldMkLst>
      </pc:sldChg>
      <pc:sldChg chg="del">
        <pc:chgData name="Audrey Maniez" userId="719fda56-7bdc-4160-a16f-139deaef89d3" providerId="ADAL" clId="{413EAFE2-3685-EA46-B319-BB2B2F366B68}" dt="2025-05-28T12:49:48.497" v="198" actId="2696"/>
        <pc:sldMkLst>
          <pc:docMk/>
          <pc:sldMk cId="1122384790" sldId="972"/>
        </pc:sldMkLst>
      </pc:sldChg>
      <pc:sldChg chg="del">
        <pc:chgData name="Audrey Maniez" userId="719fda56-7bdc-4160-a16f-139deaef89d3" providerId="ADAL" clId="{413EAFE2-3685-EA46-B319-BB2B2F366B68}" dt="2025-05-28T12:30:58.655" v="118" actId="2696"/>
        <pc:sldMkLst>
          <pc:docMk/>
          <pc:sldMk cId="4030041372" sldId="973"/>
        </pc:sldMkLst>
      </pc:sldChg>
      <pc:sldChg chg="del">
        <pc:chgData name="Audrey Maniez" userId="719fda56-7bdc-4160-a16f-139deaef89d3" providerId="ADAL" clId="{413EAFE2-3685-EA46-B319-BB2B2F366B68}" dt="2025-05-28T12:41:01.715" v="171" actId="2696"/>
        <pc:sldMkLst>
          <pc:docMk/>
          <pc:sldMk cId="181910979" sldId="974"/>
        </pc:sldMkLst>
      </pc:sldChg>
      <pc:sldChg chg="del">
        <pc:chgData name="Audrey Maniez" userId="719fda56-7bdc-4160-a16f-139deaef89d3" providerId="ADAL" clId="{413EAFE2-3685-EA46-B319-BB2B2F366B68}" dt="2025-05-28T14:35:17.529" v="3871" actId="2696"/>
        <pc:sldMkLst>
          <pc:docMk/>
          <pc:sldMk cId="2708799759" sldId="975"/>
        </pc:sldMkLst>
      </pc:sldChg>
      <pc:sldChg chg="del">
        <pc:chgData name="Audrey Maniez" userId="719fda56-7bdc-4160-a16f-139deaef89d3" providerId="ADAL" clId="{413EAFE2-3685-EA46-B319-BB2B2F366B68}" dt="2025-05-28T12:48:29.457" v="183" actId="2696"/>
        <pc:sldMkLst>
          <pc:docMk/>
          <pc:sldMk cId="960185017" sldId="976"/>
        </pc:sldMkLst>
      </pc:sldChg>
      <pc:sldChg chg="del">
        <pc:chgData name="Audrey Maniez" userId="719fda56-7bdc-4160-a16f-139deaef89d3" providerId="ADAL" clId="{413EAFE2-3685-EA46-B319-BB2B2F366B68}" dt="2025-05-28T12:48:30.298" v="184" actId="2696"/>
        <pc:sldMkLst>
          <pc:docMk/>
          <pc:sldMk cId="1075123931" sldId="977"/>
        </pc:sldMkLst>
      </pc:sldChg>
      <pc:sldChg chg="modSp mod">
        <pc:chgData name="Audrey Maniez" userId="719fda56-7bdc-4160-a16f-139deaef89d3" providerId="ADAL" clId="{413EAFE2-3685-EA46-B319-BB2B2F366B68}" dt="2025-06-05T10:32:44.589" v="4243" actId="790"/>
        <pc:sldMkLst>
          <pc:docMk/>
          <pc:sldMk cId="3649072820" sldId="978"/>
        </pc:sldMkLst>
        <pc:spChg chg="mod">
          <ac:chgData name="Audrey Maniez" userId="719fda56-7bdc-4160-a16f-139deaef89d3" providerId="ADAL" clId="{413EAFE2-3685-EA46-B319-BB2B2F366B68}" dt="2025-06-05T10:32:44.589" v="4243" actId="790"/>
          <ac:spMkLst>
            <pc:docMk/>
            <pc:sldMk cId="3649072820" sldId="978"/>
            <ac:spMk id="2" creationId="{98490088-AF7E-D781-1091-B7B3F7658159}"/>
          </ac:spMkLst>
        </pc:spChg>
        <pc:spChg chg="mod">
          <ac:chgData name="Audrey Maniez" userId="719fda56-7bdc-4160-a16f-139deaef89d3" providerId="ADAL" clId="{413EAFE2-3685-EA46-B319-BB2B2F366B68}" dt="2025-06-05T10:32:44.589" v="4243" actId="790"/>
          <ac:spMkLst>
            <pc:docMk/>
            <pc:sldMk cId="3649072820" sldId="978"/>
            <ac:spMk id="3" creationId="{33FB1A04-748A-795B-BBA9-75EFEFE4E2BF}"/>
          </ac:spMkLst>
        </pc:spChg>
        <pc:spChg chg="mod">
          <ac:chgData name="Audrey Maniez" userId="719fda56-7bdc-4160-a16f-139deaef89d3" providerId="ADAL" clId="{413EAFE2-3685-EA46-B319-BB2B2F366B68}" dt="2025-06-05T10:32:44.589" v="4243" actId="790"/>
          <ac:spMkLst>
            <pc:docMk/>
            <pc:sldMk cId="3649072820" sldId="978"/>
            <ac:spMk id="4" creationId="{35283C14-0C6C-EEDA-12DF-BA5DE716596A}"/>
          </ac:spMkLst>
        </pc:spChg>
      </pc:sldChg>
      <pc:sldChg chg="del">
        <pc:chgData name="Audrey Maniez" userId="719fda56-7bdc-4160-a16f-139deaef89d3" providerId="ADAL" clId="{413EAFE2-3685-EA46-B319-BB2B2F366B68}" dt="2025-05-28T12:49:55.399" v="204" actId="2696"/>
        <pc:sldMkLst>
          <pc:docMk/>
          <pc:sldMk cId="3082230524" sldId="979"/>
        </pc:sldMkLst>
      </pc:sldChg>
      <pc:sldChg chg="del">
        <pc:chgData name="Audrey Maniez" userId="719fda56-7bdc-4160-a16f-139deaef89d3" providerId="ADAL" clId="{413EAFE2-3685-EA46-B319-BB2B2F366B68}" dt="2025-05-28T12:49:48.497" v="198" actId="2696"/>
        <pc:sldMkLst>
          <pc:docMk/>
          <pc:sldMk cId="1301804115" sldId="980"/>
        </pc:sldMkLst>
      </pc:sldChg>
      <pc:sldChg chg="del">
        <pc:chgData name="Audrey Maniez" userId="719fda56-7bdc-4160-a16f-139deaef89d3" providerId="ADAL" clId="{413EAFE2-3685-EA46-B319-BB2B2F366B68}" dt="2025-05-28T12:49:48.497" v="198" actId="2696"/>
        <pc:sldMkLst>
          <pc:docMk/>
          <pc:sldMk cId="470221744" sldId="981"/>
        </pc:sldMkLst>
      </pc:sldChg>
      <pc:sldChg chg="del">
        <pc:chgData name="Audrey Maniez" userId="719fda56-7bdc-4160-a16f-139deaef89d3" providerId="ADAL" clId="{413EAFE2-3685-EA46-B319-BB2B2F366B68}" dt="2025-05-28T12:49:28.785" v="197" actId="2696"/>
        <pc:sldMkLst>
          <pc:docMk/>
          <pc:sldMk cId="3427711905" sldId="982"/>
        </pc:sldMkLst>
      </pc:sldChg>
      <pc:sldChg chg="del">
        <pc:chgData name="Audrey Maniez" userId="719fda56-7bdc-4160-a16f-139deaef89d3" providerId="ADAL" clId="{413EAFE2-3685-EA46-B319-BB2B2F366B68}" dt="2025-05-28T12:49:28.785" v="197" actId="2696"/>
        <pc:sldMkLst>
          <pc:docMk/>
          <pc:sldMk cId="3661662610" sldId="983"/>
        </pc:sldMkLst>
      </pc:sldChg>
      <pc:sldChg chg="del">
        <pc:chgData name="Audrey Maniez" userId="719fda56-7bdc-4160-a16f-139deaef89d3" providerId="ADAL" clId="{413EAFE2-3685-EA46-B319-BB2B2F366B68}" dt="2025-05-28T12:49:28.785" v="197" actId="2696"/>
        <pc:sldMkLst>
          <pc:docMk/>
          <pc:sldMk cId="2627516782" sldId="984"/>
        </pc:sldMkLst>
      </pc:sldChg>
      <pc:sldChg chg="del">
        <pc:chgData name="Audrey Maniez" userId="719fda56-7bdc-4160-a16f-139deaef89d3" providerId="ADAL" clId="{413EAFE2-3685-EA46-B319-BB2B2F366B68}" dt="2025-05-28T12:30:59.235" v="119" actId="2696"/>
        <pc:sldMkLst>
          <pc:docMk/>
          <pc:sldMk cId="1153299817" sldId="985"/>
        </pc:sldMkLst>
      </pc:sldChg>
      <pc:sldChg chg="del">
        <pc:chgData name="Audrey Maniez" userId="719fda56-7bdc-4160-a16f-139deaef89d3" providerId="ADAL" clId="{413EAFE2-3685-EA46-B319-BB2B2F366B68}" dt="2025-05-28T12:30:59.883" v="121" actId="2696"/>
        <pc:sldMkLst>
          <pc:docMk/>
          <pc:sldMk cId="2910824525" sldId="986"/>
        </pc:sldMkLst>
      </pc:sldChg>
      <pc:sldChg chg="del">
        <pc:chgData name="Audrey Maniez" userId="719fda56-7bdc-4160-a16f-139deaef89d3" providerId="ADAL" clId="{413EAFE2-3685-EA46-B319-BB2B2F366B68}" dt="2025-05-28T12:31:00.762" v="122" actId="2696"/>
        <pc:sldMkLst>
          <pc:docMk/>
          <pc:sldMk cId="824491540" sldId="987"/>
        </pc:sldMkLst>
      </pc:sldChg>
      <pc:sldChg chg="del">
        <pc:chgData name="Audrey Maniez" userId="719fda56-7bdc-4160-a16f-139deaef89d3" providerId="ADAL" clId="{413EAFE2-3685-EA46-B319-BB2B2F366B68}" dt="2025-05-28T12:31:02.597" v="125" actId="2696"/>
        <pc:sldMkLst>
          <pc:docMk/>
          <pc:sldMk cId="3280667419" sldId="988"/>
        </pc:sldMkLst>
      </pc:sldChg>
      <pc:sldChg chg="del">
        <pc:chgData name="Audrey Maniez" userId="719fda56-7bdc-4160-a16f-139deaef89d3" providerId="ADAL" clId="{413EAFE2-3685-EA46-B319-BB2B2F366B68}" dt="2025-05-28T12:31:00.963" v="123" actId="2696"/>
        <pc:sldMkLst>
          <pc:docMk/>
          <pc:sldMk cId="3741672458" sldId="989"/>
        </pc:sldMkLst>
      </pc:sldChg>
      <pc:sldChg chg="del">
        <pc:chgData name="Audrey Maniez" userId="719fda56-7bdc-4160-a16f-139deaef89d3" providerId="ADAL" clId="{413EAFE2-3685-EA46-B319-BB2B2F366B68}" dt="2025-05-28T12:31:01.289" v="124" actId="2696"/>
        <pc:sldMkLst>
          <pc:docMk/>
          <pc:sldMk cId="3767020444" sldId="990"/>
        </pc:sldMkLst>
      </pc:sldChg>
      <pc:sldChg chg="del">
        <pc:chgData name="Audrey Maniez" userId="719fda56-7bdc-4160-a16f-139deaef89d3" providerId="ADAL" clId="{413EAFE2-3685-EA46-B319-BB2B2F366B68}" dt="2025-05-28T12:31:03.554" v="126" actId="2696"/>
        <pc:sldMkLst>
          <pc:docMk/>
          <pc:sldMk cId="4024762862" sldId="991"/>
        </pc:sldMkLst>
      </pc:sldChg>
      <pc:sldChg chg="del">
        <pc:chgData name="Audrey Maniez" userId="719fda56-7bdc-4160-a16f-139deaef89d3" providerId="ADAL" clId="{413EAFE2-3685-EA46-B319-BB2B2F366B68}" dt="2025-05-28T12:30:59.608" v="120" actId="2696"/>
        <pc:sldMkLst>
          <pc:docMk/>
          <pc:sldMk cId="823079418" sldId="992"/>
        </pc:sldMkLst>
      </pc:sldChg>
      <pc:sldChg chg="del">
        <pc:chgData name="Audrey Maniez" userId="719fda56-7bdc-4160-a16f-139deaef89d3" providerId="ADAL" clId="{413EAFE2-3685-EA46-B319-BB2B2F366B68}" dt="2025-05-28T12:30:39.438" v="112" actId="2696"/>
        <pc:sldMkLst>
          <pc:docMk/>
          <pc:sldMk cId="2764270813" sldId="993"/>
        </pc:sldMkLst>
      </pc:sldChg>
      <pc:sldChg chg="del">
        <pc:chgData name="Audrey Maniez" userId="719fda56-7bdc-4160-a16f-139deaef89d3" providerId="ADAL" clId="{413EAFE2-3685-EA46-B319-BB2B2F366B68}" dt="2025-05-28T12:49:28.785" v="197" actId="2696"/>
        <pc:sldMkLst>
          <pc:docMk/>
          <pc:sldMk cId="4253142388" sldId="994"/>
        </pc:sldMkLst>
      </pc:sldChg>
      <pc:sldChg chg="del">
        <pc:chgData name="Audrey Maniez" userId="719fda56-7bdc-4160-a16f-139deaef89d3" providerId="ADAL" clId="{413EAFE2-3685-EA46-B319-BB2B2F366B68}" dt="2025-05-28T12:49:28.785" v="197" actId="2696"/>
        <pc:sldMkLst>
          <pc:docMk/>
          <pc:sldMk cId="4207661046" sldId="995"/>
        </pc:sldMkLst>
      </pc:sldChg>
      <pc:sldChg chg="del">
        <pc:chgData name="Audrey Maniez" userId="719fda56-7bdc-4160-a16f-139deaef89d3" providerId="ADAL" clId="{413EAFE2-3685-EA46-B319-BB2B2F366B68}" dt="2025-05-28T12:49:28.785" v="197" actId="2696"/>
        <pc:sldMkLst>
          <pc:docMk/>
          <pc:sldMk cId="1100076649" sldId="996"/>
        </pc:sldMkLst>
      </pc:sldChg>
      <pc:sldChg chg="del">
        <pc:chgData name="Audrey Maniez" userId="719fda56-7bdc-4160-a16f-139deaef89d3" providerId="ADAL" clId="{413EAFE2-3685-EA46-B319-BB2B2F366B68}" dt="2025-05-28T14:37:26.892" v="3892" actId="18676"/>
        <pc:sldMkLst>
          <pc:docMk/>
          <pc:sldMk cId="2406335600" sldId="997"/>
        </pc:sldMkLst>
      </pc:sldChg>
      <pc:sldChg chg="del">
        <pc:chgData name="Audrey Maniez" userId="719fda56-7bdc-4160-a16f-139deaef89d3" providerId="ADAL" clId="{413EAFE2-3685-EA46-B319-BB2B2F366B68}" dt="2025-05-28T14:37:26.892" v="3892" actId="18676"/>
        <pc:sldMkLst>
          <pc:docMk/>
          <pc:sldMk cId="1751258082" sldId="998"/>
        </pc:sldMkLst>
      </pc:sldChg>
      <pc:sldChg chg="del">
        <pc:chgData name="Audrey Maniez" userId="719fda56-7bdc-4160-a16f-139deaef89d3" providerId="ADAL" clId="{413EAFE2-3685-EA46-B319-BB2B2F366B68}" dt="2025-05-28T14:37:26.892" v="3892" actId="18676"/>
        <pc:sldMkLst>
          <pc:docMk/>
          <pc:sldMk cId="3546750519" sldId="999"/>
        </pc:sldMkLst>
      </pc:sldChg>
      <pc:sldChg chg="del">
        <pc:chgData name="Audrey Maniez" userId="719fda56-7bdc-4160-a16f-139deaef89d3" providerId="ADAL" clId="{413EAFE2-3685-EA46-B319-BB2B2F366B68}" dt="2025-05-28T14:35:35.478" v="3878" actId="2696"/>
        <pc:sldMkLst>
          <pc:docMk/>
          <pc:sldMk cId="2578221416" sldId="1000"/>
        </pc:sldMkLst>
      </pc:sldChg>
      <pc:sldChg chg="del">
        <pc:chgData name="Audrey Maniez" userId="719fda56-7bdc-4160-a16f-139deaef89d3" providerId="ADAL" clId="{413EAFE2-3685-EA46-B319-BB2B2F366B68}" dt="2025-05-28T14:35:24.170" v="3874" actId="2696"/>
        <pc:sldMkLst>
          <pc:docMk/>
          <pc:sldMk cId="4283103277" sldId="1001"/>
        </pc:sldMkLst>
      </pc:sldChg>
      <pc:sldChg chg="del">
        <pc:chgData name="Audrey Maniez" userId="719fda56-7bdc-4160-a16f-139deaef89d3" providerId="ADAL" clId="{413EAFE2-3685-EA46-B319-BB2B2F366B68}" dt="2025-05-28T12:49:28.785" v="197" actId="2696"/>
        <pc:sldMkLst>
          <pc:docMk/>
          <pc:sldMk cId="1975728102" sldId="1117"/>
        </pc:sldMkLst>
      </pc:sldChg>
      <pc:sldChg chg="del">
        <pc:chgData name="Audrey Maniez" userId="719fda56-7bdc-4160-a16f-139deaef89d3" providerId="ADAL" clId="{413EAFE2-3685-EA46-B319-BB2B2F366B68}" dt="2025-05-28T12:36:08.497" v="143" actId="2696"/>
        <pc:sldMkLst>
          <pc:docMk/>
          <pc:sldMk cId="3160991817" sldId="1138"/>
        </pc:sldMkLst>
      </pc:sldChg>
      <pc:sldChg chg="del">
        <pc:chgData name="Audrey Maniez" userId="719fda56-7bdc-4160-a16f-139deaef89d3" providerId="ADAL" clId="{413EAFE2-3685-EA46-B319-BB2B2F366B68}" dt="2025-05-28T12:36:08.497" v="143" actId="2696"/>
        <pc:sldMkLst>
          <pc:docMk/>
          <pc:sldMk cId="942076278" sldId="1140"/>
        </pc:sldMkLst>
      </pc:sldChg>
      <pc:sldChg chg="del">
        <pc:chgData name="Audrey Maniez" userId="719fda56-7bdc-4160-a16f-139deaef89d3" providerId="ADAL" clId="{413EAFE2-3685-EA46-B319-BB2B2F366B68}" dt="2025-05-28T12:35:29.690" v="140" actId="2696"/>
        <pc:sldMkLst>
          <pc:docMk/>
          <pc:sldMk cId="2668105857" sldId="1149"/>
        </pc:sldMkLst>
      </pc:sldChg>
      <pc:sldChg chg="del">
        <pc:chgData name="Audrey Maniez" userId="719fda56-7bdc-4160-a16f-139deaef89d3" providerId="ADAL" clId="{413EAFE2-3685-EA46-B319-BB2B2F366B68}" dt="2025-05-28T12:35:31.721" v="141" actId="2696"/>
        <pc:sldMkLst>
          <pc:docMk/>
          <pc:sldMk cId="1902341320" sldId="1150"/>
        </pc:sldMkLst>
      </pc:sldChg>
      <pc:sldChg chg="del">
        <pc:chgData name="Audrey Maniez" userId="719fda56-7bdc-4160-a16f-139deaef89d3" providerId="ADAL" clId="{413EAFE2-3685-EA46-B319-BB2B2F366B68}" dt="2025-05-28T12:34:55.164" v="133" actId="2696"/>
        <pc:sldMkLst>
          <pc:docMk/>
          <pc:sldMk cId="975751908" sldId="1151"/>
        </pc:sldMkLst>
      </pc:sldChg>
      <pc:sldChg chg="del">
        <pc:chgData name="Audrey Maniez" userId="719fda56-7bdc-4160-a16f-139deaef89d3" providerId="ADAL" clId="{413EAFE2-3685-EA46-B319-BB2B2F366B68}" dt="2025-05-28T14:37:16.268" v="3885" actId="2696"/>
        <pc:sldMkLst>
          <pc:docMk/>
          <pc:sldMk cId="1619793958" sldId="1152"/>
        </pc:sldMkLst>
      </pc:sldChg>
      <pc:sldChg chg="del">
        <pc:chgData name="Audrey Maniez" userId="719fda56-7bdc-4160-a16f-139deaef89d3" providerId="ADAL" clId="{413EAFE2-3685-EA46-B319-BB2B2F366B68}" dt="2025-05-28T14:37:26.892" v="3892" actId="18676"/>
        <pc:sldMkLst>
          <pc:docMk/>
          <pc:sldMk cId="3399215907" sldId="1153"/>
        </pc:sldMkLst>
      </pc:sldChg>
      <pc:sldChg chg="del">
        <pc:chgData name="Audrey Maniez" userId="719fda56-7bdc-4160-a16f-139deaef89d3" providerId="ADAL" clId="{413EAFE2-3685-EA46-B319-BB2B2F366B68}" dt="2025-05-28T14:37:15.131" v="3884" actId="2696"/>
        <pc:sldMkLst>
          <pc:docMk/>
          <pc:sldMk cId="1304394645" sldId="1154"/>
        </pc:sldMkLst>
      </pc:sldChg>
      <pc:sldChg chg="del">
        <pc:chgData name="Audrey Maniez" userId="719fda56-7bdc-4160-a16f-139deaef89d3" providerId="ADAL" clId="{413EAFE2-3685-EA46-B319-BB2B2F366B68}" dt="2025-05-28T12:49:53.731" v="203" actId="2696"/>
        <pc:sldMkLst>
          <pc:docMk/>
          <pc:sldMk cId="176854906" sldId="1155"/>
        </pc:sldMkLst>
      </pc:sldChg>
      <pc:sldChg chg="del">
        <pc:chgData name="Audrey Maniez" userId="719fda56-7bdc-4160-a16f-139deaef89d3" providerId="ADAL" clId="{413EAFE2-3685-EA46-B319-BB2B2F366B68}" dt="2025-05-28T12:49:48.497" v="198" actId="2696"/>
        <pc:sldMkLst>
          <pc:docMk/>
          <pc:sldMk cId="3120789289" sldId="1156"/>
        </pc:sldMkLst>
      </pc:sldChg>
      <pc:sldChg chg="del">
        <pc:chgData name="Audrey Maniez" userId="719fda56-7bdc-4160-a16f-139deaef89d3" providerId="ADAL" clId="{413EAFE2-3685-EA46-B319-BB2B2F366B68}" dt="2025-05-28T13:44:44.018" v="2788" actId="2696"/>
        <pc:sldMkLst>
          <pc:docMk/>
          <pc:sldMk cId="2012642591" sldId="1159"/>
        </pc:sldMkLst>
      </pc:sldChg>
      <pc:sldChg chg="modSp del mod">
        <pc:chgData name="Audrey Maniez" userId="719fda56-7bdc-4160-a16f-139deaef89d3" providerId="ADAL" clId="{413EAFE2-3685-EA46-B319-BB2B2F366B68}" dt="2025-06-05T11:35:29.531" v="4814" actId="2696"/>
        <pc:sldMkLst>
          <pc:docMk/>
          <pc:sldMk cId="1185235663" sldId="1161"/>
        </pc:sldMkLst>
      </pc:sldChg>
      <pc:sldChg chg="del">
        <pc:chgData name="Audrey Maniez" userId="719fda56-7bdc-4160-a16f-139deaef89d3" providerId="ADAL" clId="{413EAFE2-3685-EA46-B319-BB2B2F366B68}" dt="2025-05-28T12:36:08.497" v="143" actId="2696"/>
        <pc:sldMkLst>
          <pc:docMk/>
          <pc:sldMk cId="675087779" sldId="1162"/>
        </pc:sldMkLst>
      </pc:sldChg>
      <pc:sldChg chg="del">
        <pc:chgData name="Audrey Maniez" userId="719fda56-7bdc-4160-a16f-139deaef89d3" providerId="ADAL" clId="{413EAFE2-3685-EA46-B319-BB2B2F366B68}" dt="2025-05-28T12:49:28.785" v="197" actId="2696"/>
        <pc:sldMkLst>
          <pc:docMk/>
          <pc:sldMk cId="735475793" sldId="1163"/>
        </pc:sldMkLst>
      </pc:sldChg>
      <pc:sldChg chg="del">
        <pc:chgData name="Audrey Maniez" userId="719fda56-7bdc-4160-a16f-139deaef89d3" providerId="ADAL" clId="{413EAFE2-3685-EA46-B319-BB2B2F366B68}" dt="2025-05-28T12:30:36.666" v="110" actId="2696"/>
        <pc:sldMkLst>
          <pc:docMk/>
          <pc:sldMk cId="219203025" sldId="1166"/>
        </pc:sldMkLst>
      </pc:sldChg>
      <pc:sldChg chg="del">
        <pc:chgData name="Audrey Maniez" userId="719fda56-7bdc-4160-a16f-139deaef89d3" providerId="ADAL" clId="{413EAFE2-3685-EA46-B319-BB2B2F366B68}" dt="2025-05-28T12:30:35.891" v="109" actId="2696"/>
        <pc:sldMkLst>
          <pc:docMk/>
          <pc:sldMk cId="3014903716" sldId="1167"/>
        </pc:sldMkLst>
      </pc:sldChg>
      <pc:sldChg chg="del">
        <pc:chgData name="Audrey Maniez" userId="719fda56-7bdc-4160-a16f-139deaef89d3" providerId="ADAL" clId="{413EAFE2-3685-EA46-B319-BB2B2F366B68}" dt="2025-05-28T12:30:52.423" v="116" actId="2696"/>
        <pc:sldMkLst>
          <pc:docMk/>
          <pc:sldMk cId="4235935381" sldId="1168"/>
        </pc:sldMkLst>
      </pc:sldChg>
      <pc:sldChg chg="del">
        <pc:chgData name="Audrey Maniez" userId="719fda56-7bdc-4160-a16f-139deaef89d3" providerId="ADAL" clId="{413EAFE2-3685-EA46-B319-BB2B2F366B68}" dt="2025-05-28T12:40:55.959" v="170" actId="2696"/>
        <pc:sldMkLst>
          <pc:docMk/>
          <pc:sldMk cId="3303834538" sldId="1170"/>
        </pc:sldMkLst>
      </pc:sldChg>
      <pc:sldChg chg="del">
        <pc:chgData name="Audrey Maniez" userId="719fda56-7bdc-4160-a16f-139deaef89d3" providerId="ADAL" clId="{413EAFE2-3685-EA46-B319-BB2B2F366B68}" dt="2025-05-28T12:30:34.273" v="108" actId="2696"/>
        <pc:sldMkLst>
          <pc:docMk/>
          <pc:sldMk cId="2396132220" sldId="1171"/>
        </pc:sldMkLst>
      </pc:sldChg>
      <pc:sldChg chg="del">
        <pc:chgData name="Audrey Maniez" userId="719fda56-7bdc-4160-a16f-139deaef89d3" providerId="ADAL" clId="{413EAFE2-3685-EA46-B319-BB2B2F366B68}" dt="2025-05-28T12:49:28.785" v="197" actId="2696"/>
        <pc:sldMkLst>
          <pc:docMk/>
          <pc:sldMk cId="4140911064" sldId="1172"/>
        </pc:sldMkLst>
      </pc:sldChg>
      <pc:sldChg chg="del">
        <pc:chgData name="Audrey Maniez" userId="719fda56-7bdc-4160-a16f-139deaef89d3" providerId="ADAL" clId="{413EAFE2-3685-EA46-B319-BB2B2F366B68}" dt="2025-05-28T12:49:28.785" v="197" actId="2696"/>
        <pc:sldMkLst>
          <pc:docMk/>
          <pc:sldMk cId="1811270828" sldId="1173"/>
        </pc:sldMkLst>
      </pc:sldChg>
      <pc:sldChg chg="del">
        <pc:chgData name="Audrey Maniez" userId="719fda56-7bdc-4160-a16f-139deaef89d3" providerId="ADAL" clId="{413EAFE2-3685-EA46-B319-BB2B2F366B68}" dt="2025-05-28T14:36:49.946" v="3880" actId="2696"/>
        <pc:sldMkLst>
          <pc:docMk/>
          <pc:sldMk cId="3849970284" sldId="1174"/>
        </pc:sldMkLst>
      </pc:sldChg>
      <pc:sldChg chg="del">
        <pc:chgData name="Audrey Maniez" userId="719fda56-7bdc-4160-a16f-139deaef89d3" providerId="ADAL" clId="{413EAFE2-3685-EA46-B319-BB2B2F366B68}" dt="2025-05-28T14:36:47.184" v="3879" actId="2696"/>
        <pc:sldMkLst>
          <pc:docMk/>
          <pc:sldMk cId="2302240564" sldId="1175"/>
        </pc:sldMkLst>
      </pc:sldChg>
      <pc:sldChg chg="del">
        <pc:chgData name="Audrey Maniez" userId="719fda56-7bdc-4160-a16f-139deaef89d3" providerId="ADAL" clId="{413EAFE2-3685-EA46-B319-BB2B2F366B68}" dt="2025-05-28T12:49:28.785" v="197" actId="2696"/>
        <pc:sldMkLst>
          <pc:docMk/>
          <pc:sldMk cId="1448543272" sldId="1176"/>
        </pc:sldMkLst>
      </pc:sldChg>
      <pc:sldChg chg="del">
        <pc:chgData name="Audrey Maniez" userId="719fda56-7bdc-4160-a16f-139deaef89d3" providerId="ADAL" clId="{413EAFE2-3685-EA46-B319-BB2B2F366B68}" dt="2025-05-28T12:49:28.785" v="197" actId="2696"/>
        <pc:sldMkLst>
          <pc:docMk/>
          <pc:sldMk cId="3708448510" sldId="1177"/>
        </pc:sldMkLst>
      </pc:sldChg>
      <pc:sldChg chg="addSp delSp modSp add del mod modNotesTx">
        <pc:chgData name="Audrey Maniez" userId="719fda56-7bdc-4160-a16f-139deaef89d3" providerId="ADAL" clId="{413EAFE2-3685-EA46-B319-BB2B2F366B68}" dt="2025-06-16T13:29:11.694" v="4995" actId="962"/>
        <pc:sldMkLst>
          <pc:docMk/>
          <pc:sldMk cId="1274800285" sldId="1179"/>
        </pc:sldMkLst>
        <pc:spChg chg="mod">
          <ac:chgData name="Audrey Maniez" userId="719fda56-7bdc-4160-a16f-139deaef89d3" providerId="ADAL" clId="{413EAFE2-3685-EA46-B319-BB2B2F366B68}" dt="2025-06-05T11:40:47.099" v="4925" actId="27636"/>
          <ac:spMkLst>
            <pc:docMk/>
            <pc:sldMk cId="1274800285" sldId="1179"/>
            <ac:spMk id="2" creationId="{48381F57-7420-D677-4668-4D83E7A77AD5}"/>
          </ac:spMkLst>
        </pc:spChg>
        <pc:spChg chg="mod">
          <ac:chgData name="Audrey Maniez" userId="719fda56-7bdc-4160-a16f-139deaef89d3" providerId="ADAL" clId="{413EAFE2-3685-EA46-B319-BB2B2F366B68}" dt="2025-06-05T11:44:07.173" v="4936" actId="20577"/>
          <ac:spMkLst>
            <pc:docMk/>
            <pc:sldMk cId="1274800285" sldId="1179"/>
            <ac:spMk id="3" creationId="{5617BC77-B9B4-4C03-1B80-7D5091C1C32A}"/>
          </ac:spMkLst>
        </pc:spChg>
        <pc:spChg chg="mod">
          <ac:chgData name="Audrey Maniez" userId="719fda56-7bdc-4160-a16f-139deaef89d3" providerId="ADAL" clId="{413EAFE2-3685-EA46-B319-BB2B2F366B68}" dt="2025-06-05T10:32:44.589" v="4243" actId="790"/>
          <ac:spMkLst>
            <pc:docMk/>
            <pc:sldMk cId="1274800285" sldId="1179"/>
            <ac:spMk id="4" creationId="{33F0CF72-9E6A-5A76-3AA7-1F5ECD2A4F90}"/>
          </ac:spMkLst>
        </pc:spChg>
        <pc:spChg chg="add mod ord">
          <ac:chgData name="Audrey Maniez" userId="719fda56-7bdc-4160-a16f-139deaef89d3" providerId="ADAL" clId="{413EAFE2-3685-EA46-B319-BB2B2F366B68}" dt="2025-06-16T13:29:07.989" v="4994" actId="13244"/>
          <ac:spMkLst>
            <pc:docMk/>
            <pc:sldMk cId="1274800285" sldId="1179"/>
            <ac:spMk id="5" creationId="{3D9D7F00-0DAF-BD8A-D4D2-64714548AF77}"/>
          </ac:spMkLst>
        </pc:spChg>
        <pc:picChg chg="add mod">
          <ac:chgData name="Audrey Maniez" userId="719fda56-7bdc-4160-a16f-139deaef89d3" providerId="ADAL" clId="{413EAFE2-3685-EA46-B319-BB2B2F366B68}" dt="2025-06-16T13:29:11.694" v="4995" actId="962"/>
          <ac:picMkLst>
            <pc:docMk/>
            <pc:sldMk cId="1274800285" sldId="1179"/>
            <ac:picMk id="7" creationId="{1B8277F0-4C21-EAAE-E6B5-8ACF74D97E53}"/>
          </ac:picMkLst>
        </pc:picChg>
      </pc:sldChg>
      <pc:sldChg chg="modSp del mod">
        <pc:chgData name="Audrey Maniez" userId="719fda56-7bdc-4160-a16f-139deaef89d3" providerId="ADAL" clId="{413EAFE2-3685-EA46-B319-BB2B2F366B68}" dt="2025-06-05T11:33:19.825" v="4794" actId="2696"/>
        <pc:sldMkLst>
          <pc:docMk/>
          <pc:sldMk cId="136141564" sldId="1180"/>
        </pc:sldMkLst>
      </pc:sldChg>
      <pc:sldChg chg="del">
        <pc:chgData name="Audrey Maniez" userId="719fda56-7bdc-4160-a16f-139deaef89d3" providerId="ADAL" clId="{413EAFE2-3685-EA46-B319-BB2B2F366B68}" dt="2025-05-28T12:36:08.497" v="143" actId="2696"/>
        <pc:sldMkLst>
          <pc:docMk/>
          <pc:sldMk cId="1773371037" sldId="1181"/>
        </pc:sldMkLst>
      </pc:sldChg>
      <pc:sldChg chg="del">
        <pc:chgData name="Audrey Maniez" userId="719fda56-7bdc-4160-a16f-139deaef89d3" providerId="ADAL" clId="{413EAFE2-3685-EA46-B319-BB2B2F366B68}" dt="2025-05-28T12:36:08.497" v="143" actId="2696"/>
        <pc:sldMkLst>
          <pc:docMk/>
          <pc:sldMk cId="1553072303" sldId="1182"/>
        </pc:sldMkLst>
      </pc:sldChg>
      <pc:sldChg chg="modSp del mod">
        <pc:chgData name="Audrey Maniez" userId="719fda56-7bdc-4160-a16f-139deaef89d3" providerId="ADAL" clId="{413EAFE2-3685-EA46-B319-BB2B2F366B68}" dt="2025-06-05T11:33:48.891" v="4796" actId="2696"/>
        <pc:sldMkLst>
          <pc:docMk/>
          <pc:sldMk cId="2401483981" sldId="1183"/>
        </pc:sldMkLst>
      </pc:sldChg>
      <pc:sldChg chg="modSp mod">
        <pc:chgData name="Audrey Maniez" userId="719fda56-7bdc-4160-a16f-139deaef89d3" providerId="ADAL" clId="{413EAFE2-3685-EA46-B319-BB2B2F366B68}" dt="2025-06-05T10:32:44.589" v="4243" actId="790"/>
        <pc:sldMkLst>
          <pc:docMk/>
          <pc:sldMk cId="2190559942" sldId="1184"/>
        </pc:sldMkLst>
        <pc:spChg chg="mod">
          <ac:chgData name="Audrey Maniez" userId="719fda56-7bdc-4160-a16f-139deaef89d3" providerId="ADAL" clId="{413EAFE2-3685-EA46-B319-BB2B2F366B68}" dt="2025-06-05T10:32:44.589" v="4243" actId="790"/>
          <ac:spMkLst>
            <pc:docMk/>
            <pc:sldMk cId="2190559942" sldId="1184"/>
            <ac:spMk id="3" creationId="{65BE9979-F6E2-5FC4-E849-068822725AB1}"/>
          </ac:spMkLst>
        </pc:spChg>
        <pc:spChg chg="mod">
          <ac:chgData name="Audrey Maniez" userId="719fda56-7bdc-4160-a16f-139deaef89d3" providerId="ADAL" clId="{413EAFE2-3685-EA46-B319-BB2B2F366B68}" dt="2025-06-05T10:32:44.589" v="4243" actId="790"/>
          <ac:spMkLst>
            <pc:docMk/>
            <pc:sldMk cId="2190559942" sldId="1184"/>
            <ac:spMk id="7" creationId="{A916CB9A-0B0B-9C7E-31D1-E3F41F688DBF}"/>
          </ac:spMkLst>
        </pc:spChg>
        <pc:spChg chg="mod">
          <ac:chgData name="Audrey Maniez" userId="719fda56-7bdc-4160-a16f-139deaef89d3" providerId="ADAL" clId="{413EAFE2-3685-EA46-B319-BB2B2F366B68}" dt="2025-06-05T10:32:44.589" v="4243" actId="790"/>
          <ac:spMkLst>
            <pc:docMk/>
            <pc:sldMk cId="2190559942" sldId="1184"/>
            <ac:spMk id="8" creationId="{39664BED-1A1C-24C4-0A05-B5B744AB9B32}"/>
          </ac:spMkLst>
        </pc:spChg>
      </pc:sldChg>
      <pc:sldChg chg="modSp del mod">
        <pc:chgData name="Audrey Maniez" userId="719fda56-7bdc-4160-a16f-139deaef89d3" providerId="ADAL" clId="{413EAFE2-3685-EA46-B319-BB2B2F366B68}" dt="2025-06-05T11:33:23.177" v="4795" actId="2696"/>
        <pc:sldMkLst>
          <pc:docMk/>
          <pc:sldMk cId="1903495827" sldId="1185"/>
        </pc:sldMkLst>
      </pc:sldChg>
      <pc:sldChg chg="modSp mod ord">
        <pc:chgData name="Audrey Maniez" userId="719fda56-7bdc-4160-a16f-139deaef89d3" providerId="ADAL" clId="{413EAFE2-3685-EA46-B319-BB2B2F366B68}" dt="2025-06-05T10:32:44.589" v="4243" actId="790"/>
        <pc:sldMkLst>
          <pc:docMk/>
          <pc:sldMk cId="1819608477" sldId="1187"/>
        </pc:sldMkLst>
        <pc:spChg chg="mod">
          <ac:chgData name="Audrey Maniez" userId="719fda56-7bdc-4160-a16f-139deaef89d3" providerId="ADAL" clId="{413EAFE2-3685-EA46-B319-BB2B2F366B68}" dt="2025-06-05T10:32:44.589" v="4243" actId="790"/>
          <ac:spMkLst>
            <pc:docMk/>
            <pc:sldMk cId="1819608477" sldId="1187"/>
            <ac:spMk id="2" creationId="{1B96000E-6937-5B0E-4033-381EBE1454FE}"/>
          </ac:spMkLst>
        </pc:spChg>
        <pc:spChg chg="mod">
          <ac:chgData name="Audrey Maniez" userId="719fda56-7bdc-4160-a16f-139deaef89d3" providerId="ADAL" clId="{413EAFE2-3685-EA46-B319-BB2B2F366B68}" dt="2025-06-05T10:32:44.589" v="4243" actId="790"/>
          <ac:spMkLst>
            <pc:docMk/>
            <pc:sldMk cId="1819608477" sldId="1187"/>
            <ac:spMk id="10" creationId="{3276BB2D-6FD0-821D-20FF-70F6DE2F8F35}"/>
          </ac:spMkLst>
        </pc:spChg>
      </pc:sldChg>
      <pc:sldChg chg="addSp delSp modSp del mod">
        <pc:chgData name="Audrey Maniez" userId="719fda56-7bdc-4160-a16f-139deaef89d3" providerId="ADAL" clId="{413EAFE2-3685-EA46-B319-BB2B2F366B68}" dt="2025-06-05T10:09:42.241" v="3974" actId="2696"/>
        <pc:sldMkLst>
          <pc:docMk/>
          <pc:sldMk cId="1765269651" sldId="1188"/>
        </pc:sldMkLst>
      </pc:sldChg>
      <pc:sldChg chg="addSp modSp del mod">
        <pc:chgData name="Audrey Maniez" userId="719fda56-7bdc-4160-a16f-139deaef89d3" providerId="ADAL" clId="{413EAFE2-3685-EA46-B319-BB2B2F366B68}" dt="2025-06-05T10:08:53.905" v="3926" actId="2696"/>
        <pc:sldMkLst>
          <pc:docMk/>
          <pc:sldMk cId="2632239502" sldId="1189"/>
        </pc:sldMkLst>
      </pc:sldChg>
      <pc:sldChg chg="del">
        <pc:chgData name="Audrey Maniez" userId="719fda56-7bdc-4160-a16f-139deaef89d3" providerId="ADAL" clId="{413EAFE2-3685-EA46-B319-BB2B2F366B68}" dt="2025-06-05T10:09:07.826" v="3927" actId="2696"/>
        <pc:sldMkLst>
          <pc:docMk/>
          <pc:sldMk cId="2880386309" sldId="1190"/>
        </pc:sldMkLst>
      </pc:sldChg>
      <pc:sldChg chg="modSp del mod">
        <pc:chgData name="Audrey Maniez" userId="719fda56-7bdc-4160-a16f-139deaef89d3" providerId="ADAL" clId="{413EAFE2-3685-EA46-B319-BB2B2F366B68}" dt="2025-06-05T11:37:45.450" v="4824" actId="2696"/>
        <pc:sldMkLst>
          <pc:docMk/>
          <pc:sldMk cId="3881568719" sldId="1191"/>
        </pc:sldMkLst>
      </pc:sldChg>
      <pc:sldChg chg="modSp del mod">
        <pc:chgData name="Audrey Maniez" userId="719fda56-7bdc-4160-a16f-139deaef89d3" providerId="ADAL" clId="{413EAFE2-3685-EA46-B319-BB2B2F366B68}" dt="2025-06-05T11:29:59.259" v="4792" actId="2696"/>
        <pc:sldMkLst>
          <pc:docMk/>
          <pc:sldMk cId="3390099164" sldId="1192"/>
        </pc:sldMkLst>
      </pc:sldChg>
      <pc:sldChg chg="modSp mod">
        <pc:chgData name="Audrey Maniez" userId="719fda56-7bdc-4160-a16f-139deaef89d3" providerId="ADAL" clId="{413EAFE2-3685-EA46-B319-BB2B2F366B68}" dt="2025-06-05T11:29:29.851" v="4791" actId="27636"/>
        <pc:sldMkLst>
          <pc:docMk/>
          <pc:sldMk cId="594571861" sldId="1193"/>
        </pc:sldMkLst>
        <pc:spChg chg="mod">
          <ac:chgData name="Audrey Maniez" userId="719fda56-7bdc-4160-a16f-139deaef89d3" providerId="ADAL" clId="{413EAFE2-3685-EA46-B319-BB2B2F366B68}" dt="2025-06-05T10:32:44.589" v="4243" actId="790"/>
          <ac:spMkLst>
            <pc:docMk/>
            <pc:sldMk cId="594571861" sldId="1193"/>
            <ac:spMk id="2" creationId="{33BF0D7C-10FF-3DE3-0E64-B713F403C985}"/>
          </ac:spMkLst>
        </pc:spChg>
        <pc:spChg chg="mod">
          <ac:chgData name="Audrey Maniez" userId="719fda56-7bdc-4160-a16f-139deaef89d3" providerId="ADAL" clId="{413EAFE2-3685-EA46-B319-BB2B2F366B68}" dt="2025-06-05T11:29:29.851" v="4791" actId="27636"/>
          <ac:spMkLst>
            <pc:docMk/>
            <pc:sldMk cId="594571861" sldId="1193"/>
            <ac:spMk id="3" creationId="{32BBE527-2064-D277-C11B-FFA9A5CAA54A}"/>
          </ac:spMkLst>
        </pc:spChg>
        <pc:spChg chg="mod">
          <ac:chgData name="Audrey Maniez" userId="719fda56-7bdc-4160-a16f-139deaef89d3" providerId="ADAL" clId="{413EAFE2-3685-EA46-B319-BB2B2F366B68}" dt="2025-06-05T10:32:44.589" v="4243" actId="790"/>
          <ac:spMkLst>
            <pc:docMk/>
            <pc:sldMk cId="594571861" sldId="1193"/>
            <ac:spMk id="4" creationId="{62B8B755-5826-598D-8898-E5859DDB14C9}"/>
          </ac:spMkLst>
        </pc:spChg>
      </pc:sldChg>
      <pc:sldChg chg="modSp del mod">
        <pc:chgData name="Audrey Maniez" userId="719fda56-7bdc-4160-a16f-139deaef89d3" providerId="ADAL" clId="{413EAFE2-3685-EA46-B319-BB2B2F366B68}" dt="2025-06-05T11:30:02.035" v="4793" actId="2696"/>
        <pc:sldMkLst>
          <pc:docMk/>
          <pc:sldMk cId="1796972893" sldId="1194"/>
        </pc:sldMkLst>
      </pc:sldChg>
      <pc:sldChg chg="modSp mod">
        <pc:chgData name="Audrey Maniez" userId="719fda56-7bdc-4160-a16f-139deaef89d3" providerId="ADAL" clId="{413EAFE2-3685-EA46-B319-BB2B2F366B68}" dt="2025-06-10T11:32:35.207" v="4974" actId="20577"/>
        <pc:sldMkLst>
          <pc:docMk/>
          <pc:sldMk cId="3403215423" sldId="1195"/>
        </pc:sldMkLst>
        <pc:spChg chg="mod">
          <ac:chgData name="Audrey Maniez" userId="719fda56-7bdc-4160-a16f-139deaef89d3" providerId="ADAL" clId="{413EAFE2-3685-EA46-B319-BB2B2F366B68}" dt="2025-06-10T11:32:35.207" v="4974" actId="20577"/>
          <ac:spMkLst>
            <pc:docMk/>
            <pc:sldMk cId="3403215423" sldId="1195"/>
            <ac:spMk id="2" creationId="{049393F4-8030-2D6C-0AFD-33290DD4BFDE}"/>
          </ac:spMkLst>
        </pc:spChg>
        <pc:spChg chg="mod">
          <ac:chgData name="Audrey Maniez" userId="719fda56-7bdc-4160-a16f-139deaef89d3" providerId="ADAL" clId="{413EAFE2-3685-EA46-B319-BB2B2F366B68}" dt="2025-06-05T10:32:44.589" v="4243" actId="790"/>
          <ac:spMkLst>
            <pc:docMk/>
            <pc:sldMk cId="3403215423" sldId="1195"/>
            <ac:spMk id="5" creationId="{FFD404D1-FF7A-23C0-C4BD-AADCA489F437}"/>
          </ac:spMkLst>
        </pc:spChg>
      </pc:sldChg>
      <pc:sldChg chg="modSp del mod ord">
        <pc:chgData name="Audrey Maniez" userId="719fda56-7bdc-4160-a16f-139deaef89d3" providerId="ADAL" clId="{413EAFE2-3685-EA46-B319-BB2B2F366B68}" dt="2025-05-28T13:46:52.393" v="2820" actId="2696"/>
        <pc:sldMkLst>
          <pc:docMk/>
          <pc:sldMk cId="1790277214" sldId="1196"/>
        </pc:sldMkLst>
      </pc:sldChg>
      <pc:sldChg chg="addSp delSp modSp new del mod ord">
        <pc:chgData name="Audrey Maniez" userId="719fda56-7bdc-4160-a16f-139deaef89d3" providerId="ADAL" clId="{413EAFE2-3685-EA46-B319-BB2B2F366B68}" dt="2025-05-28T12:58:33.511" v="405" actId="2696"/>
        <pc:sldMkLst>
          <pc:docMk/>
          <pc:sldMk cId="3859530526" sldId="1197"/>
        </pc:sldMkLst>
      </pc:sldChg>
      <pc:sldChg chg="del">
        <pc:chgData name="Audrey Maniez" userId="719fda56-7bdc-4160-a16f-139deaef89d3" providerId="ADAL" clId="{413EAFE2-3685-EA46-B319-BB2B2F366B68}" dt="2025-05-28T12:49:28.785" v="197" actId="2696"/>
        <pc:sldMkLst>
          <pc:docMk/>
          <pc:sldMk cId="4170778467" sldId="1197"/>
        </pc:sldMkLst>
      </pc:sldChg>
      <pc:sldChg chg="del">
        <pc:chgData name="Audrey Maniez" userId="719fda56-7bdc-4160-a16f-139deaef89d3" providerId="ADAL" clId="{413EAFE2-3685-EA46-B319-BB2B2F366B68}" dt="2025-05-28T12:49:28.785" v="197" actId="2696"/>
        <pc:sldMkLst>
          <pc:docMk/>
          <pc:sldMk cId="3737840576" sldId="1198"/>
        </pc:sldMkLst>
      </pc:sldChg>
      <pc:sldChg chg="addSp delSp modSp add mod">
        <pc:chgData name="Audrey Maniez" userId="719fda56-7bdc-4160-a16f-139deaef89d3" providerId="ADAL" clId="{413EAFE2-3685-EA46-B319-BB2B2F366B68}" dt="2025-06-16T13:27:41.393" v="4981" actId="13244"/>
        <pc:sldMkLst>
          <pc:docMk/>
          <pc:sldMk cId="3989582789" sldId="1198"/>
        </pc:sldMkLst>
        <pc:spChg chg="mod ord">
          <ac:chgData name="Audrey Maniez" userId="719fda56-7bdc-4160-a16f-139deaef89d3" providerId="ADAL" clId="{413EAFE2-3685-EA46-B319-BB2B2F366B68}" dt="2025-06-16T13:27:37.443" v="4980" actId="13244"/>
          <ac:spMkLst>
            <pc:docMk/>
            <pc:sldMk cId="3989582789" sldId="1198"/>
            <ac:spMk id="3" creationId="{65CB2716-F79B-3F24-3190-350A1186213A}"/>
          </ac:spMkLst>
        </pc:spChg>
        <pc:spChg chg="mod">
          <ac:chgData name="Audrey Maniez" userId="719fda56-7bdc-4160-a16f-139deaef89d3" providerId="ADAL" clId="{413EAFE2-3685-EA46-B319-BB2B2F366B68}" dt="2025-06-05T10:32:44.589" v="4243" actId="790"/>
          <ac:spMkLst>
            <pc:docMk/>
            <pc:sldMk cId="3989582789" sldId="1198"/>
            <ac:spMk id="5" creationId="{751F31B3-3C22-DBBF-5D5D-CCF042509C29}"/>
          </ac:spMkLst>
        </pc:spChg>
        <pc:spChg chg="mod topLvl">
          <ac:chgData name="Audrey Maniez" userId="719fda56-7bdc-4160-a16f-139deaef89d3" providerId="ADAL" clId="{413EAFE2-3685-EA46-B319-BB2B2F366B68}" dt="2025-06-05T10:32:44.589" v="4243" actId="790"/>
          <ac:spMkLst>
            <pc:docMk/>
            <pc:sldMk cId="3989582789" sldId="1198"/>
            <ac:spMk id="10" creationId="{26FE58F5-4036-3622-2D32-17EC954019C5}"/>
          </ac:spMkLst>
        </pc:spChg>
        <pc:spChg chg="mod">
          <ac:chgData name="Audrey Maniez" userId="719fda56-7bdc-4160-a16f-139deaef89d3" providerId="ADAL" clId="{413EAFE2-3685-EA46-B319-BB2B2F366B68}" dt="2025-06-05T10:32:44.589" v="4243" actId="790"/>
          <ac:spMkLst>
            <pc:docMk/>
            <pc:sldMk cId="3989582789" sldId="1198"/>
            <ac:spMk id="12" creationId="{C77C161B-70DD-CFBF-E818-373A6B9BB98E}"/>
          </ac:spMkLst>
        </pc:spChg>
        <pc:spChg chg="add mod">
          <ac:chgData name="Audrey Maniez" userId="719fda56-7bdc-4160-a16f-139deaef89d3" providerId="ADAL" clId="{413EAFE2-3685-EA46-B319-BB2B2F366B68}" dt="2025-06-05T10:32:44.589" v="4243" actId="790"/>
          <ac:spMkLst>
            <pc:docMk/>
            <pc:sldMk cId="3989582789" sldId="1198"/>
            <ac:spMk id="15" creationId="{A07CE85D-93DC-1D78-A9C8-38CE61DF6FCA}"/>
          </ac:spMkLst>
        </pc:spChg>
        <pc:spChg chg="add mod ord">
          <ac:chgData name="Audrey Maniez" userId="719fda56-7bdc-4160-a16f-139deaef89d3" providerId="ADAL" clId="{413EAFE2-3685-EA46-B319-BB2B2F366B68}" dt="2025-06-16T13:27:41.393" v="4981" actId="13244"/>
          <ac:spMkLst>
            <pc:docMk/>
            <pc:sldMk cId="3989582789" sldId="1198"/>
            <ac:spMk id="28" creationId="{CE4F7189-3D28-5CC6-5A62-4A7DAFAD8232}"/>
          </ac:spMkLst>
        </pc:spChg>
        <pc:spChg chg="add mod">
          <ac:chgData name="Audrey Maniez" userId="719fda56-7bdc-4160-a16f-139deaef89d3" providerId="ADAL" clId="{413EAFE2-3685-EA46-B319-BB2B2F366B68}" dt="2025-06-05T10:32:44.589" v="4243" actId="790"/>
          <ac:spMkLst>
            <pc:docMk/>
            <pc:sldMk cId="3989582789" sldId="1198"/>
            <ac:spMk id="35" creationId="{21ECE9C8-C161-FEB6-D292-F4868E29FE66}"/>
          </ac:spMkLst>
        </pc:spChg>
        <pc:spChg chg="add mod">
          <ac:chgData name="Audrey Maniez" userId="719fda56-7bdc-4160-a16f-139deaef89d3" providerId="ADAL" clId="{413EAFE2-3685-EA46-B319-BB2B2F366B68}" dt="2025-06-05T10:32:44.589" v="4243" actId="790"/>
          <ac:spMkLst>
            <pc:docMk/>
            <pc:sldMk cId="3989582789" sldId="1198"/>
            <ac:spMk id="38" creationId="{3C7B6467-9399-4DC3-B6D0-AF0843D7D54A}"/>
          </ac:spMkLst>
        </pc:spChg>
        <pc:spChg chg="add mod ord">
          <ac:chgData name="Audrey Maniez" userId="719fda56-7bdc-4160-a16f-139deaef89d3" providerId="ADAL" clId="{413EAFE2-3685-EA46-B319-BB2B2F366B68}" dt="2025-06-16T13:27:26.628" v="4978" actId="13244"/>
          <ac:spMkLst>
            <pc:docMk/>
            <pc:sldMk cId="3989582789" sldId="1198"/>
            <ac:spMk id="60" creationId="{69F72E95-7F54-7739-08DB-04CBBC352612}"/>
          </ac:spMkLst>
        </pc:spChg>
        <pc:grpChg chg="mod ord topLvl">
          <ac:chgData name="Audrey Maniez" userId="719fda56-7bdc-4160-a16f-139deaef89d3" providerId="ADAL" clId="{413EAFE2-3685-EA46-B319-BB2B2F366B68}" dt="2025-06-16T13:27:33.330" v="4979" actId="13244"/>
          <ac:grpSpMkLst>
            <pc:docMk/>
            <pc:sldMk cId="3989582789" sldId="1198"/>
            <ac:grpSpMk id="13" creationId="{2CD6191D-D103-F863-8FFF-DAD3755141D5}"/>
          </ac:grpSpMkLst>
        </pc:grpChg>
      </pc:sldChg>
      <pc:sldChg chg="addSp delSp modSp add mod">
        <pc:chgData name="Audrey Maniez" userId="719fda56-7bdc-4160-a16f-139deaef89d3" providerId="ADAL" clId="{413EAFE2-3685-EA46-B319-BB2B2F366B68}" dt="2025-06-16T13:28:54.455" v="4993" actId="13244"/>
        <pc:sldMkLst>
          <pc:docMk/>
          <pc:sldMk cId="1303527737" sldId="1199"/>
        </pc:sldMkLst>
        <pc:spChg chg="mod">
          <ac:chgData name="Audrey Maniez" userId="719fda56-7bdc-4160-a16f-139deaef89d3" providerId="ADAL" clId="{413EAFE2-3685-EA46-B319-BB2B2F366B68}" dt="2025-06-05T10:32:44.589" v="4243" actId="790"/>
          <ac:spMkLst>
            <pc:docMk/>
            <pc:sldMk cId="1303527737" sldId="1199"/>
            <ac:spMk id="2" creationId="{38F2E943-015A-E575-30E4-6D5A824BDF95}"/>
          </ac:spMkLst>
        </pc:spChg>
        <pc:spChg chg="mod ord">
          <ac:chgData name="Audrey Maniez" userId="719fda56-7bdc-4160-a16f-139deaef89d3" providerId="ADAL" clId="{413EAFE2-3685-EA46-B319-BB2B2F366B68}" dt="2025-06-16T13:28:54.455" v="4993" actId="13244"/>
          <ac:spMkLst>
            <pc:docMk/>
            <pc:sldMk cId="1303527737" sldId="1199"/>
            <ac:spMk id="3" creationId="{9DFDCE95-F342-C06C-FEA0-892AB76F5C22}"/>
          </ac:spMkLst>
        </pc:spChg>
        <pc:spChg chg="add mod ord">
          <ac:chgData name="Audrey Maniez" userId="719fda56-7bdc-4160-a16f-139deaef89d3" providerId="ADAL" clId="{413EAFE2-3685-EA46-B319-BB2B2F366B68}" dt="2025-06-16T13:28:49.503" v="4992" actId="13244"/>
          <ac:spMkLst>
            <pc:docMk/>
            <pc:sldMk cId="1303527737" sldId="1199"/>
            <ac:spMk id="4" creationId="{E4B14CA5-1683-9BA0-2F24-9D582AB34BD1}"/>
          </ac:spMkLst>
        </pc:spChg>
      </pc:sldChg>
      <pc:sldChg chg="del">
        <pc:chgData name="Audrey Maniez" userId="719fda56-7bdc-4160-a16f-139deaef89d3" providerId="ADAL" clId="{413EAFE2-3685-EA46-B319-BB2B2F366B68}" dt="2025-05-28T12:49:28.785" v="197" actId="2696"/>
        <pc:sldMkLst>
          <pc:docMk/>
          <pc:sldMk cId="3567475398" sldId="1199"/>
        </pc:sldMkLst>
      </pc:sldChg>
      <pc:sldChg chg="modSp new del mod ord">
        <pc:chgData name="Audrey Maniez" userId="719fda56-7bdc-4160-a16f-139deaef89d3" providerId="ADAL" clId="{413EAFE2-3685-EA46-B319-BB2B2F366B68}" dt="2025-05-28T13:47:28.700" v="2822" actId="2696"/>
        <pc:sldMkLst>
          <pc:docMk/>
          <pc:sldMk cId="3400722358" sldId="1200"/>
        </pc:sldMkLst>
      </pc:sldChg>
      <pc:sldChg chg="del">
        <pc:chgData name="Audrey Maniez" userId="719fda56-7bdc-4160-a16f-139deaef89d3" providerId="ADAL" clId="{413EAFE2-3685-EA46-B319-BB2B2F366B68}" dt="2025-05-28T12:49:28.785" v="197" actId="2696"/>
        <pc:sldMkLst>
          <pc:docMk/>
          <pc:sldMk cId="3688523574" sldId="1200"/>
        </pc:sldMkLst>
      </pc:sldChg>
      <pc:sldChg chg="del">
        <pc:chgData name="Audrey Maniez" userId="719fda56-7bdc-4160-a16f-139deaef89d3" providerId="ADAL" clId="{413EAFE2-3685-EA46-B319-BB2B2F366B68}" dt="2025-05-28T12:49:28.785" v="197" actId="2696"/>
        <pc:sldMkLst>
          <pc:docMk/>
          <pc:sldMk cId="358075291" sldId="1201"/>
        </pc:sldMkLst>
      </pc:sldChg>
      <pc:sldChg chg="addSp delSp modSp add del mod">
        <pc:chgData name="Audrey Maniez" userId="719fda56-7bdc-4160-a16f-139deaef89d3" providerId="ADAL" clId="{413EAFE2-3685-EA46-B319-BB2B2F366B68}" dt="2025-05-28T14:01:37.199" v="3346" actId="2696"/>
        <pc:sldMkLst>
          <pc:docMk/>
          <pc:sldMk cId="2672836463" sldId="1201"/>
        </pc:sldMkLst>
      </pc:sldChg>
      <pc:sldChg chg="addSp delSp modSp add mod ord">
        <pc:chgData name="Audrey Maniez" userId="719fda56-7bdc-4160-a16f-139deaef89d3" providerId="ADAL" clId="{413EAFE2-3685-EA46-B319-BB2B2F366B68}" dt="2025-06-16T13:28:07.468" v="4986" actId="14429"/>
        <pc:sldMkLst>
          <pc:docMk/>
          <pc:sldMk cId="671258260" sldId="1202"/>
        </pc:sldMkLst>
        <pc:spChg chg="add mod">
          <ac:chgData name="Audrey Maniez" userId="719fda56-7bdc-4160-a16f-139deaef89d3" providerId="ADAL" clId="{413EAFE2-3685-EA46-B319-BB2B2F366B68}" dt="2025-06-05T11:43:55.148" v="4934" actId="20577"/>
          <ac:spMkLst>
            <pc:docMk/>
            <pc:sldMk cId="671258260" sldId="1202"/>
            <ac:spMk id="2" creationId="{B3F2C0BD-E3E8-5241-1B6A-BE28113718C7}"/>
          </ac:spMkLst>
        </pc:spChg>
        <pc:spChg chg="mod ord">
          <ac:chgData name="Audrey Maniez" userId="719fda56-7bdc-4160-a16f-139deaef89d3" providerId="ADAL" clId="{413EAFE2-3685-EA46-B319-BB2B2F366B68}" dt="2025-06-16T12:13:06.199" v="4976" actId="13244"/>
          <ac:spMkLst>
            <pc:docMk/>
            <pc:sldMk cId="671258260" sldId="1202"/>
            <ac:spMk id="4" creationId="{244F6279-8AC1-3C2B-C17A-5FCC9EE12593}"/>
          </ac:spMkLst>
        </pc:spChg>
        <pc:spChg chg="add mod ord">
          <ac:chgData name="Audrey Maniez" userId="719fda56-7bdc-4160-a16f-139deaef89d3" providerId="ADAL" clId="{413EAFE2-3685-EA46-B319-BB2B2F366B68}" dt="2025-06-16T12:13:08.876" v="4977" actId="13244"/>
          <ac:spMkLst>
            <pc:docMk/>
            <pc:sldMk cId="671258260" sldId="1202"/>
            <ac:spMk id="6" creationId="{FE26972A-3438-A628-4471-832576497F38}"/>
          </ac:spMkLst>
        </pc:spChg>
        <pc:spChg chg="add mod">
          <ac:chgData name="Audrey Maniez" userId="719fda56-7bdc-4160-a16f-139deaef89d3" providerId="ADAL" clId="{413EAFE2-3685-EA46-B319-BB2B2F366B68}" dt="2025-06-05T10:32:44.589" v="4243" actId="790"/>
          <ac:spMkLst>
            <pc:docMk/>
            <pc:sldMk cId="671258260" sldId="1202"/>
            <ac:spMk id="7" creationId="{C797CB03-6CDA-B591-622D-320A80A76C14}"/>
          </ac:spMkLst>
        </pc:spChg>
        <pc:spChg chg="mod ord">
          <ac:chgData name="Audrey Maniez" userId="719fda56-7bdc-4160-a16f-139deaef89d3" providerId="ADAL" clId="{413EAFE2-3685-EA46-B319-BB2B2F366B68}" dt="2025-06-16T13:27:49.396" v="4982" actId="13244"/>
          <ac:spMkLst>
            <pc:docMk/>
            <pc:sldMk cId="671258260" sldId="1202"/>
            <ac:spMk id="10" creationId="{43BB167F-53C4-0590-9485-2AEF6B21C24F}"/>
          </ac:spMkLst>
        </pc:spChg>
        <pc:grpChg chg="add mod modVis">
          <ac:chgData name="Audrey Maniez" userId="719fda56-7bdc-4160-a16f-139deaef89d3" providerId="ADAL" clId="{413EAFE2-3685-EA46-B319-BB2B2F366B68}" dt="2025-06-16T13:28:07.468" v="4986" actId="14429"/>
          <ac:grpSpMkLst>
            <pc:docMk/>
            <pc:sldMk cId="671258260" sldId="1202"/>
            <ac:grpSpMk id="3" creationId="{7AC46C2B-9254-2183-3A4A-4A4D5652253A}"/>
          </ac:grpSpMkLst>
        </pc:grpChg>
        <pc:picChg chg="add mod ord">
          <ac:chgData name="Audrey Maniez" userId="719fda56-7bdc-4160-a16f-139deaef89d3" providerId="ADAL" clId="{413EAFE2-3685-EA46-B319-BB2B2F366B68}" dt="2025-06-16T13:27:56.527" v="4983" actId="13244"/>
          <ac:picMkLst>
            <pc:docMk/>
            <pc:sldMk cId="671258260" sldId="1202"/>
            <ac:picMk id="8" creationId="{0D6B5D31-7264-4AD1-3062-33B0720DB266}"/>
          </ac:picMkLst>
        </pc:picChg>
      </pc:sldChg>
      <pc:sldChg chg="del">
        <pc:chgData name="Audrey Maniez" userId="719fda56-7bdc-4160-a16f-139deaef89d3" providerId="ADAL" clId="{413EAFE2-3685-EA46-B319-BB2B2F366B68}" dt="2025-05-28T12:49:28.785" v="197" actId="2696"/>
        <pc:sldMkLst>
          <pc:docMk/>
          <pc:sldMk cId="3427347656" sldId="1202"/>
        </pc:sldMkLst>
      </pc:sldChg>
      <pc:sldChg chg="addSp delSp modSp new mod">
        <pc:chgData name="Audrey Maniez" userId="719fda56-7bdc-4160-a16f-139deaef89d3" providerId="ADAL" clId="{413EAFE2-3685-EA46-B319-BB2B2F366B68}" dt="2025-06-16T13:28:39.446" v="4990" actId="13244"/>
        <pc:sldMkLst>
          <pc:docMk/>
          <pc:sldMk cId="1234323548" sldId="1203"/>
        </pc:sldMkLst>
        <pc:spChg chg="mod">
          <ac:chgData name="Audrey Maniez" userId="719fda56-7bdc-4160-a16f-139deaef89d3" providerId="ADAL" clId="{413EAFE2-3685-EA46-B319-BB2B2F366B68}" dt="2025-06-05T10:33:18.156" v="4266" actId="20577"/>
          <ac:spMkLst>
            <pc:docMk/>
            <pc:sldMk cId="1234323548" sldId="1203"/>
            <ac:spMk id="2" creationId="{5A6E4BF0-40EA-3A30-0D4A-B6848DB815F5}"/>
          </ac:spMkLst>
        </pc:spChg>
        <pc:spChg chg="del">
          <ac:chgData name="Audrey Maniez" userId="719fda56-7bdc-4160-a16f-139deaef89d3" providerId="ADAL" clId="{413EAFE2-3685-EA46-B319-BB2B2F366B68}" dt="2025-06-16T13:28:23.700" v="4988" actId="478"/>
          <ac:spMkLst>
            <pc:docMk/>
            <pc:sldMk cId="1234323548" sldId="1203"/>
            <ac:spMk id="4" creationId="{898A1E70-9A10-9CF9-DBBF-E031D37E6F4A}"/>
          </ac:spMkLst>
        </pc:spChg>
        <pc:spChg chg="ord">
          <ac:chgData name="Audrey Maniez" userId="719fda56-7bdc-4160-a16f-139deaef89d3" providerId="ADAL" clId="{413EAFE2-3685-EA46-B319-BB2B2F366B68}" dt="2025-06-16T13:28:39.446" v="4990" actId="13244"/>
          <ac:spMkLst>
            <pc:docMk/>
            <pc:sldMk cId="1234323548" sldId="1203"/>
            <ac:spMk id="5" creationId="{337D41B8-5C80-DC0B-13E4-9E63C16AE658}"/>
          </ac:spMkLst>
        </pc:spChg>
        <pc:spChg chg="add mod ord">
          <ac:chgData name="Audrey Maniez" userId="719fda56-7bdc-4160-a16f-139deaef89d3" providerId="ADAL" clId="{413EAFE2-3685-EA46-B319-BB2B2F366B68}" dt="2025-06-16T13:28:19.029" v="4987" actId="13244"/>
          <ac:spMkLst>
            <pc:docMk/>
            <pc:sldMk cId="1234323548" sldId="1203"/>
            <ac:spMk id="6" creationId="{39918B34-035C-87C7-3C9F-2547103397BF}"/>
          </ac:spMkLst>
        </pc:spChg>
        <pc:spChg chg="add mod">
          <ac:chgData name="Audrey Maniez" userId="719fda56-7bdc-4160-a16f-139deaef89d3" providerId="ADAL" clId="{413EAFE2-3685-EA46-B319-BB2B2F366B68}" dt="2025-06-05T11:29:02.102" v="4789" actId="1076"/>
          <ac:spMkLst>
            <pc:docMk/>
            <pc:sldMk cId="1234323548" sldId="1203"/>
            <ac:spMk id="9" creationId="{FB6AFF8D-0F74-2899-DB0A-85101D09AD17}"/>
          </ac:spMkLst>
        </pc:spChg>
        <pc:picChg chg="add mod">
          <ac:chgData name="Audrey Maniez" userId="719fda56-7bdc-4160-a16f-139deaef89d3" providerId="ADAL" clId="{413EAFE2-3685-EA46-B319-BB2B2F366B68}" dt="2025-06-16T13:28:31.635" v="4989" actId="962"/>
          <ac:picMkLst>
            <pc:docMk/>
            <pc:sldMk cId="1234323548" sldId="1203"/>
            <ac:picMk id="8" creationId="{F049011B-6381-919F-D037-6A474701C2B0}"/>
          </ac:picMkLst>
        </pc:picChg>
      </pc:sldChg>
      <pc:sldChg chg="del">
        <pc:chgData name="Audrey Maniez" userId="719fda56-7bdc-4160-a16f-139deaef89d3" providerId="ADAL" clId="{413EAFE2-3685-EA46-B319-BB2B2F366B68}" dt="2025-05-28T12:49:28.785" v="197" actId="2696"/>
        <pc:sldMkLst>
          <pc:docMk/>
          <pc:sldMk cId="3193445470" sldId="1203"/>
        </pc:sldMkLst>
      </pc:sldChg>
      <pc:sldChg chg="del">
        <pc:chgData name="Audrey Maniez" userId="719fda56-7bdc-4160-a16f-139deaef89d3" providerId="ADAL" clId="{413EAFE2-3685-EA46-B319-BB2B2F366B68}" dt="2025-05-28T12:49:28.785" v="197" actId="2696"/>
        <pc:sldMkLst>
          <pc:docMk/>
          <pc:sldMk cId="2072837288" sldId="1204"/>
        </pc:sldMkLst>
      </pc:sldChg>
      <pc:sldChg chg="del">
        <pc:chgData name="Audrey Maniez" userId="719fda56-7bdc-4160-a16f-139deaef89d3" providerId="ADAL" clId="{413EAFE2-3685-EA46-B319-BB2B2F366B68}" dt="2025-05-28T12:36:20.324" v="145" actId="2696"/>
        <pc:sldMkLst>
          <pc:docMk/>
          <pc:sldMk cId="3340370822" sldId="1205"/>
        </pc:sldMkLst>
      </pc:sldChg>
      <pc:sldChg chg="del">
        <pc:chgData name="Audrey Maniez" userId="719fda56-7bdc-4160-a16f-139deaef89d3" providerId="ADAL" clId="{413EAFE2-3685-EA46-B319-BB2B2F366B68}" dt="2025-05-28T12:34:55.515" v="134" actId="2696"/>
        <pc:sldMkLst>
          <pc:docMk/>
          <pc:sldMk cId="2283695898" sldId="1206"/>
        </pc:sldMkLst>
      </pc:sldChg>
      <pc:sldChg chg="del">
        <pc:chgData name="Audrey Maniez" userId="719fda56-7bdc-4160-a16f-139deaef89d3" providerId="ADAL" clId="{413EAFE2-3685-EA46-B319-BB2B2F366B68}" dt="2025-05-28T12:34:55.869" v="135" actId="2696"/>
        <pc:sldMkLst>
          <pc:docMk/>
          <pc:sldMk cId="1366910172" sldId="1207"/>
        </pc:sldMkLst>
      </pc:sldChg>
      <pc:sldChg chg="del">
        <pc:chgData name="Audrey Maniez" userId="719fda56-7bdc-4160-a16f-139deaef89d3" providerId="ADAL" clId="{413EAFE2-3685-EA46-B319-BB2B2F366B68}" dt="2025-05-28T12:35:00.094" v="136" actId="2696"/>
        <pc:sldMkLst>
          <pc:docMk/>
          <pc:sldMk cId="3918466061" sldId="1208"/>
        </pc:sldMkLst>
      </pc:sldChg>
      <pc:sldChg chg="del">
        <pc:chgData name="Audrey Maniez" userId="719fda56-7bdc-4160-a16f-139deaef89d3" providerId="ADAL" clId="{413EAFE2-3685-EA46-B319-BB2B2F366B68}" dt="2025-05-28T12:35:04.096" v="137" actId="2696"/>
        <pc:sldMkLst>
          <pc:docMk/>
          <pc:sldMk cId="4240566695" sldId="1209"/>
        </pc:sldMkLst>
      </pc:sldChg>
      <pc:sldChg chg="del">
        <pc:chgData name="Audrey Maniez" userId="719fda56-7bdc-4160-a16f-139deaef89d3" providerId="ADAL" clId="{413EAFE2-3685-EA46-B319-BB2B2F366B68}" dt="2025-05-28T12:35:06.947" v="138" actId="2696"/>
        <pc:sldMkLst>
          <pc:docMk/>
          <pc:sldMk cId="57561553" sldId="1210"/>
        </pc:sldMkLst>
      </pc:sldChg>
      <pc:sldChg chg="del">
        <pc:chgData name="Audrey Maniez" userId="719fda56-7bdc-4160-a16f-139deaef89d3" providerId="ADAL" clId="{413EAFE2-3685-EA46-B319-BB2B2F366B68}" dt="2025-05-28T12:50:30.525" v="207" actId="18676"/>
        <pc:sldMkLst>
          <pc:docMk/>
          <pc:sldMk cId="4068497518" sldId="1211"/>
        </pc:sldMkLst>
      </pc:sldChg>
      <pc:sldChg chg="del">
        <pc:chgData name="Audrey Maniez" userId="719fda56-7bdc-4160-a16f-139deaef89d3" providerId="ADAL" clId="{413EAFE2-3685-EA46-B319-BB2B2F366B68}" dt="2025-05-28T12:50:30.525" v="207" actId="18676"/>
        <pc:sldMkLst>
          <pc:docMk/>
          <pc:sldMk cId="599197195" sldId="1212"/>
        </pc:sldMkLst>
      </pc:sldChg>
      <pc:sldChg chg="del">
        <pc:chgData name="Audrey Maniez" userId="719fda56-7bdc-4160-a16f-139deaef89d3" providerId="ADAL" clId="{413EAFE2-3685-EA46-B319-BB2B2F366B68}" dt="2025-05-28T12:35:28.484" v="139" actId="2696"/>
        <pc:sldMkLst>
          <pc:docMk/>
          <pc:sldMk cId="231251701" sldId="1213"/>
        </pc:sldMkLst>
      </pc:sldChg>
      <pc:sldMasterChg chg="delSldLayout">
        <pc:chgData name="Audrey Maniez" userId="719fda56-7bdc-4160-a16f-139deaef89d3" providerId="ADAL" clId="{413EAFE2-3685-EA46-B319-BB2B2F366B68}" dt="2025-06-05T11:33:48.891" v="4796" actId="2696"/>
        <pc:sldMasterMkLst>
          <pc:docMk/>
          <pc:sldMasterMk cId="1434517803" sldId="2147483648"/>
        </pc:sldMasterMkLst>
        <pc:sldLayoutChg chg="del">
          <pc:chgData name="Audrey Maniez" userId="719fda56-7bdc-4160-a16f-139deaef89d3" providerId="ADAL" clId="{413EAFE2-3685-EA46-B319-BB2B2F366B68}" dt="2025-05-28T14:37:26.892" v="3892" actId="18676"/>
          <pc:sldLayoutMkLst>
            <pc:docMk/>
            <pc:sldMasterMk cId="1434517803" sldId="2147483648"/>
            <pc:sldLayoutMk cId="1756253701" sldId="2147483845"/>
          </pc:sldLayoutMkLst>
        </pc:sldLayoutChg>
        <pc:sldLayoutChg chg="del">
          <pc:chgData name="Audrey Maniez" userId="719fda56-7bdc-4160-a16f-139deaef89d3" providerId="ADAL" clId="{413EAFE2-3685-EA46-B319-BB2B2F366B68}" dt="2025-06-05T11:33:48.891" v="4796" actId="2696"/>
          <pc:sldLayoutMkLst>
            <pc:docMk/>
            <pc:sldMasterMk cId="1434517803" sldId="2147483648"/>
            <pc:sldLayoutMk cId="1980724521" sldId="2147483852"/>
          </pc:sldLayoutMkLst>
        </pc:sldLayoutChg>
        <pc:sldLayoutChg chg="del">
          <pc:chgData name="Audrey Maniez" userId="719fda56-7bdc-4160-a16f-139deaef89d3" providerId="ADAL" clId="{413EAFE2-3685-EA46-B319-BB2B2F366B68}" dt="2025-05-28T12:36:20.324" v="145" actId="2696"/>
          <pc:sldLayoutMkLst>
            <pc:docMk/>
            <pc:sldMasterMk cId="1434517803" sldId="2147483648"/>
            <pc:sldLayoutMk cId="1321315259" sldId="2147483853"/>
          </pc:sldLayoutMkLst>
        </pc:sldLayoutChg>
        <pc:sldLayoutChg chg="del">
          <pc:chgData name="Audrey Maniez" userId="719fda56-7bdc-4160-a16f-139deaef89d3" providerId="ADAL" clId="{413EAFE2-3685-EA46-B319-BB2B2F366B68}" dt="2025-05-28T12:34:55.515" v="134" actId="2696"/>
          <pc:sldLayoutMkLst>
            <pc:docMk/>
            <pc:sldMasterMk cId="1434517803" sldId="2147483648"/>
            <pc:sldLayoutMk cId="2407680206" sldId="2147483854"/>
          </pc:sldLayoutMkLst>
        </pc:sldLayoutChg>
      </pc:sldMasterChg>
      <pc:sldMasterChg chg="delSldLayout">
        <pc:chgData name="Audrey Maniez" userId="719fda56-7bdc-4160-a16f-139deaef89d3" providerId="ADAL" clId="{413EAFE2-3685-EA46-B319-BB2B2F366B68}" dt="2025-05-28T12:36:08.497" v="143" actId="2696"/>
        <pc:sldMasterMkLst>
          <pc:docMk/>
          <pc:sldMasterMk cId="1497792192" sldId="2147483787"/>
        </pc:sldMasterMkLst>
        <pc:sldLayoutChg chg="del">
          <pc:chgData name="Audrey Maniez" userId="719fda56-7bdc-4160-a16f-139deaef89d3" providerId="ADAL" clId="{413EAFE2-3685-EA46-B319-BB2B2F366B68}" dt="2025-05-28T12:36:08.497" v="143" actId="2696"/>
          <pc:sldLayoutMkLst>
            <pc:docMk/>
            <pc:sldMasterMk cId="1497792192" sldId="2147483787"/>
            <pc:sldLayoutMk cId="2966770422" sldId="2147483847"/>
          </pc:sldLayoutMkLst>
        </pc:sldLayoutChg>
      </pc:sldMasterChg>
      <pc:sldMasterChg chg="delSldLayout">
        <pc:chgData name="Audrey Maniez" userId="719fda56-7bdc-4160-a16f-139deaef89d3" providerId="ADAL" clId="{413EAFE2-3685-EA46-B319-BB2B2F366B68}" dt="2025-05-28T14:36:49.946" v="3880" actId="2696"/>
        <pc:sldMasterMkLst>
          <pc:docMk/>
          <pc:sldMasterMk cId="2508694961" sldId="2147483796"/>
        </pc:sldMasterMkLst>
        <pc:sldLayoutChg chg="del">
          <pc:chgData name="Audrey Maniez" userId="719fda56-7bdc-4160-a16f-139deaef89d3" providerId="ADAL" clId="{413EAFE2-3685-EA46-B319-BB2B2F366B68}" dt="2025-05-28T14:36:49.946" v="3880" actId="2696"/>
          <pc:sldLayoutMkLst>
            <pc:docMk/>
            <pc:sldMasterMk cId="2508694961" sldId="2147483796"/>
            <pc:sldLayoutMk cId="1052833927" sldId="2147483848"/>
          </pc:sldLayoutMkLst>
        </pc:sldLayoutChg>
      </pc:sldMasterChg>
      <pc:sldMasterChg chg="delSldLayout">
        <pc:chgData name="Audrey Maniez" userId="719fda56-7bdc-4160-a16f-139deaef89d3" providerId="ADAL" clId="{413EAFE2-3685-EA46-B319-BB2B2F366B68}" dt="2025-05-28T12:49:28.785" v="197" actId="2696"/>
        <pc:sldMasterMkLst>
          <pc:docMk/>
          <pc:sldMasterMk cId="3472922728" sldId="2147483823"/>
        </pc:sldMasterMkLst>
        <pc:sldLayoutChg chg="del">
          <pc:chgData name="Audrey Maniez" userId="719fda56-7bdc-4160-a16f-139deaef89d3" providerId="ADAL" clId="{413EAFE2-3685-EA46-B319-BB2B2F366B68}" dt="2025-05-28T12:49:28.785" v="197" actId="2696"/>
          <pc:sldLayoutMkLst>
            <pc:docMk/>
            <pc:sldMasterMk cId="3472922728" sldId="2147483823"/>
            <pc:sldLayoutMk cId="761619732" sldId="2147483850"/>
          </pc:sldLayoutMkLst>
        </pc:sldLayoutChg>
        <pc:sldLayoutChg chg="del">
          <pc:chgData name="Audrey Maniez" userId="719fda56-7bdc-4160-a16f-139deaef89d3" providerId="ADAL" clId="{413EAFE2-3685-EA46-B319-BB2B2F366B68}" dt="2025-05-28T12:49:28.785" v="197" actId="2696"/>
          <pc:sldLayoutMkLst>
            <pc:docMk/>
            <pc:sldMasterMk cId="3472922728" sldId="2147483823"/>
            <pc:sldLayoutMk cId="951858255" sldId="2147483851"/>
          </pc:sldLayoutMkLst>
        </pc:sldLayoutChg>
      </pc:sldMasterChg>
    </pc:docChg>
  </pc:docChgLst>
  <pc:docChgLst>
    <pc:chgData name="Coryse Quibel" userId="84bba7d8-846d-4bcf-8955-e5fb75f76b89" providerId="ADAL" clId="{17AD63BA-83E3-1B49-820F-B01DBB77DB5A}"/>
    <pc:docChg chg="undo custSel addSld delSld modSld sldOrd modMainMaster addSection modSection">
      <pc:chgData name="Coryse Quibel" userId="84bba7d8-846d-4bcf-8955-e5fb75f76b89" providerId="ADAL" clId="{17AD63BA-83E3-1B49-820F-B01DBB77DB5A}" dt="2025-02-03T14:23:27.320" v="5218" actId="13244"/>
      <pc:docMkLst>
        <pc:docMk/>
      </pc:docMkLst>
      <pc:sldChg chg="modNotesTx">
        <pc:chgData name="Coryse Quibel" userId="84bba7d8-846d-4bcf-8955-e5fb75f76b89" providerId="ADAL" clId="{17AD63BA-83E3-1B49-820F-B01DBB77DB5A}" dt="2025-02-03T12:56:46.649" v="5212" actId="20577"/>
        <pc:sldMkLst>
          <pc:docMk/>
          <pc:sldMk cId="4163093602" sldId="395"/>
        </pc:sldMkLst>
      </pc:sldChg>
      <pc:sldChg chg="addSp delSp modSp add del mod ord setBg">
        <pc:chgData name="Coryse Quibel" userId="84bba7d8-846d-4bcf-8955-e5fb75f76b89" providerId="ADAL" clId="{17AD63BA-83E3-1B49-820F-B01DBB77DB5A}" dt="2025-02-03T14:23:21.720" v="5217"/>
        <pc:sldMkLst>
          <pc:docMk/>
          <pc:sldMk cId="257232059" sldId="732"/>
        </pc:sldMkLst>
      </pc:sldChg>
      <pc:sldChg chg="modSp">
        <pc:chgData name="Coryse Quibel" userId="84bba7d8-846d-4bcf-8955-e5fb75f76b89" providerId="ADAL" clId="{17AD63BA-83E3-1B49-820F-B01DBB77DB5A}" dt="2025-01-30T10:40:12.417" v="1116"/>
        <pc:sldMkLst>
          <pc:docMk/>
          <pc:sldMk cId="2590141555" sldId="766"/>
        </pc:sldMkLst>
      </pc:sldChg>
      <pc:sldChg chg="modSp mod">
        <pc:chgData name="Coryse Quibel" userId="84bba7d8-846d-4bcf-8955-e5fb75f76b89" providerId="ADAL" clId="{17AD63BA-83E3-1B49-820F-B01DBB77DB5A}" dt="2025-01-30T10:32:53.631" v="1088" actId="13244"/>
        <pc:sldMkLst>
          <pc:docMk/>
          <pc:sldMk cId="3884226003" sldId="835"/>
        </pc:sldMkLst>
      </pc:sldChg>
      <pc:sldChg chg="modNotesTx">
        <pc:chgData name="Coryse Quibel" userId="84bba7d8-846d-4bcf-8955-e5fb75f76b89" providerId="ADAL" clId="{17AD63BA-83E3-1B49-820F-B01DBB77DB5A}" dt="2025-01-30T09:30:06.969" v="4"/>
        <pc:sldMkLst>
          <pc:docMk/>
          <pc:sldMk cId="1096462703" sldId="844"/>
        </pc:sldMkLst>
      </pc:sldChg>
      <pc:sldChg chg="modSp mod modNotesTx">
        <pc:chgData name="Coryse Quibel" userId="84bba7d8-846d-4bcf-8955-e5fb75f76b89" providerId="ADAL" clId="{17AD63BA-83E3-1B49-820F-B01DBB77DB5A}" dt="2025-01-30T11:35:32.713" v="2501" actId="108"/>
        <pc:sldMkLst>
          <pc:docMk/>
          <pc:sldMk cId="2056752997" sldId="847"/>
        </pc:sldMkLst>
      </pc:sldChg>
      <pc:sldChg chg="addSp delSp modSp mod">
        <pc:chgData name="Coryse Quibel" userId="84bba7d8-846d-4bcf-8955-e5fb75f76b89" providerId="ADAL" clId="{17AD63BA-83E3-1B49-820F-B01DBB77DB5A}" dt="2025-01-30T11:39:34.027" v="2580" actId="1036"/>
        <pc:sldMkLst>
          <pc:docMk/>
          <pc:sldMk cId="3843240224" sldId="897"/>
        </pc:sldMkLst>
      </pc:sldChg>
      <pc:sldChg chg="modNotesTx">
        <pc:chgData name="Coryse Quibel" userId="84bba7d8-846d-4bcf-8955-e5fb75f76b89" providerId="ADAL" clId="{17AD63BA-83E3-1B49-820F-B01DBB77DB5A}" dt="2025-01-30T09:30:17.290" v="5"/>
        <pc:sldMkLst>
          <pc:docMk/>
          <pc:sldMk cId="1175466529" sldId="898"/>
        </pc:sldMkLst>
      </pc:sldChg>
      <pc:sldChg chg="modNotesTx">
        <pc:chgData name="Coryse Quibel" userId="84bba7d8-846d-4bcf-8955-e5fb75f76b89" providerId="ADAL" clId="{17AD63BA-83E3-1B49-820F-B01DBB77DB5A}" dt="2025-01-30T09:30:27.326" v="6"/>
        <pc:sldMkLst>
          <pc:docMk/>
          <pc:sldMk cId="989361649" sldId="899"/>
        </pc:sldMkLst>
      </pc:sldChg>
      <pc:sldChg chg="modNotesTx">
        <pc:chgData name="Coryse Quibel" userId="84bba7d8-846d-4bcf-8955-e5fb75f76b89" providerId="ADAL" clId="{17AD63BA-83E3-1B49-820F-B01DBB77DB5A}" dt="2025-01-30T09:30:38.113" v="7"/>
        <pc:sldMkLst>
          <pc:docMk/>
          <pc:sldMk cId="4145558310" sldId="900"/>
        </pc:sldMkLst>
      </pc:sldChg>
      <pc:sldChg chg="modNotesTx">
        <pc:chgData name="Coryse Quibel" userId="84bba7d8-846d-4bcf-8955-e5fb75f76b89" providerId="ADAL" clId="{17AD63BA-83E3-1B49-820F-B01DBB77DB5A}" dt="2025-01-30T09:30:59.180" v="8"/>
        <pc:sldMkLst>
          <pc:docMk/>
          <pc:sldMk cId="3097164489" sldId="901"/>
        </pc:sldMkLst>
      </pc:sldChg>
      <pc:sldChg chg="modNotesTx">
        <pc:chgData name="Coryse Quibel" userId="84bba7d8-846d-4bcf-8955-e5fb75f76b89" providerId="ADAL" clId="{17AD63BA-83E3-1B49-820F-B01DBB77DB5A}" dt="2025-01-30T09:31:10.676" v="9"/>
        <pc:sldMkLst>
          <pc:docMk/>
          <pc:sldMk cId="2734363591" sldId="902"/>
        </pc:sldMkLst>
      </pc:sldChg>
      <pc:sldChg chg="ord">
        <pc:chgData name="Coryse Quibel" userId="84bba7d8-846d-4bcf-8955-e5fb75f76b89" providerId="ADAL" clId="{17AD63BA-83E3-1B49-820F-B01DBB77DB5A}" dt="2025-01-30T09:59:58.799" v="231" actId="20578"/>
        <pc:sldMkLst>
          <pc:docMk/>
          <pc:sldMk cId="3507927774" sldId="905"/>
        </pc:sldMkLst>
      </pc:sldChg>
      <pc:sldChg chg="modSp mod ord">
        <pc:chgData name="Coryse Quibel" userId="84bba7d8-846d-4bcf-8955-e5fb75f76b89" providerId="ADAL" clId="{17AD63BA-83E3-1B49-820F-B01DBB77DB5A}" dt="2025-01-30T09:40:36.836" v="59" actId="20577"/>
        <pc:sldMkLst>
          <pc:docMk/>
          <pc:sldMk cId="412930417" sldId="909"/>
        </pc:sldMkLst>
      </pc:sldChg>
      <pc:sldChg chg="modSp mod">
        <pc:chgData name="Coryse Quibel" userId="84bba7d8-846d-4bcf-8955-e5fb75f76b89" providerId="ADAL" clId="{17AD63BA-83E3-1B49-820F-B01DBB77DB5A}" dt="2025-01-30T10:32:45.028" v="1087" actId="13244"/>
        <pc:sldMkLst>
          <pc:docMk/>
          <pc:sldMk cId="3489646827" sldId="949"/>
        </pc:sldMkLst>
      </pc:sldChg>
      <pc:sldChg chg="modSp mod">
        <pc:chgData name="Coryse Quibel" userId="84bba7d8-846d-4bcf-8955-e5fb75f76b89" providerId="ADAL" clId="{17AD63BA-83E3-1B49-820F-B01DBB77DB5A}" dt="2025-01-30T10:33:14.519" v="1092" actId="13244"/>
        <pc:sldMkLst>
          <pc:docMk/>
          <pc:sldMk cId="286481097" sldId="950"/>
        </pc:sldMkLst>
      </pc:sldChg>
      <pc:sldChg chg="modSp mod">
        <pc:chgData name="Coryse Quibel" userId="84bba7d8-846d-4bcf-8955-e5fb75f76b89" providerId="ADAL" clId="{17AD63BA-83E3-1B49-820F-B01DBB77DB5A}" dt="2025-01-30T10:33:30.740" v="1095" actId="13244"/>
        <pc:sldMkLst>
          <pc:docMk/>
          <pc:sldMk cId="3169913269" sldId="954"/>
        </pc:sldMkLst>
      </pc:sldChg>
      <pc:sldChg chg="modSp mod">
        <pc:chgData name="Coryse Quibel" userId="84bba7d8-846d-4bcf-8955-e5fb75f76b89" providerId="ADAL" clId="{17AD63BA-83E3-1B49-820F-B01DBB77DB5A}" dt="2025-01-30T10:33:05.001" v="1090" actId="13244"/>
        <pc:sldMkLst>
          <pc:docMk/>
          <pc:sldMk cId="3294934788" sldId="957"/>
        </pc:sldMkLst>
      </pc:sldChg>
      <pc:sldChg chg="modSp mod">
        <pc:chgData name="Coryse Quibel" userId="84bba7d8-846d-4bcf-8955-e5fb75f76b89" providerId="ADAL" clId="{17AD63BA-83E3-1B49-820F-B01DBB77DB5A}" dt="2025-01-30T10:32:39.821" v="1086" actId="13244"/>
        <pc:sldMkLst>
          <pc:docMk/>
          <pc:sldMk cId="2445249888" sldId="959"/>
        </pc:sldMkLst>
      </pc:sldChg>
      <pc:sldChg chg="modSp mod">
        <pc:chgData name="Coryse Quibel" userId="84bba7d8-846d-4bcf-8955-e5fb75f76b89" providerId="ADAL" clId="{17AD63BA-83E3-1B49-820F-B01DBB77DB5A}" dt="2025-01-30T10:33:34.914" v="1096" actId="13244"/>
        <pc:sldMkLst>
          <pc:docMk/>
          <pc:sldMk cId="42650787" sldId="962"/>
        </pc:sldMkLst>
      </pc:sldChg>
      <pc:sldChg chg="modSp mod">
        <pc:chgData name="Coryse Quibel" userId="84bba7d8-846d-4bcf-8955-e5fb75f76b89" providerId="ADAL" clId="{17AD63BA-83E3-1B49-820F-B01DBB77DB5A}" dt="2025-01-30T11:41:43.418" v="2625" actId="108"/>
        <pc:sldMkLst>
          <pc:docMk/>
          <pc:sldMk cId="258355242" sldId="967"/>
        </pc:sldMkLst>
      </pc:sldChg>
      <pc:sldChg chg="modSp mod">
        <pc:chgData name="Coryse Quibel" userId="84bba7d8-846d-4bcf-8955-e5fb75f76b89" providerId="ADAL" clId="{17AD63BA-83E3-1B49-820F-B01DBB77DB5A}" dt="2025-01-30T10:32:05.523" v="1080" actId="13244"/>
        <pc:sldMkLst>
          <pc:docMk/>
          <pc:sldMk cId="4030041372" sldId="973"/>
        </pc:sldMkLst>
      </pc:sldChg>
      <pc:sldChg chg="modSp mod">
        <pc:chgData name="Coryse Quibel" userId="84bba7d8-846d-4bcf-8955-e5fb75f76b89" providerId="ADAL" clId="{17AD63BA-83E3-1B49-820F-B01DBB77DB5A}" dt="2025-01-30T10:33:09.758" v="1091" actId="13244"/>
        <pc:sldMkLst>
          <pc:docMk/>
          <pc:sldMk cId="470221744" sldId="981"/>
        </pc:sldMkLst>
      </pc:sldChg>
      <pc:sldChg chg="modSp mod">
        <pc:chgData name="Coryse Quibel" userId="84bba7d8-846d-4bcf-8955-e5fb75f76b89" providerId="ADAL" clId="{17AD63BA-83E3-1B49-820F-B01DBB77DB5A}" dt="2025-01-30T10:32:24.595" v="1083" actId="13244"/>
        <pc:sldMkLst>
          <pc:docMk/>
          <pc:sldMk cId="2910824525" sldId="986"/>
        </pc:sldMkLst>
      </pc:sldChg>
      <pc:sldChg chg="modSp mod">
        <pc:chgData name="Coryse Quibel" userId="84bba7d8-846d-4bcf-8955-e5fb75f76b89" providerId="ADAL" clId="{17AD63BA-83E3-1B49-820F-B01DBB77DB5A}" dt="2025-01-30T10:32:35.716" v="1085" actId="13244"/>
        <pc:sldMkLst>
          <pc:docMk/>
          <pc:sldMk cId="824491540" sldId="987"/>
        </pc:sldMkLst>
      </pc:sldChg>
      <pc:sldChg chg="modSp mod ord">
        <pc:chgData name="Coryse Quibel" userId="84bba7d8-846d-4bcf-8955-e5fb75f76b89" providerId="ADAL" clId="{17AD63BA-83E3-1B49-820F-B01DBB77DB5A}" dt="2025-02-03T12:40:30.004" v="5029" actId="1076"/>
        <pc:sldMkLst>
          <pc:docMk/>
          <pc:sldMk cId="4253142388" sldId="994"/>
        </pc:sldMkLst>
      </pc:sldChg>
      <pc:sldChg chg="addSp delSp modSp mod ord">
        <pc:chgData name="Coryse Quibel" userId="84bba7d8-846d-4bcf-8955-e5fb75f76b89" providerId="ADAL" clId="{17AD63BA-83E3-1B49-820F-B01DBB77DB5A}" dt="2025-02-03T12:41:08.508" v="5065" actId="13244"/>
        <pc:sldMkLst>
          <pc:docMk/>
          <pc:sldMk cId="4207661046" sldId="995"/>
        </pc:sldMkLst>
      </pc:sldChg>
      <pc:sldChg chg="modNotesTx">
        <pc:chgData name="Coryse Quibel" userId="84bba7d8-846d-4bcf-8955-e5fb75f76b89" providerId="ADAL" clId="{17AD63BA-83E3-1B49-820F-B01DBB77DB5A}" dt="2025-01-30T09:31:35.739" v="10"/>
        <pc:sldMkLst>
          <pc:docMk/>
          <pc:sldMk cId="1751258082" sldId="998"/>
        </pc:sldMkLst>
      </pc:sldChg>
      <pc:sldChg chg="add del ord">
        <pc:chgData name="Coryse Quibel" userId="84bba7d8-846d-4bcf-8955-e5fb75f76b89" providerId="ADAL" clId="{17AD63BA-83E3-1B49-820F-B01DBB77DB5A}" dt="2025-02-03T12:54:00.647" v="5171" actId="2696"/>
        <pc:sldMkLst>
          <pc:docMk/>
          <pc:sldMk cId="3720906174" sldId="1082"/>
        </pc:sldMkLst>
      </pc:sldChg>
      <pc:sldChg chg="modSp add del mod ord">
        <pc:chgData name="Coryse Quibel" userId="84bba7d8-846d-4bcf-8955-e5fb75f76b89" providerId="ADAL" clId="{17AD63BA-83E3-1B49-820F-B01DBB77DB5A}" dt="2025-02-03T12:55:09.435" v="5204" actId="2696"/>
        <pc:sldMkLst>
          <pc:docMk/>
          <pc:sldMk cId="1135305890" sldId="1095"/>
        </pc:sldMkLst>
      </pc:sldChg>
      <pc:sldChg chg="modSp mod">
        <pc:chgData name="Coryse Quibel" userId="84bba7d8-846d-4bcf-8955-e5fb75f76b89" providerId="ADAL" clId="{17AD63BA-83E3-1B49-820F-B01DBB77DB5A}" dt="2025-01-30T10:33:25.883" v="1094" actId="13244"/>
        <pc:sldMkLst>
          <pc:docMk/>
          <pc:sldMk cId="3160991817" sldId="1138"/>
        </pc:sldMkLst>
      </pc:sldChg>
      <pc:sldChg chg="modSp mod">
        <pc:chgData name="Coryse Quibel" userId="84bba7d8-846d-4bcf-8955-e5fb75f76b89" providerId="ADAL" clId="{17AD63BA-83E3-1B49-820F-B01DBB77DB5A}" dt="2025-01-30T10:33:20.056" v="1093" actId="13244"/>
        <pc:sldMkLst>
          <pc:docMk/>
          <pc:sldMk cId="942076278" sldId="1140"/>
        </pc:sldMkLst>
      </pc:sldChg>
      <pc:sldChg chg="modNotesTx">
        <pc:chgData name="Coryse Quibel" userId="84bba7d8-846d-4bcf-8955-e5fb75f76b89" providerId="ADAL" clId="{17AD63BA-83E3-1B49-820F-B01DBB77DB5A}" dt="2025-01-30T09:29:54.441" v="3"/>
        <pc:sldMkLst>
          <pc:docMk/>
          <pc:sldMk cId="1619793958" sldId="1152"/>
        </pc:sldMkLst>
      </pc:sldChg>
      <pc:sldChg chg="modNotesTx">
        <pc:chgData name="Coryse Quibel" userId="84bba7d8-846d-4bcf-8955-e5fb75f76b89" providerId="ADAL" clId="{17AD63BA-83E3-1B49-820F-B01DBB77DB5A}" dt="2025-01-30T09:29:43.989" v="2"/>
        <pc:sldMkLst>
          <pc:docMk/>
          <pc:sldMk cId="1304394645" sldId="1154"/>
        </pc:sldMkLst>
      </pc:sldChg>
      <pc:sldChg chg="modSp mod">
        <pc:chgData name="Coryse Quibel" userId="84bba7d8-846d-4bcf-8955-e5fb75f76b89" providerId="ADAL" clId="{17AD63BA-83E3-1B49-820F-B01DBB77DB5A}" dt="2025-01-30T11:38:01.159" v="2552" actId="20577"/>
        <pc:sldMkLst>
          <pc:docMk/>
          <pc:sldMk cId="1185235663" sldId="1161"/>
        </pc:sldMkLst>
      </pc:sldChg>
      <pc:sldChg chg="modSp mod ord">
        <pc:chgData name="Coryse Quibel" userId="84bba7d8-846d-4bcf-8955-e5fb75f76b89" providerId="ADAL" clId="{17AD63BA-83E3-1B49-820F-B01DBB77DB5A}" dt="2025-02-03T11:32:22.868" v="4645" actId="20577"/>
        <pc:sldMkLst>
          <pc:docMk/>
          <pc:sldMk cId="735475793" sldId="1163"/>
        </pc:sldMkLst>
      </pc:sldChg>
      <pc:sldChg chg="modSp mod">
        <pc:chgData name="Coryse Quibel" userId="84bba7d8-846d-4bcf-8955-e5fb75f76b89" providerId="ADAL" clId="{17AD63BA-83E3-1B49-820F-B01DBB77DB5A}" dt="2025-01-30T10:31:51.617" v="1078" actId="13244"/>
        <pc:sldMkLst>
          <pc:docMk/>
          <pc:sldMk cId="219203025" sldId="1166"/>
        </pc:sldMkLst>
      </pc:sldChg>
      <pc:sldChg chg="mod modShow">
        <pc:chgData name="Coryse Quibel" userId="84bba7d8-846d-4bcf-8955-e5fb75f76b89" providerId="ADAL" clId="{17AD63BA-83E3-1B49-820F-B01DBB77DB5A}" dt="2025-02-03T12:44:10.363" v="5073" actId="729"/>
        <pc:sldMkLst>
          <pc:docMk/>
          <pc:sldMk cId="3014903716" sldId="1167"/>
        </pc:sldMkLst>
      </pc:sldChg>
      <pc:sldChg chg="modSp mod">
        <pc:chgData name="Coryse Quibel" userId="84bba7d8-846d-4bcf-8955-e5fb75f76b89" providerId="ADAL" clId="{17AD63BA-83E3-1B49-820F-B01DBB77DB5A}" dt="2025-01-30T10:32:00.439" v="1079" actId="13244"/>
        <pc:sldMkLst>
          <pc:docMk/>
          <pc:sldMk cId="4235935381" sldId="1168"/>
        </pc:sldMkLst>
      </pc:sldChg>
      <pc:sldChg chg="modSp">
        <pc:chgData name="Coryse Quibel" userId="84bba7d8-846d-4bcf-8955-e5fb75f76b89" providerId="ADAL" clId="{17AD63BA-83E3-1B49-820F-B01DBB77DB5A}" dt="2025-01-30T10:40:12.417" v="1116"/>
        <pc:sldMkLst>
          <pc:docMk/>
          <pc:sldMk cId="2396132220" sldId="1171"/>
        </pc:sldMkLst>
      </pc:sldChg>
      <pc:sldChg chg="modSp mod">
        <pc:chgData name="Coryse Quibel" userId="84bba7d8-846d-4bcf-8955-e5fb75f76b89" providerId="ADAL" clId="{17AD63BA-83E3-1B49-820F-B01DBB77DB5A}" dt="2025-01-30T10:33:46.197" v="1099" actId="13244"/>
        <pc:sldMkLst>
          <pc:docMk/>
          <pc:sldMk cId="3708448510" sldId="1177"/>
        </pc:sldMkLst>
      </pc:sldChg>
      <pc:sldChg chg="modSp del mod ord">
        <pc:chgData name="Coryse Quibel" userId="84bba7d8-846d-4bcf-8955-e5fb75f76b89" providerId="ADAL" clId="{17AD63BA-83E3-1B49-820F-B01DBB77DB5A}" dt="2025-01-30T10:08:11.318" v="415" actId="2696"/>
        <pc:sldMkLst>
          <pc:docMk/>
          <pc:sldMk cId="3630676840" sldId="1178"/>
        </pc:sldMkLst>
      </pc:sldChg>
      <pc:sldChg chg="modSp mod modNotesTx">
        <pc:chgData name="Coryse Quibel" userId="84bba7d8-846d-4bcf-8955-e5fb75f76b89" providerId="ADAL" clId="{17AD63BA-83E3-1B49-820F-B01DBB77DB5A}" dt="2025-01-30T10:11:47.738" v="430" actId="27636"/>
        <pc:sldMkLst>
          <pc:docMk/>
          <pc:sldMk cId="1274800285" sldId="1179"/>
        </pc:sldMkLst>
      </pc:sldChg>
      <pc:sldChg chg="modSp mod">
        <pc:chgData name="Coryse Quibel" userId="84bba7d8-846d-4bcf-8955-e5fb75f76b89" providerId="ADAL" clId="{17AD63BA-83E3-1B49-820F-B01DBB77DB5A}" dt="2025-01-30T11:38:40.396" v="2556" actId="1035"/>
        <pc:sldMkLst>
          <pc:docMk/>
          <pc:sldMk cId="136141564" sldId="1180"/>
        </pc:sldMkLst>
      </pc:sldChg>
      <pc:sldChg chg="addSp add del mod ord modNotesTx">
        <pc:chgData name="Coryse Quibel" userId="84bba7d8-846d-4bcf-8955-e5fb75f76b89" providerId="ADAL" clId="{17AD63BA-83E3-1B49-820F-B01DBB77DB5A}" dt="2025-01-30T09:53:46.834" v="74" actId="2696"/>
        <pc:sldMkLst>
          <pc:docMk/>
          <pc:sldMk cId="2935573720" sldId="1186"/>
        </pc:sldMkLst>
      </pc:sldChg>
      <pc:sldChg chg="add">
        <pc:chgData name="Coryse Quibel" userId="84bba7d8-846d-4bcf-8955-e5fb75f76b89" providerId="ADAL" clId="{17AD63BA-83E3-1B49-820F-B01DBB77DB5A}" dt="2025-01-30T09:40:17.521" v="26" actId="2890"/>
        <pc:sldMkLst>
          <pc:docMk/>
          <pc:sldMk cId="1819608477" sldId="1187"/>
        </pc:sldMkLst>
      </pc:sldChg>
      <pc:sldChg chg="add">
        <pc:chgData name="Coryse Quibel" userId="84bba7d8-846d-4bcf-8955-e5fb75f76b89" providerId="ADAL" clId="{17AD63BA-83E3-1B49-820F-B01DBB77DB5A}" dt="2025-01-30T09:53:51.626" v="75" actId="2890"/>
        <pc:sldMkLst>
          <pc:docMk/>
          <pc:sldMk cId="1765269651" sldId="1188"/>
        </pc:sldMkLst>
      </pc:sldChg>
      <pc:sldChg chg="add">
        <pc:chgData name="Coryse Quibel" userId="84bba7d8-846d-4bcf-8955-e5fb75f76b89" providerId="ADAL" clId="{17AD63BA-83E3-1B49-820F-B01DBB77DB5A}" dt="2025-01-30T10:12:00.088" v="432" actId="2890"/>
        <pc:sldMkLst>
          <pc:docMk/>
          <pc:sldMk cId="2632239502" sldId="1189"/>
        </pc:sldMkLst>
      </pc:sldChg>
      <pc:sldChg chg="modSp add del mod modNotesTx">
        <pc:chgData name="Coryse Quibel" userId="84bba7d8-846d-4bcf-8955-e5fb75f76b89" providerId="ADAL" clId="{17AD63BA-83E3-1B49-820F-B01DBB77DB5A}" dt="2025-01-30T10:11:52.088" v="431" actId="2696"/>
        <pc:sldMkLst>
          <pc:docMk/>
          <pc:sldMk cId="2795445001" sldId="1189"/>
        </pc:sldMkLst>
      </pc:sldChg>
      <pc:sldChg chg="add del">
        <pc:chgData name="Coryse Quibel" userId="84bba7d8-846d-4bcf-8955-e5fb75f76b89" providerId="ADAL" clId="{17AD63BA-83E3-1B49-820F-B01DBB77DB5A}" dt="2025-01-30T10:34:28.044" v="1101" actId="2696"/>
        <pc:sldMkLst>
          <pc:docMk/>
          <pc:sldMk cId="1698387193" sldId="1190"/>
        </pc:sldMkLst>
      </pc:sldChg>
      <pc:sldChg chg="delSp modSp new mod">
        <pc:chgData name="Coryse Quibel" userId="84bba7d8-846d-4bcf-8955-e5fb75f76b89" providerId="ADAL" clId="{17AD63BA-83E3-1B49-820F-B01DBB77DB5A}" dt="2025-01-30T10:44:55.774" v="1205" actId="122"/>
        <pc:sldMkLst>
          <pc:docMk/>
          <pc:sldMk cId="2880386309" sldId="1190"/>
        </pc:sldMkLst>
      </pc:sldChg>
      <pc:sldChg chg="new del">
        <pc:chgData name="Coryse Quibel" userId="84bba7d8-846d-4bcf-8955-e5fb75f76b89" providerId="ADAL" clId="{17AD63BA-83E3-1B49-820F-B01DBB77DB5A}" dt="2025-01-30T10:34:53.037" v="1103" actId="2696"/>
        <pc:sldMkLst>
          <pc:docMk/>
          <pc:sldMk cId="3782393817" sldId="1190"/>
        </pc:sldMkLst>
      </pc:sldChg>
      <pc:sldChg chg="modSp add mod ord">
        <pc:chgData name="Coryse Quibel" userId="84bba7d8-846d-4bcf-8955-e5fb75f76b89" providerId="ADAL" clId="{17AD63BA-83E3-1B49-820F-B01DBB77DB5A}" dt="2025-01-30T10:45:17.401" v="1235" actId="20577"/>
        <pc:sldMkLst>
          <pc:docMk/>
          <pc:sldMk cId="3881568719" sldId="1191"/>
        </pc:sldMkLst>
      </pc:sldChg>
      <pc:sldChg chg="modSp add mod">
        <pc:chgData name="Coryse Quibel" userId="84bba7d8-846d-4bcf-8955-e5fb75f76b89" providerId="ADAL" clId="{17AD63BA-83E3-1B49-820F-B01DBB77DB5A}" dt="2025-01-30T10:45:28.118" v="1245" actId="20577"/>
        <pc:sldMkLst>
          <pc:docMk/>
          <pc:sldMk cId="3390099164" sldId="1192"/>
        </pc:sldMkLst>
      </pc:sldChg>
      <pc:sldChg chg="modSp add mod ord modNotesTx">
        <pc:chgData name="Coryse Quibel" userId="84bba7d8-846d-4bcf-8955-e5fb75f76b89" providerId="ADAL" clId="{17AD63BA-83E3-1B49-820F-B01DBB77DB5A}" dt="2025-01-30T11:49:33.602" v="2875" actId="20577"/>
        <pc:sldMkLst>
          <pc:docMk/>
          <pc:sldMk cId="594571861" sldId="1193"/>
        </pc:sldMkLst>
      </pc:sldChg>
      <pc:sldChg chg="modSp add mod ord modNotesTx">
        <pc:chgData name="Coryse Quibel" userId="84bba7d8-846d-4bcf-8955-e5fb75f76b89" providerId="ADAL" clId="{17AD63BA-83E3-1B49-820F-B01DBB77DB5A}" dt="2025-01-30T11:50:29.330" v="2897" actId="20577"/>
        <pc:sldMkLst>
          <pc:docMk/>
          <pc:sldMk cId="1796972893" sldId="1194"/>
        </pc:sldMkLst>
      </pc:sldChg>
      <pc:sldChg chg="modSp add mod ord">
        <pc:chgData name="Coryse Quibel" userId="84bba7d8-846d-4bcf-8955-e5fb75f76b89" providerId="ADAL" clId="{17AD63BA-83E3-1B49-820F-B01DBB77DB5A}" dt="2025-01-30T11:37:16.733" v="2508" actId="20577"/>
        <pc:sldMkLst>
          <pc:docMk/>
          <pc:sldMk cId="3403215423" sldId="1195"/>
        </pc:sldMkLst>
      </pc:sldChg>
      <pc:sldChg chg="modSp add mod">
        <pc:chgData name="Coryse Quibel" userId="84bba7d8-846d-4bcf-8955-e5fb75f76b89" providerId="ADAL" clId="{17AD63BA-83E3-1B49-820F-B01DBB77DB5A}" dt="2025-01-30T11:48:26.779" v="2836" actId="20577"/>
        <pc:sldMkLst>
          <pc:docMk/>
          <pc:sldMk cId="1790277214" sldId="1196"/>
        </pc:sldMkLst>
      </pc:sldChg>
      <pc:sldChg chg="new del">
        <pc:chgData name="Coryse Quibel" userId="84bba7d8-846d-4bcf-8955-e5fb75f76b89" providerId="ADAL" clId="{17AD63BA-83E3-1B49-820F-B01DBB77DB5A}" dt="2025-02-03T09:49:59.470" v="2899" actId="2696"/>
        <pc:sldMkLst>
          <pc:docMk/>
          <pc:sldMk cId="3210304186" sldId="1197"/>
        </pc:sldMkLst>
      </pc:sldChg>
      <pc:sldChg chg="modSp add mod ord">
        <pc:chgData name="Coryse Quibel" userId="84bba7d8-846d-4bcf-8955-e5fb75f76b89" providerId="ADAL" clId="{17AD63BA-83E3-1B49-820F-B01DBB77DB5A}" dt="2025-02-03T12:52:30.468" v="5097" actId="20577"/>
        <pc:sldMkLst>
          <pc:docMk/>
          <pc:sldMk cId="4170778467" sldId="1197"/>
        </pc:sldMkLst>
      </pc:sldChg>
      <pc:sldChg chg="addSp delSp modSp add mod ord">
        <pc:chgData name="Coryse Quibel" userId="84bba7d8-846d-4bcf-8955-e5fb75f76b89" providerId="ADAL" clId="{17AD63BA-83E3-1B49-820F-B01DBB77DB5A}" dt="2025-02-03T12:42:15.167" v="5069" actId="20577"/>
        <pc:sldMkLst>
          <pc:docMk/>
          <pc:sldMk cId="3737840576" sldId="1198"/>
        </pc:sldMkLst>
      </pc:sldChg>
      <pc:sldChg chg="addSp delSp modSp add mod ord">
        <pc:chgData name="Coryse Quibel" userId="84bba7d8-846d-4bcf-8955-e5fb75f76b89" providerId="ADAL" clId="{17AD63BA-83E3-1B49-820F-B01DBB77DB5A}" dt="2025-02-03T12:42:38.324" v="5072" actId="13244"/>
        <pc:sldMkLst>
          <pc:docMk/>
          <pc:sldMk cId="3567475398" sldId="1199"/>
        </pc:sldMkLst>
      </pc:sldChg>
      <pc:sldChg chg="add">
        <pc:chgData name="Coryse Quibel" userId="84bba7d8-846d-4bcf-8955-e5fb75f76b89" providerId="ADAL" clId="{17AD63BA-83E3-1B49-820F-B01DBB77DB5A}" dt="2025-02-03T10:50:24.414" v="3362" actId="2890"/>
        <pc:sldMkLst>
          <pc:docMk/>
          <pc:sldMk cId="3688523574" sldId="1200"/>
        </pc:sldMkLst>
      </pc:sldChg>
      <pc:sldChg chg="addSp delSp modSp add mod">
        <pc:chgData name="Coryse Quibel" userId="84bba7d8-846d-4bcf-8955-e5fb75f76b89" providerId="ADAL" clId="{17AD63BA-83E3-1B49-820F-B01DBB77DB5A}" dt="2025-02-03T14:23:27.320" v="5218" actId="13244"/>
        <pc:sldMkLst>
          <pc:docMk/>
          <pc:sldMk cId="358075291" sldId="1201"/>
        </pc:sldMkLst>
      </pc:sldChg>
      <pc:sldChg chg="addSp delSp modSp add del mod ord modNotesTx">
        <pc:chgData name="Coryse Quibel" userId="84bba7d8-846d-4bcf-8955-e5fb75f76b89" providerId="ADAL" clId="{17AD63BA-83E3-1B49-820F-B01DBB77DB5A}" dt="2025-02-03T11:02:36.248" v="3623" actId="2696"/>
        <pc:sldMkLst>
          <pc:docMk/>
          <pc:sldMk cId="402342482" sldId="1201"/>
        </pc:sldMkLst>
      </pc:sldChg>
      <pc:sldChg chg="addSp delSp modSp add mod ord">
        <pc:chgData name="Coryse Quibel" userId="84bba7d8-846d-4bcf-8955-e5fb75f76b89" providerId="ADAL" clId="{17AD63BA-83E3-1B49-820F-B01DBB77DB5A}" dt="2025-02-03T12:40:21.878" v="5028" actId="962"/>
        <pc:sldMkLst>
          <pc:docMk/>
          <pc:sldMk cId="3427347656" sldId="1202"/>
        </pc:sldMkLst>
      </pc:sldChg>
      <pc:sldChg chg="add">
        <pc:chgData name="Coryse Quibel" userId="84bba7d8-846d-4bcf-8955-e5fb75f76b89" providerId="ADAL" clId="{17AD63BA-83E3-1B49-820F-B01DBB77DB5A}" dt="2025-02-03T12:52:01.406" v="5081" actId="2890"/>
        <pc:sldMkLst>
          <pc:docMk/>
          <pc:sldMk cId="3193445470" sldId="1203"/>
        </pc:sldMkLst>
      </pc:sldChg>
      <pc:sldChg chg="modSp add mod ord">
        <pc:chgData name="Coryse Quibel" userId="84bba7d8-846d-4bcf-8955-e5fb75f76b89" providerId="ADAL" clId="{17AD63BA-83E3-1B49-820F-B01DBB77DB5A}" dt="2025-02-03T12:55:49.466" v="5207" actId="108"/>
        <pc:sldMkLst>
          <pc:docMk/>
          <pc:sldMk cId="2072837288" sldId="1204"/>
        </pc:sldMkLst>
      </pc:sldChg>
      <pc:sldMasterChg chg="modSldLayout sldLayoutOrd">
        <pc:chgData name="Coryse Quibel" userId="84bba7d8-846d-4bcf-8955-e5fb75f76b89" providerId="ADAL" clId="{17AD63BA-83E3-1B49-820F-B01DBB77DB5A}" dt="2025-01-30T10:35:31.503" v="1105" actId="20578"/>
        <pc:sldMasterMkLst>
          <pc:docMk/>
          <pc:sldMasterMk cId="1434517803" sldId="2147483648"/>
        </pc:sldMasterMkLst>
        <pc:sldLayoutChg chg="ord">
          <pc:chgData name="Coryse Quibel" userId="84bba7d8-846d-4bcf-8955-e5fb75f76b89" providerId="ADAL" clId="{17AD63BA-83E3-1B49-820F-B01DBB77DB5A}" dt="2025-01-30T10:35:28.364" v="1104" actId="20578"/>
          <pc:sldLayoutMkLst>
            <pc:docMk/>
            <pc:sldMasterMk cId="2427656469" sldId="2147483812"/>
            <pc:sldLayoutMk cId="2862660323" sldId="2147483661"/>
          </pc:sldLayoutMkLst>
        </pc:sldLayoutChg>
      </pc:sldMasterChg>
      <pc:sldMasterChg chg="delSldLayout modSldLayout sldLayoutOrd">
        <pc:chgData name="Coryse Quibel" userId="84bba7d8-846d-4bcf-8955-e5fb75f76b89" providerId="ADAL" clId="{17AD63BA-83E3-1B49-820F-B01DBB77DB5A}" dt="2025-02-03T12:55:09.435" v="5204" actId="2696"/>
        <pc:sldMasterMkLst>
          <pc:docMk/>
          <pc:sldMasterMk cId="1497792192" sldId="2147483787"/>
        </pc:sldMasterMkLst>
        <pc:sldLayoutChg chg="modSp mod ord">
          <pc:chgData name="Coryse Quibel" userId="84bba7d8-846d-4bcf-8955-e5fb75f76b89" providerId="ADAL" clId="{17AD63BA-83E3-1B49-820F-B01DBB77DB5A}" dt="2025-01-30T10:35:31.503" v="1105" actId="20578"/>
          <pc:sldLayoutMkLst>
            <pc:docMk/>
            <pc:sldMasterMk cId="2427656469" sldId="2147483812"/>
            <pc:sldLayoutMk cId="2862660323" sldId="2147483661"/>
          </pc:sldLayoutMkLst>
        </pc:sldLayoutChg>
        <pc:sldLayoutChg chg="del">
          <pc:chgData name="Coryse Quibel" userId="84bba7d8-846d-4bcf-8955-e5fb75f76b89" providerId="ADAL" clId="{17AD63BA-83E3-1B49-820F-B01DBB77DB5A}" dt="2025-02-03T12:54:00.647" v="5171" actId="2696"/>
          <pc:sldLayoutMkLst>
            <pc:docMk/>
            <pc:sldMasterMk cId="1497792192" sldId="2147483787"/>
            <pc:sldLayoutMk cId="2111180350" sldId="2147483853"/>
          </pc:sldLayoutMkLst>
        </pc:sldLayoutChg>
        <pc:sldLayoutChg chg="del">
          <pc:chgData name="Coryse Quibel" userId="84bba7d8-846d-4bcf-8955-e5fb75f76b89" providerId="ADAL" clId="{17AD63BA-83E3-1B49-820F-B01DBB77DB5A}" dt="2025-02-03T12:55:09.435" v="5204" actId="2696"/>
          <pc:sldLayoutMkLst>
            <pc:docMk/>
            <pc:sldMasterMk cId="1497792192" sldId="2147483787"/>
            <pc:sldLayoutMk cId="3142164979" sldId="2147483854"/>
          </pc:sldLayoutMkLst>
        </pc:sldLayoutChg>
      </pc:sldMasterChg>
      <pc:sldMasterChg chg="addSldLayout modSldLayout sldLayoutOrd">
        <pc:chgData name="Coryse Quibel" userId="84bba7d8-846d-4bcf-8955-e5fb75f76b89" providerId="ADAL" clId="{17AD63BA-83E3-1B49-820F-B01DBB77DB5A}" dt="2025-01-30T10:39:46.203" v="1115" actId="2890"/>
        <pc:sldMasterMkLst>
          <pc:docMk/>
          <pc:sldMasterMk cId="2427656469" sldId="2147483812"/>
        </pc:sldMasterMkLst>
        <pc:sldLayoutChg chg="delSp modSp mod ord">
          <pc:chgData name="Coryse Quibel" userId="84bba7d8-846d-4bcf-8955-e5fb75f76b89" providerId="ADAL" clId="{17AD63BA-83E3-1B49-820F-B01DBB77DB5A}" dt="2025-01-30T10:35:43.751" v="1107" actId="478"/>
          <pc:sldLayoutMkLst>
            <pc:docMk/>
            <pc:sldMasterMk cId="2427656469" sldId="2147483812"/>
            <pc:sldLayoutMk cId="2862660323" sldId="2147483661"/>
          </pc:sldLayoutMkLst>
        </pc:sldLayoutChg>
        <pc:sldLayoutChg chg="add mod modTransition setBg">
          <pc:chgData name="Coryse Quibel" userId="84bba7d8-846d-4bcf-8955-e5fb75f76b89" providerId="ADAL" clId="{17AD63BA-83E3-1B49-820F-B01DBB77DB5A}" dt="2025-01-30T10:39:01.815" v="1114"/>
          <pc:sldLayoutMkLst>
            <pc:docMk/>
            <pc:sldMasterMk cId="2427656469" sldId="2147483812"/>
            <pc:sldLayoutMk cId="1381906008" sldId="2147483820"/>
          </pc:sldLayoutMkLst>
        </pc:sldLayoutChg>
        <pc:sldLayoutChg chg="add mod modTransition">
          <pc:chgData name="Coryse Quibel" userId="84bba7d8-846d-4bcf-8955-e5fb75f76b89" providerId="ADAL" clId="{17AD63BA-83E3-1B49-820F-B01DBB77DB5A}" dt="2025-01-30T10:39:46.203" v="1115" actId="2890"/>
          <pc:sldLayoutMkLst>
            <pc:docMk/>
            <pc:sldMasterMk cId="2427656469" sldId="2147483812"/>
            <pc:sldLayoutMk cId="4066338542" sldId="2147483820"/>
          </pc:sldLayoutMkLst>
        </pc:sldLayoutChg>
      </pc:sldMasterChg>
    </pc:docChg>
  </pc:docChgLst>
  <pc:docChgLst>
    <pc:chgData name="Coryse Quibel" userId="84bba7d8-846d-4bcf-8955-e5fb75f76b89" providerId="ADAL" clId="{68680A62-13E8-234F-9DC9-3F60C6C75AAB}"/>
    <pc:docChg chg="custSel modSld">
      <pc:chgData name="Coryse Quibel" userId="84bba7d8-846d-4bcf-8955-e5fb75f76b89" providerId="ADAL" clId="{68680A62-13E8-234F-9DC9-3F60C6C75AAB}" dt="2025-01-28T13:33:10.067" v="144" actId="9"/>
      <pc:docMkLst>
        <pc:docMk/>
      </pc:docMkLst>
      <pc:sldChg chg="modNotesTx">
        <pc:chgData name="Coryse Quibel" userId="84bba7d8-846d-4bcf-8955-e5fb75f76b89" providerId="ADAL" clId="{68680A62-13E8-234F-9DC9-3F60C6C75AAB}" dt="2025-01-28T13:31:26.667" v="142" actId="20577"/>
        <pc:sldMkLst>
          <pc:docMk/>
          <pc:sldMk cId="4163093602" sldId="395"/>
        </pc:sldMkLst>
      </pc:sldChg>
      <pc:sldChg chg="modSp mod">
        <pc:chgData name="Coryse Quibel" userId="84bba7d8-846d-4bcf-8955-e5fb75f76b89" providerId="ADAL" clId="{68680A62-13E8-234F-9DC9-3F60C6C75AAB}" dt="2025-01-28T13:33:10.067" v="144" actId="9"/>
        <pc:sldMkLst>
          <pc:docMk/>
          <pc:sldMk cId="179874771" sldId="944"/>
        </pc:sldMkLst>
      </pc:sldChg>
      <pc:sldChg chg="modNotesTx">
        <pc:chgData name="Coryse Quibel" userId="84bba7d8-846d-4bcf-8955-e5fb75f76b89" providerId="ADAL" clId="{68680A62-13E8-234F-9DC9-3F60C6C75AAB}" dt="2025-01-28T13:32:21.443" v="143"/>
        <pc:sldMkLst>
          <pc:docMk/>
          <pc:sldMk cId="3014903716" sldId="1167"/>
        </pc:sldMkLst>
      </pc:sldChg>
      <pc:sldChg chg="modSp mod">
        <pc:chgData name="Coryse Quibel" userId="84bba7d8-846d-4bcf-8955-e5fb75f76b89" providerId="ADAL" clId="{68680A62-13E8-234F-9DC9-3F60C6C75AAB}" dt="2025-01-28T13:30:21.817" v="132" actId="1035"/>
        <pc:sldMkLst>
          <pc:docMk/>
          <pc:sldMk cId="136141564" sldId="1180"/>
        </pc:sldMkLst>
      </pc:sldChg>
    </pc:docChg>
  </pc:docChgLst>
  <pc:docChgLst>
    <pc:chgData name="Coryse Quibel" userId="S::cquibel@access42.net::84bba7d8-846d-4bcf-8955-e5fb75f76b89" providerId="AD" clId="Web-{E1E4978B-9B21-BFB9-AEE1-FEE20E781DBD}"/>
    <pc:docChg chg="addSld delSld modSld sldOrd modSection">
      <pc:chgData name="Coryse Quibel" userId="S::cquibel@access42.net::84bba7d8-846d-4bcf-8955-e5fb75f76b89" providerId="AD" clId="Web-{E1E4978B-9B21-BFB9-AEE1-FEE20E781DBD}" dt="2025-01-28T13:43:40.136" v="45"/>
      <pc:docMkLst>
        <pc:docMk/>
      </pc:docMkLst>
      <pc:sldChg chg="modSp del ord">
        <pc:chgData name="Coryse Quibel" userId="S::cquibel@access42.net::84bba7d8-846d-4bcf-8955-e5fb75f76b89" providerId="AD" clId="Web-{E1E4978B-9B21-BFB9-AEE1-FEE20E781DBD}" dt="2025-01-28T13:43:40.136" v="45"/>
        <pc:sldMkLst>
          <pc:docMk/>
          <pc:sldMk cId="654047824" sldId="1158"/>
        </pc:sldMkLst>
      </pc:sldChg>
      <pc:sldChg chg="modSp">
        <pc:chgData name="Coryse Quibel" userId="S::cquibel@access42.net::84bba7d8-846d-4bcf-8955-e5fb75f76b89" providerId="AD" clId="Web-{E1E4978B-9B21-BFB9-AEE1-FEE20E781DBD}" dt="2025-01-28T13:41:00.270" v="3" actId="20577"/>
        <pc:sldMkLst>
          <pc:docMk/>
          <pc:sldMk cId="136141564" sldId="1180"/>
        </pc:sldMkLst>
      </pc:sldChg>
      <pc:sldChg chg="add replId">
        <pc:chgData name="Coryse Quibel" userId="S::cquibel@access42.net::84bba7d8-846d-4bcf-8955-e5fb75f76b89" providerId="AD" clId="Web-{E1E4978B-9B21-BFB9-AEE1-FEE20E781DBD}" dt="2025-01-28T13:41:36.334" v="4"/>
        <pc:sldMkLst>
          <pc:docMk/>
          <pc:sldMk cId="1903495827" sldId="1185"/>
        </pc:sldMkLst>
      </pc:sldChg>
      <pc:sldChg chg="modSp add del ord replId">
        <pc:chgData name="Coryse Quibel" userId="S::cquibel@access42.net::84bba7d8-846d-4bcf-8955-e5fb75f76b89" providerId="AD" clId="Web-{E1E4978B-9B21-BFB9-AEE1-FEE20E781DBD}" dt="2025-01-28T13:43:40.136" v="44"/>
        <pc:sldMkLst>
          <pc:docMk/>
          <pc:sldMk cId="541428685" sldId="1186"/>
        </pc:sldMkLst>
      </pc:sldChg>
    </pc:docChg>
  </pc:docChgLst>
  <pc:docChgLst>
    <pc:chgData name="Marie Guillaumet" userId="22e0e094-1ca0-4008-9f70-41d7b244c63d" providerId="ADAL" clId="{E15031CC-2CE8-8E4E-8C70-19D9E6E0D32C}"/>
    <pc:docChg chg="undo custSel modSld">
      <pc:chgData name="Marie Guillaumet" userId="22e0e094-1ca0-4008-9f70-41d7b244c63d" providerId="ADAL" clId="{E15031CC-2CE8-8E4E-8C70-19D9E6E0D32C}" dt="2025-06-10T10:32:13.756" v="235" actId="20577"/>
      <pc:docMkLst>
        <pc:docMk/>
      </pc:docMkLst>
      <pc:sldChg chg="modSp mod">
        <pc:chgData name="Marie Guillaumet" userId="22e0e094-1ca0-4008-9f70-41d7b244c63d" providerId="ADAL" clId="{E15031CC-2CE8-8E4E-8C70-19D9E6E0D32C}" dt="2025-06-10T10:30:54.526" v="226" actId="2"/>
        <pc:sldMkLst>
          <pc:docMk/>
          <pc:sldMk cId="3819955194" sldId="642"/>
        </pc:sldMkLst>
        <pc:spChg chg="mod">
          <ac:chgData name="Marie Guillaumet" userId="22e0e094-1ca0-4008-9f70-41d7b244c63d" providerId="ADAL" clId="{E15031CC-2CE8-8E4E-8C70-19D9E6E0D32C}" dt="2025-06-10T10:17:55.077" v="222" actId="1076"/>
          <ac:spMkLst>
            <pc:docMk/>
            <pc:sldMk cId="3819955194" sldId="642"/>
            <ac:spMk id="2" creationId="{07B0A98C-FB95-362F-EE71-AA10FA9BF236}"/>
          </ac:spMkLst>
        </pc:spChg>
        <pc:spChg chg="mod">
          <ac:chgData name="Marie Guillaumet" userId="22e0e094-1ca0-4008-9f70-41d7b244c63d" providerId="ADAL" clId="{E15031CC-2CE8-8E4E-8C70-19D9E6E0D32C}" dt="2025-06-10T10:30:54.526" v="226" actId="2"/>
          <ac:spMkLst>
            <pc:docMk/>
            <pc:sldMk cId="3819955194" sldId="642"/>
            <ac:spMk id="3" creationId="{F2C171C7-E4E9-4F03-8479-511FD3320D5E}"/>
          </ac:spMkLst>
        </pc:spChg>
      </pc:sldChg>
      <pc:sldChg chg="modSp mod">
        <pc:chgData name="Marie Guillaumet" userId="22e0e094-1ca0-4008-9f70-41d7b244c63d" providerId="ADAL" clId="{E15031CC-2CE8-8E4E-8C70-19D9E6E0D32C}" dt="2025-06-10T10:17:41.550" v="220" actId="20577"/>
        <pc:sldMkLst>
          <pc:docMk/>
          <pc:sldMk cId="907450482" sldId="644"/>
        </pc:sldMkLst>
      </pc:sldChg>
      <pc:sldChg chg="modSp mod">
        <pc:chgData name="Marie Guillaumet" userId="22e0e094-1ca0-4008-9f70-41d7b244c63d" providerId="ADAL" clId="{E15031CC-2CE8-8E4E-8C70-19D9E6E0D32C}" dt="2025-06-10T10:30:50.965" v="224" actId="2"/>
        <pc:sldMkLst>
          <pc:docMk/>
          <pc:sldMk cId="1553537364" sldId="849"/>
        </pc:sldMkLst>
        <pc:spChg chg="mod">
          <ac:chgData name="Marie Guillaumet" userId="22e0e094-1ca0-4008-9f70-41d7b244c63d" providerId="ADAL" clId="{E15031CC-2CE8-8E4E-8C70-19D9E6E0D32C}" dt="2025-06-10T10:30:50.965" v="224" actId="2"/>
          <ac:spMkLst>
            <pc:docMk/>
            <pc:sldMk cId="1553537364" sldId="849"/>
            <ac:spMk id="6" creationId="{A6977D6C-E5BC-A02E-68CA-833CDD416945}"/>
          </ac:spMkLst>
        </pc:spChg>
      </pc:sldChg>
      <pc:sldChg chg="modSp mod">
        <pc:chgData name="Marie Guillaumet" userId="22e0e094-1ca0-4008-9f70-41d7b244c63d" providerId="ADAL" clId="{E15031CC-2CE8-8E4E-8C70-19D9E6E0D32C}" dt="2025-06-10T10:30:48.532" v="223" actId="2"/>
        <pc:sldMkLst>
          <pc:docMk/>
          <pc:sldMk cId="3416632380" sldId="911"/>
        </pc:sldMkLst>
        <pc:spChg chg="mod">
          <ac:chgData name="Marie Guillaumet" userId="22e0e094-1ca0-4008-9f70-41d7b244c63d" providerId="ADAL" clId="{E15031CC-2CE8-8E4E-8C70-19D9E6E0D32C}" dt="2025-06-10T10:30:48.532" v="223" actId="2"/>
          <ac:spMkLst>
            <pc:docMk/>
            <pc:sldMk cId="3416632380" sldId="911"/>
            <ac:spMk id="3" creationId="{62CC9ADD-3B13-4C94-EFEE-86217A75ECC9}"/>
          </ac:spMkLst>
        </pc:spChg>
      </pc:sldChg>
      <pc:sldChg chg="modSp mod">
        <pc:chgData name="Marie Guillaumet" userId="22e0e094-1ca0-4008-9f70-41d7b244c63d" providerId="ADAL" clId="{E15031CC-2CE8-8E4E-8C70-19D9E6E0D32C}" dt="2025-06-10T10:10:44.588" v="1" actId="20577"/>
        <pc:sldMkLst>
          <pc:docMk/>
          <pc:sldMk cId="1128263189" sldId="943"/>
        </pc:sldMkLst>
        <pc:spChg chg="mod">
          <ac:chgData name="Marie Guillaumet" userId="22e0e094-1ca0-4008-9f70-41d7b244c63d" providerId="ADAL" clId="{E15031CC-2CE8-8E4E-8C70-19D9E6E0D32C}" dt="2025-06-10T10:10:44.588" v="1" actId="20577"/>
          <ac:spMkLst>
            <pc:docMk/>
            <pc:sldMk cId="1128263189" sldId="943"/>
            <ac:spMk id="3" creationId="{CACFCEB7-3CF7-CADF-8490-EEFD5DBB62A8}"/>
          </ac:spMkLst>
        </pc:spChg>
      </pc:sldChg>
      <pc:sldChg chg="modSp mod">
        <pc:chgData name="Marie Guillaumet" userId="22e0e094-1ca0-4008-9f70-41d7b244c63d" providerId="ADAL" clId="{E15031CC-2CE8-8E4E-8C70-19D9E6E0D32C}" dt="2025-06-10T10:16:08.559" v="139" actId="20577"/>
        <pc:sldMkLst>
          <pc:docMk/>
          <pc:sldMk cId="3649072820" sldId="978"/>
        </pc:sldMkLst>
        <pc:spChg chg="mod">
          <ac:chgData name="Marie Guillaumet" userId="22e0e094-1ca0-4008-9f70-41d7b244c63d" providerId="ADAL" clId="{E15031CC-2CE8-8E4E-8C70-19D9E6E0D32C}" dt="2025-06-10T10:16:08.559" v="139" actId="20577"/>
          <ac:spMkLst>
            <pc:docMk/>
            <pc:sldMk cId="3649072820" sldId="978"/>
            <ac:spMk id="3" creationId="{33FB1A04-748A-795B-BBA9-75EFEFE4E2BF}"/>
          </ac:spMkLst>
        </pc:spChg>
      </pc:sldChg>
      <pc:sldChg chg="modSp mod">
        <pc:chgData name="Marie Guillaumet" userId="22e0e094-1ca0-4008-9f70-41d7b244c63d" providerId="ADAL" clId="{E15031CC-2CE8-8E4E-8C70-19D9E6E0D32C}" dt="2025-06-10T10:13:49.439" v="93" actId="6549"/>
        <pc:sldMkLst>
          <pc:docMk/>
          <pc:sldMk cId="1274800285" sldId="1179"/>
        </pc:sldMkLst>
        <pc:spChg chg="mod">
          <ac:chgData name="Marie Guillaumet" userId="22e0e094-1ca0-4008-9f70-41d7b244c63d" providerId="ADAL" clId="{E15031CC-2CE8-8E4E-8C70-19D9E6E0D32C}" dt="2025-06-10T10:13:49.439" v="93" actId="6549"/>
          <ac:spMkLst>
            <pc:docMk/>
            <pc:sldMk cId="1274800285" sldId="1179"/>
            <ac:spMk id="3" creationId="{5617BC77-B9B4-4C03-1B80-7D5091C1C32A}"/>
          </ac:spMkLst>
        </pc:spChg>
      </pc:sldChg>
      <pc:sldChg chg="modSp mod">
        <pc:chgData name="Marie Guillaumet" userId="22e0e094-1ca0-4008-9f70-41d7b244c63d" providerId="ADAL" clId="{E15031CC-2CE8-8E4E-8C70-19D9E6E0D32C}" dt="2025-06-10T10:30:52.813" v="225" actId="2"/>
        <pc:sldMkLst>
          <pc:docMk/>
          <pc:sldMk cId="2190559942" sldId="1184"/>
        </pc:sldMkLst>
        <pc:spChg chg="mod">
          <ac:chgData name="Marie Guillaumet" userId="22e0e094-1ca0-4008-9f70-41d7b244c63d" providerId="ADAL" clId="{E15031CC-2CE8-8E4E-8C70-19D9E6E0D32C}" dt="2025-06-10T10:30:52.813" v="225" actId="2"/>
          <ac:spMkLst>
            <pc:docMk/>
            <pc:sldMk cId="2190559942" sldId="1184"/>
            <ac:spMk id="8" creationId="{39664BED-1A1C-24C4-0A05-B5B744AB9B32}"/>
          </ac:spMkLst>
        </pc:spChg>
      </pc:sldChg>
      <pc:sldChg chg="modSp mod">
        <pc:chgData name="Marie Guillaumet" userId="22e0e094-1ca0-4008-9f70-41d7b244c63d" providerId="ADAL" clId="{E15031CC-2CE8-8E4E-8C70-19D9E6E0D32C}" dt="2025-06-10T10:14:22.131" v="100" actId="255"/>
        <pc:sldMkLst>
          <pc:docMk/>
          <pc:sldMk cId="594571861" sldId="1193"/>
        </pc:sldMkLst>
        <pc:spChg chg="mod">
          <ac:chgData name="Marie Guillaumet" userId="22e0e094-1ca0-4008-9f70-41d7b244c63d" providerId="ADAL" clId="{E15031CC-2CE8-8E4E-8C70-19D9E6E0D32C}" dt="2025-06-10T10:14:22.131" v="100" actId="255"/>
          <ac:spMkLst>
            <pc:docMk/>
            <pc:sldMk cId="594571861" sldId="1193"/>
            <ac:spMk id="3" creationId="{32BBE527-2064-D277-C11B-FFA9A5CAA54A}"/>
          </ac:spMkLst>
        </pc:spChg>
      </pc:sldChg>
      <pc:sldChg chg="modSp mod">
        <pc:chgData name="Marie Guillaumet" userId="22e0e094-1ca0-4008-9f70-41d7b244c63d" providerId="ADAL" clId="{E15031CC-2CE8-8E4E-8C70-19D9E6E0D32C}" dt="2025-06-10T10:15:03.395" v="123" actId="20577"/>
        <pc:sldMkLst>
          <pc:docMk/>
          <pc:sldMk cId="3403215423" sldId="1195"/>
        </pc:sldMkLst>
        <pc:spChg chg="mod">
          <ac:chgData name="Marie Guillaumet" userId="22e0e094-1ca0-4008-9f70-41d7b244c63d" providerId="ADAL" clId="{E15031CC-2CE8-8E4E-8C70-19D9E6E0D32C}" dt="2025-06-10T10:15:03.395" v="123" actId="20577"/>
          <ac:spMkLst>
            <pc:docMk/>
            <pc:sldMk cId="3403215423" sldId="1195"/>
            <ac:spMk id="2" creationId="{049393F4-8030-2D6C-0AFD-33290DD4BFDE}"/>
          </ac:spMkLst>
        </pc:spChg>
      </pc:sldChg>
      <pc:sldChg chg="modSp mod">
        <pc:chgData name="Marie Guillaumet" userId="22e0e094-1ca0-4008-9f70-41d7b244c63d" providerId="ADAL" clId="{E15031CC-2CE8-8E4E-8C70-19D9E6E0D32C}" dt="2025-06-10T10:11:00.686" v="7" actId="14100"/>
        <pc:sldMkLst>
          <pc:docMk/>
          <pc:sldMk cId="3989582789" sldId="1198"/>
        </pc:sldMkLst>
        <pc:spChg chg="mod">
          <ac:chgData name="Marie Guillaumet" userId="22e0e094-1ca0-4008-9f70-41d7b244c63d" providerId="ADAL" clId="{E15031CC-2CE8-8E4E-8C70-19D9E6E0D32C}" dt="2025-06-10T10:11:00.686" v="7" actId="14100"/>
          <ac:spMkLst>
            <pc:docMk/>
            <pc:sldMk cId="3989582789" sldId="1198"/>
            <ac:spMk id="12" creationId="{C77C161B-70DD-CFBF-E818-373A6B9BB98E}"/>
          </ac:spMkLst>
        </pc:spChg>
      </pc:sldChg>
      <pc:sldChg chg="modSp mod">
        <pc:chgData name="Marie Guillaumet" userId="22e0e094-1ca0-4008-9f70-41d7b244c63d" providerId="ADAL" clId="{E15031CC-2CE8-8E4E-8C70-19D9E6E0D32C}" dt="2025-06-10T10:32:13.756" v="235" actId="20577"/>
        <pc:sldMkLst>
          <pc:docMk/>
          <pc:sldMk cId="1303527737" sldId="1199"/>
        </pc:sldMkLst>
        <pc:spChg chg="mod">
          <ac:chgData name="Marie Guillaumet" userId="22e0e094-1ca0-4008-9f70-41d7b244c63d" providerId="ADAL" clId="{E15031CC-2CE8-8E4E-8C70-19D9E6E0D32C}" dt="2025-06-10T10:32:13.756" v="235" actId="20577"/>
          <ac:spMkLst>
            <pc:docMk/>
            <pc:sldMk cId="1303527737" sldId="1199"/>
            <ac:spMk id="4" creationId="{E4B14CA5-1683-9BA0-2F24-9D582AB34BD1}"/>
          </ac:spMkLst>
        </pc:spChg>
      </pc:sldChg>
      <pc:sldChg chg="modSp mod">
        <pc:chgData name="Marie Guillaumet" userId="22e0e094-1ca0-4008-9f70-41d7b244c63d" providerId="ADAL" clId="{E15031CC-2CE8-8E4E-8C70-19D9E6E0D32C}" dt="2025-06-10T10:11:33.072" v="19" actId="20577"/>
        <pc:sldMkLst>
          <pc:docMk/>
          <pc:sldMk cId="671258260" sldId="1202"/>
        </pc:sldMkLst>
        <pc:spChg chg="mod">
          <ac:chgData name="Marie Guillaumet" userId="22e0e094-1ca0-4008-9f70-41d7b244c63d" providerId="ADAL" clId="{E15031CC-2CE8-8E4E-8C70-19D9E6E0D32C}" dt="2025-06-10T10:11:23.152" v="18" actId="20577"/>
          <ac:spMkLst>
            <pc:docMk/>
            <pc:sldMk cId="671258260" sldId="1202"/>
            <ac:spMk id="2" creationId="{B3F2C0BD-E3E8-5241-1B6A-BE28113718C7}"/>
          </ac:spMkLst>
        </pc:spChg>
        <pc:spChg chg="mod">
          <ac:chgData name="Marie Guillaumet" userId="22e0e094-1ca0-4008-9f70-41d7b244c63d" providerId="ADAL" clId="{E15031CC-2CE8-8E4E-8C70-19D9E6E0D32C}" dt="2025-06-10T10:11:33.072" v="19" actId="20577"/>
          <ac:spMkLst>
            <pc:docMk/>
            <pc:sldMk cId="671258260" sldId="1202"/>
            <ac:spMk id="6" creationId="{FE26972A-3438-A628-4471-832576497F38}"/>
          </ac:spMkLst>
        </pc:spChg>
      </pc:sldChg>
      <pc:sldChg chg="modSp mod">
        <pc:chgData name="Marie Guillaumet" userId="22e0e094-1ca0-4008-9f70-41d7b244c63d" providerId="ADAL" clId="{E15031CC-2CE8-8E4E-8C70-19D9E6E0D32C}" dt="2025-06-10T10:12:58.870" v="52" actId="20577"/>
        <pc:sldMkLst>
          <pc:docMk/>
          <pc:sldMk cId="1234323548" sldId="1203"/>
        </pc:sldMkLst>
        <pc:spChg chg="mod">
          <ac:chgData name="Marie Guillaumet" userId="22e0e094-1ca0-4008-9f70-41d7b244c63d" providerId="ADAL" clId="{E15031CC-2CE8-8E4E-8C70-19D9E6E0D32C}" dt="2025-06-10T10:12:58.870" v="52" actId="20577"/>
          <ac:spMkLst>
            <pc:docMk/>
            <pc:sldMk cId="1234323548" sldId="1203"/>
            <ac:spMk id="2" creationId="{5A6E4BF0-40EA-3A30-0D4A-B6848DB815F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E7A643B-8E6B-90AA-D488-C1F3237179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latin typeface="Verdana" panose="020B0604030504040204" pitchFamily="34" charset="0"/>
            </a:endParaRPr>
          </a:p>
        </p:txBody>
      </p:sp>
      <p:sp>
        <p:nvSpPr>
          <p:cNvPr id="3" name="Espace réservé de la date 2">
            <a:extLst>
              <a:ext uri="{FF2B5EF4-FFF2-40B4-BE49-F238E27FC236}">
                <a16:creationId xmlns:a16="http://schemas.microsoft.com/office/drawing/2014/main" id="{404BCF47-BE42-03EE-A2D7-D04FA5FF1D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008330-ED3D-D341-A15F-6F440ACD314E}" type="datetimeFigureOut">
              <a:rPr lang="fr-FR" smtClean="0">
                <a:latin typeface="Verdana" panose="020B0604030504040204" pitchFamily="34" charset="0"/>
              </a:rPr>
              <a:t>16/06/2025</a:t>
            </a:fld>
            <a:endParaRPr lang="fr-FR">
              <a:latin typeface="Verdana" panose="020B0604030504040204" pitchFamily="34" charset="0"/>
            </a:endParaRPr>
          </a:p>
        </p:txBody>
      </p:sp>
      <p:sp>
        <p:nvSpPr>
          <p:cNvPr id="4" name="Espace réservé du pied de page 3">
            <a:extLst>
              <a:ext uri="{FF2B5EF4-FFF2-40B4-BE49-F238E27FC236}">
                <a16:creationId xmlns:a16="http://schemas.microsoft.com/office/drawing/2014/main" id="{F8DDD63E-5D1F-5B38-D774-2C7541D75B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latin typeface="Verdana" panose="020B0604030504040204" pitchFamily="34" charset="0"/>
            </a:endParaRPr>
          </a:p>
        </p:txBody>
      </p:sp>
      <p:sp>
        <p:nvSpPr>
          <p:cNvPr id="5" name="Espace réservé du numéro de diapositive 4">
            <a:extLst>
              <a:ext uri="{FF2B5EF4-FFF2-40B4-BE49-F238E27FC236}">
                <a16:creationId xmlns:a16="http://schemas.microsoft.com/office/drawing/2014/main" id="{FC8C2938-0808-CB30-A61D-3AD85368169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32D09C-E97F-DF42-91C9-CBD046F75A55}" type="slidenum">
              <a:rPr lang="fr-FR" smtClean="0">
                <a:latin typeface="Verdana" panose="020B0604030504040204" pitchFamily="34" charset="0"/>
              </a:rPr>
              <a:t>‹N°›</a:t>
            </a:fld>
            <a:endParaRPr lang="fr-FR">
              <a:latin typeface="Verdana" panose="020B0604030504040204" pitchFamily="34" charset="0"/>
            </a:endParaRPr>
          </a:p>
        </p:txBody>
      </p:sp>
    </p:spTree>
    <p:extLst>
      <p:ext uri="{BB962C8B-B14F-4D97-AF65-F5344CB8AC3E}">
        <p14:creationId xmlns:p14="http://schemas.microsoft.com/office/powerpoint/2010/main" val="255606796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Verdana" panose="020B0604030504040204" pitchFamily="34" charset="0"/>
              </a:defRPr>
            </a:lvl1pPr>
          </a:lstStyle>
          <a:p>
            <a:fld id="{EF599754-3F05-0042-9E43-E543663F2AAA}" type="datetimeFigureOut">
              <a:rPr lang="fr-FR" smtClean="0"/>
              <a:pPr/>
              <a:t>16/06/2025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46DD2C40-D3ED-8E47-8080-2A805958A784}" type="slidenum">
              <a:rPr lang="fr-FR" smtClean="0"/>
              <a:pPr/>
              <a:t>‹N°›</a:t>
            </a:fld>
            <a:endParaRPr lang="fr-FR"/>
          </a:p>
        </p:txBody>
      </p:sp>
    </p:spTree>
    <p:extLst>
      <p:ext uri="{BB962C8B-B14F-4D97-AF65-F5344CB8AC3E}">
        <p14:creationId xmlns:p14="http://schemas.microsoft.com/office/powerpoint/2010/main" val="162075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03/02/2025</a:t>
            </a:r>
          </a:p>
        </p:txBody>
      </p:sp>
      <p:sp>
        <p:nvSpPr>
          <p:cNvPr id="4" name="Espace réservé du numéro de diapositive 3"/>
          <p:cNvSpPr>
            <a:spLocks noGrp="1"/>
          </p:cNvSpPr>
          <p:nvPr>
            <p:ph type="sldNum" sz="quarter" idx="5"/>
          </p:nvPr>
        </p:nvSpPr>
        <p:spPr/>
        <p:txBody>
          <a:bodyPr/>
          <a:lstStyle/>
          <a:p>
            <a:fld id="{46DD2C40-D3ED-8E47-8080-2A805958A784}" type="slidenum">
              <a:rPr lang="fr-FR" smtClean="0"/>
              <a:pPr/>
              <a:t>1</a:t>
            </a:fld>
            <a:endParaRPr lang="fr-FR"/>
          </a:p>
        </p:txBody>
      </p:sp>
    </p:spTree>
    <p:extLst>
      <p:ext uri="{BB962C8B-B14F-4D97-AF65-F5344CB8AC3E}">
        <p14:creationId xmlns:p14="http://schemas.microsoft.com/office/powerpoint/2010/main" val="1547933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6DD2C40-D3ED-8E47-8080-2A805958A784}" type="slidenum">
              <a:rPr lang="fr-FR" smtClean="0"/>
              <a:pPr/>
              <a:t>12</a:t>
            </a:fld>
            <a:endParaRPr lang="fr-FR"/>
          </a:p>
        </p:txBody>
      </p:sp>
    </p:spTree>
    <p:extLst>
      <p:ext uri="{BB962C8B-B14F-4D97-AF65-F5344CB8AC3E}">
        <p14:creationId xmlns:p14="http://schemas.microsoft.com/office/powerpoint/2010/main" val="1817335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A35E00-56F9-7192-1EFB-252E357A1EC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AC27C71-824B-AFCC-7785-75AA0FFF961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F3CFD6F-F922-AE17-FB34-BE30E4E6103C}"/>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CBBBFA31-0DE0-2EFB-11C3-ACA17E86F79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D2C40-D3ED-8E47-8080-2A805958A784}" type="slidenum">
              <a:rPr kumimoji="0" lang="fr-FR"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5549324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6DD2C40-D3ED-8E47-8080-2A805958A784}" type="slidenum">
              <a:rPr lang="fr-FR" smtClean="0"/>
              <a:t>16</a:t>
            </a:fld>
            <a:endParaRPr lang="fr-FR"/>
          </a:p>
        </p:txBody>
      </p:sp>
    </p:spTree>
    <p:extLst>
      <p:ext uri="{BB962C8B-B14F-4D97-AF65-F5344CB8AC3E}">
        <p14:creationId xmlns:p14="http://schemas.microsoft.com/office/powerpoint/2010/main" val="1480358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6DD2C40-D3ED-8E47-8080-2A805958A784}" type="slidenum">
              <a:rPr lang="fr-FR" smtClean="0"/>
              <a:t>19</a:t>
            </a:fld>
            <a:endParaRPr lang="fr-FR"/>
          </a:p>
        </p:txBody>
      </p:sp>
    </p:spTree>
    <p:extLst>
      <p:ext uri="{BB962C8B-B14F-4D97-AF65-F5344CB8AC3E}">
        <p14:creationId xmlns:p14="http://schemas.microsoft.com/office/powerpoint/2010/main" val="461221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6DD2C40-D3ED-8E47-8080-2A805958A784}" type="slidenum">
              <a:rPr lang="fr-FR" smtClean="0"/>
              <a:pPr/>
              <a:t>20</a:t>
            </a:fld>
            <a:endParaRPr lang="fr-FR"/>
          </a:p>
        </p:txBody>
      </p:sp>
    </p:spTree>
    <p:extLst>
      <p:ext uri="{BB962C8B-B14F-4D97-AF65-F5344CB8AC3E}">
        <p14:creationId xmlns:p14="http://schemas.microsoft.com/office/powerpoint/2010/main" val="967816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6DD2C40-D3ED-8E47-8080-2A805958A784}" type="slidenum">
              <a:rPr lang="fr-FR" smtClean="0"/>
              <a:pPr/>
              <a:t>21</a:t>
            </a:fld>
            <a:endParaRPr lang="fr-FR"/>
          </a:p>
        </p:txBody>
      </p:sp>
    </p:spTree>
    <p:extLst>
      <p:ext uri="{BB962C8B-B14F-4D97-AF65-F5344CB8AC3E}">
        <p14:creationId xmlns:p14="http://schemas.microsoft.com/office/powerpoint/2010/main" val="23892115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6DD2C40-D3ED-8E47-8080-2A805958A784}" type="slidenum">
              <a:rPr lang="fr-FR" smtClean="0"/>
              <a:pPr/>
              <a:t>22</a:t>
            </a:fld>
            <a:endParaRPr lang="fr-FR"/>
          </a:p>
        </p:txBody>
      </p:sp>
    </p:spTree>
    <p:extLst>
      <p:ext uri="{BB962C8B-B14F-4D97-AF65-F5344CB8AC3E}">
        <p14:creationId xmlns:p14="http://schemas.microsoft.com/office/powerpoint/2010/main" val="1760531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46DD2C40-D3ED-8E47-8080-2A805958A784}" type="slidenum">
              <a:rPr lang="fr-FR" smtClean="0"/>
              <a:pPr/>
              <a:t>23</a:t>
            </a:fld>
            <a:endParaRPr lang="fr-FR"/>
          </a:p>
        </p:txBody>
      </p:sp>
    </p:spTree>
    <p:extLst>
      <p:ext uri="{BB962C8B-B14F-4D97-AF65-F5344CB8AC3E}">
        <p14:creationId xmlns:p14="http://schemas.microsoft.com/office/powerpoint/2010/main" val="2409929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D2C40-D3ED-8E47-8080-2A805958A784}" type="slidenum">
              <a:rPr kumimoji="0" lang="fr-FR"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763880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D2C40-D3ED-8E47-8080-2A805958A784}" type="slidenum">
              <a:rPr kumimoji="0" lang="fr-FR"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945173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F6E82-E3D2-BC93-BB9A-75A76B7A0BE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02A50B2-53A0-32F5-73E3-25BBE143976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2D9B691-2FD8-CE02-7605-68A3B2498CC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926F0A9-3093-05A1-5BA4-84DB5620157E}"/>
              </a:ext>
            </a:extLst>
          </p:cNvPr>
          <p:cNvSpPr>
            <a:spLocks noGrp="1"/>
          </p:cNvSpPr>
          <p:nvPr>
            <p:ph type="sldNum" sz="quarter" idx="5"/>
          </p:nvPr>
        </p:nvSpPr>
        <p:spPr/>
        <p:txBody>
          <a:bodyPr/>
          <a:lstStyle/>
          <a:p>
            <a:fld id="{46DD2C40-D3ED-8E47-8080-2A805958A784}" type="slidenum">
              <a:rPr lang="fr-FR" smtClean="0"/>
              <a:pPr/>
              <a:t>5</a:t>
            </a:fld>
            <a:endParaRPr lang="fr-FR"/>
          </a:p>
        </p:txBody>
      </p:sp>
    </p:spTree>
    <p:extLst>
      <p:ext uri="{BB962C8B-B14F-4D97-AF65-F5344CB8AC3E}">
        <p14:creationId xmlns:p14="http://schemas.microsoft.com/office/powerpoint/2010/main" val="3169382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A6229-8C95-F2F6-BE7E-104698A26E3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673AF5A-8369-11CB-E773-64D9DD74AB9D}"/>
              </a:ext>
            </a:extLst>
          </p:cNvPr>
          <p:cNvSpPr>
            <a:spLocks noGrp="1" noRot="1" noChangeAspect="1"/>
          </p:cNvSpPr>
          <p:nvPr>
            <p:ph type="sldImg"/>
          </p:nvPr>
        </p:nvSpPr>
        <p:spPr>
          <a:xfrm>
            <a:off x="685800" y="1143000"/>
            <a:ext cx="5486400" cy="3086100"/>
          </a:xfrm>
        </p:spPr>
      </p:sp>
      <p:sp>
        <p:nvSpPr>
          <p:cNvPr id="3" name="Espace réservé des notes 2">
            <a:extLst>
              <a:ext uri="{FF2B5EF4-FFF2-40B4-BE49-F238E27FC236}">
                <a16:creationId xmlns:a16="http://schemas.microsoft.com/office/drawing/2014/main" id="{EDB42A72-B4B4-8B6F-525D-548102A069B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79E8381A-3B44-0DB9-9D00-0CB6D306B6C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DD2C40-D3ED-8E47-8080-2A805958A784}" type="slidenum">
              <a:rPr kumimoji="0" lang="fr-FR"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05793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6DD2C40-D3ED-8E47-8080-2A805958A784}" type="slidenum">
              <a:rPr lang="fr-FR" smtClean="0"/>
              <a:pPr/>
              <a:t>7</a:t>
            </a:fld>
            <a:endParaRPr lang="fr-FR"/>
          </a:p>
        </p:txBody>
      </p:sp>
    </p:spTree>
    <p:extLst>
      <p:ext uri="{BB962C8B-B14F-4D97-AF65-F5344CB8AC3E}">
        <p14:creationId xmlns:p14="http://schemas.microsoft.com/office/powerpoint/2010/main" val="3895286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C5E452-B2D1-E2B4-FB5A-04BD27B2E82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AF47BEE-FC2E-1061-7B4F-4F1DD19A5CD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8D8B7209-A798-0675-812B-6AC8D81BB90E}"/>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91A3563-59ED-A856-DB95-52067F1242AF}"/>
              </a:ext>
            </a:extLst>
          </p:cNvPr>
          <p:cNvSpPr>
            <a:spLocks noGrp="1"/>
          </p:cNvSpPr>
          <p:nvPr>
            <p:ph type="sldNum" sz="quarter" idx="5"/>
          </p:nvPr>
        </p:nvSpPr>
        <p:spPr/>
        <p:txBody>
          <a:bodyPr/>
          <a:lstStyle/>
          <a:p>
            <a:fld id="{46DD2C40-D3ED-8E47-8080-2A805958A784}" type="slidenum">
              <a:rPr lang="fr-FR" smtClean="0"/>
              <a:pPr/>
              <a:t>8</a:t>
            </a:fld>
            <a:endParaRPr lang="fr-FR"/>
          </a:p>
        </p:txBody>
      </p:sp>
    </p:spTree>
    <p:extLst>
      <p:ext uri="{BB962C8B-B14F-4D97-AF65-F5344CB8AC3E}">
        <p14:creationId xmlns:p14="http://schemas.microsoft.com/office/powerpoint/2010/main" val="1286982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D3074E-8304-60C3-CC25-A805D1677E0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4433EEC-C9D3-3729-C477-B588252DCC3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24C5836-74EA-DE83-3B91-1BA1BEFC9215}"/>
              </a:ext>
            </a:extLst>
          </p:cNvPr>
          <p:cNvSpPr>
            <a:spLocks noGrp="1"/>
          </p:cNvSpPr>
          <p:nvPr>
            <p:ph type="body" idx="1"/>
          </p:nvPr>
        </p:nvSpPr>
        <p:spPr/>
        <p:txBody>
          <a:bodyPr/>
          <a:lstStyle/>
          <a:p>
            <a:pPr marL="171450" indent="-171450">
              <a:buFont typeface="Arial" panose="020B0604020202020204" pitchFamily="34" charset="0"/>
              <a:buChar char="•"/>
            </a:pPr>
            <a:r>
              <a:rPr lang="fr-FR" dirty="0"/>
              <a:t>Lancer le document d’aide à l’élaboration </a:t>
            </a:r>
            <a:r>
              <a:rPr lang="fr-FR"/>
              <a:t>du schéma</a:t>
            </a:r>
            <a:endParaRPr lang="fr-FR" dirty="0"/>
          </a:p>
        </p:txBody>
      </p:sp>
      <p:sp>
        <p:nvSpPr>
          <p:cNvPr id="4" name="Espace réservé du numéro de diapositive 3">
            <a:extLst>
              <a:ext uri="{FF2B5EF4-FFF2-40B4-BE49-F238E27FC236}">
                <a16:creationId xmlns:a16="http://schemas.microsoft.com/office/drawing/2014/main" id="{C6810459-326A-385A-7264-434A283B5F7D}"/>
              </a:ext>
            </a:extLst>
          </p:cNvPr>
          <p:cNvSpPr>
            <a:spLocks noGrp="1"/>
          </p:cNvSpPr>
          <p:nvPr>
            <p:ph type="sldNum" sz="quarter" idx="5"/>
          </p:nvPr>
        </p:nvSpPr>
        <p:spPr/>
        <p:txBody>
          <a:bodyPr/>
          <a:lstStyle/>
          <a:p>
            <a:fld id="{46DD2C40-D3ED-8E47-8080-2A805958A784}" type="slidenum">
              <a:rPr lang="fr-FR" smtClean="0"/>
              <a:pPr/>
              <a:t>10</a:t>
            </a:fld>
            <a:endParaRPr lang="fr-FR"/>
          </a:p>
        </p:txBody>
      </p:sp>
    </p:spTree>
    <p:extLst>
      <p:ext uri="{BB962C8B-B14F-4D97-AF65-F5344CB8AC3E}">
        <p14:creationId xmlns:p14="http://schemas.microsoft.com/office/powerpoint/2010/main" val="2060784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9D90-A8BF-75E8-8EAE-55DBD99DCA7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DB41EFC-BAB6-EA4D-31F3-77DADA565B3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424586B-7985-55F2-E918-6B5C46EA6F48}"/>
              </a:ext>
            </a:extLst>
          </p:cNvPr>
          <p:cNvSpPr>
            <a:spLocks noGrp="1"/>
          </p:cNvSpPr>
          <p:nvPr>
            <p:ph type="body" idx="1"/>
          </p:nvPr>
        </p:nvSpPr>
        <p:spPr/>
        <p:txBody>
          <a:bodyPr/>
          <a:lstStyle/>
          <a:p>
            <a:pPr marL="171450" indent="-171450">
              <a:buFont typeface="Arial" panose="020B0604020202020204" pitchFamily="34" charset="0"/>
              <a:buChar char="•"/>
            </a:pPr>
            <a:endParaRPr lang="fr-FR"/>
          </a:p>
        </p:txBody>
      </p:sp>
      <p:sp>
        <p:nvSpPr>
          <p:cNvPr id="4" name="Espace réservé du numéro de diapositive 3">
            <a:extLst>
              <a:ext uri="{FF2B5EF4-FFF2-40B4-BE49-F238E27FC236}">
                <a16:creationId xmlns:a16="http://schemas.microsoft.com/office/drawing/2014/main" id="{269CF643-B287-84C9-14F6-0CFAFF04B6D6}"/>
              </a:ext>
            </a:extLst>
          </p:cNvPr>
          <p:cNvSpPr>
            <a:spLocks noGrp="1"/>
          </p:cNvSpPr>
          <p:nvPr>
            <p:ph type="sldNum" sz="quarter" idx="5"/>
          </p:nvPr>
        </p:nvSpPr>
        <p:spPr/>
        <p:txBody>
          <a:bodyPr/>
          <a:lstStyle/>
          <a:p>
            <a:fld id="{46DD2C40-D3ED-8E47-8080-2A805958A784}" type="slidenum">
              <a:rPr lang="fr-FR" smtClean="0"/>
              <a:pPr/>
              <a:t>11</a:t>
            </a:fld>
            <a:endParaRPr lang="fr-FR"/>
          </a:p>
        </p:txBody>
      </p:sp>
    </p:spTree>
    <p:extLst>
      <p:ext uri="{BB962C8B-B14F-4D97-AF65-F5344CB8AC3E}">
        <p14:creationId xmlns:p14="http://schemas.microsoft.com/office/powerpoint/2010/main" val="3106826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6DFACB-050A-4234-B0A9-D8123B2B4126}"/>
              </a:ext>
            </a:extLst>
          </p:cNvPr>
          <p:cNvSpPr>
            <a:spLocks noGrp="1"/>
          </p:cNvSpPr>
          <p:nvPr>
            <p:ph type="title"/>
          </p:nvPr>
        </p:nvSpPr>
        <p:spPr>
          <a:xfrm>
            <a:off x="838200" y="2553767"/>
            <a:ext cx="10515600" cy="1750465"/>
          </a:xfrm>
        </p:spPr>
        <p:txBody>
          <a:bodyPr/>
          <a:lstStyle>
            <a:lvl1pPr algn="ctr">
              <a:lnSpc>
                <a:spcPct val="100000"/>
              </a:lnSpc>
              <a:defRPr lang="fr-FR" dirty="0"/>
            </a:lvl1pPr>
          </a:lstStyle>
          <a:p>
            <a:r>
              <a:rPr lang="fr-FR"/>
              <a:t>Modifiez le style du titre</a:t>
            </a:r>
          </a:p>
        </p:txBody>
      </p:sp>
      <p:sp>
        <p:nvSpPr>
          <p:cNvPr id="6" name="Espace réservé du texte 5">
            <a:extLst>
              <a:ext uri="{FF2B5EF4-FFF2-40B4-BE49-F238E27FC236}">
                <a16:creationId xmlns:a16="http://schemas.microsoft.com/office/drawing/2014/main" id="{745856A0-C18B-1861-6820-45B18930E34C}"/>
              </a:ext>
            </a:extLst>
          </p:cNvPr>
          <p:cNvSpPr>
            <a:spLocks noGrp="1"/>
          </p:cNvSpPr>
          <p:nvPr>
            <p:ph type="body" sz="quarter" idx="10"/>
          </p:nvPr>
        </p:nvSpPr>
        <p:spPr>
          <a:xfrm>
            <a:off x="2189957" y="4304232"/>
            <a:ext cx="7812087" cy="789839"/>
          </a:xfrm>
          <a:prstGeom prst="rect">
            <a:avLst/>
          </a:prstGeom>
        </p:spPr>
        <p:txBody>
          <a:bodyPr anchor="ctr"/>
          <a:lstStyle>
            <a:lvl1pPr marL="0" indent="0" algn="ctr">
              <a:lnSpc>
                <a:spcPct val="100000"/>
              </a:lnSpc>
              <a:buNone/>
              <a:defRPr>
                <a:solidFill>
                  <a:srgbClr val="31486E"/>
                </a:solidFill>
              </a:defRPr>
            </a:lvl1pPr>
          </a:lstStyle>
          <a:p>
            <a:pPr lvl="0"/>
            <a:r>
              <a:rPr lang="fr-FR"/>
              <a:t>Cliquez pour modifier les styles du texte du masque</a:t>
            </a:r>
          </a:p>
        </p:txBody>
      </p:sp>
    </p:spTree>
    <p:extLst>
      <p:ext uri="{BB962C8B-B14F-4D97-AF65-F5344CB8AC3E}">
        <p14:creationId xmlns:p14="http://schemas.microsoft.com/office/powerpoint/2010/main" val="259637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re et contenu">
    <p:bg>
      <p:bgPr>
        <a:solidFill>
          <a:srgbClr val="31486E"/>
        </a:solidFill>
        <a:effectLst/>
      </p:bgPr>
    </p:bg>
    <p:spTree>
      <p:nvGrpSpPr>
        <p:cNvPr id="1" name=""/>
        <p:cNvGrpSpPr/>
        <p:nvPr/>
      </p:nvGrpSpPr>
      <p:grpSpPr>
        <a:xfrm>
          <a:off x="0" y="0"/>
          <a:ext cx="0" cy="0"/>
          <a:chOff x="0" y="0"/>
          <a:chExt cx="0" cy="0"/>
        </a:xfrm>
      </p:grpSpPr>
      <p:sp>
        <p:nvSpPr>
          <p:cNvPr id="5" name="Titre">
            <a:extLst>
              <a:ext uri="{FF2B5EF4-FFF2-40B4-BE49-F238E27FC236}">
                <a16:creationId xmlns:a16="http://schemas.microsoft.com/office/drawing/2014/main" id="{41587793-D903-963F-7BC9-33912E3AD996}"/>
              </a:ext>
            </a:extLst>
          </p:cNvPr>
          <p:cNvSpPr>
            <a:spLocks noGrp="1"/>
          </p:cNvSpPr>
          <p:nvPr>
            <p:ph type="title"/>
          </p:nvPr>
        </p:nvSpPr>
        <p:spPr>
          <a:xfrm>
            <a:off x="828000" y="569649"/>
            <a:ext cx="10515600" cy="720000"/>
          </a:xfrm>
          <a:prstGeom prst="rect">
            <a:avLst/>
          </a:prstGeom>
        </p:spPr>
        <p:txBody>
          <a:bodyPr vert="horz" lIns="91440" tIns="45720" rIns="91440" bIns="45720" rtlCol="0" anchor="t">
            <a:norm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71138D2E-820D-459B-881D-255CBB4BADDA}"/>
              </a:ext>
            </a:extLst>
          </p:cNvPr>
          <p:cNvSpPr>
            <a:spLocks noGrp="1"/>
          </p:cNvSpPr>
          <p:nvPr>
            <p:ph idx="1"/>
          </p:nvPr>
        </p:nvSpPr>
        <p:spPr>
          <a:xfrm>
            <a:off x="838200" y="1469036"/>
            <a:ext cx="10515600" cy="4707927"/>
          </a:xfrm>
        </p:spPr>
        <p:txBody>
          <a:bodyPr/>
          <a:lstStyle>
            <a:lvl1pPr>
              <a:defRPr lang="fr-FR" sz="2000" b="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6" name="Espace réservé de la date 15">
            <a:extLst>
              <a:ext uri="{FF2B5EF4-FFF2-40B4-BE49-F238E27FC236}">
                <a16:creationId xmlns:a16="http://schemas.microsoft.com/office/drawing/2014/main" id="{E0DA9B86-C4E5-11FF-BC91-A7F0E6A84DB2}"/>
              </a:ext>
            </a:extLst>
          </p:cNvPr>
          <p:cNvSpPr>
            <a:spLocks noGrp="1"/>
          </p:cNvSpPr>
          <p:nvPr>
            <p:ph type="dt" sz="half" idx="10"/>
          </p:nvPr>
        </p:nvSpPr>
        <p:spPr/>
        <p:txBody>
          <a:bodyPr/>
          <a:lstStyle>
            <a:lvl1pPr>
              <a:defRPr sz="1000" b="0" i="0">
                <a:solidFill>
                  <a:srgbClr val="E3EBF2"/>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17" name="Espace réservé du pied de page 16">
            <a:extLst>
              <a:ext uri="{FF2B5EF4-FFF2-40B4-BE49-F238E27FC236}">
                <a16:creationId xmlns:a16="http://schemas.microsoft.com/office/drawing/2014/main" id="{8E6D3AA6-9A71-0322-D93A-8DB2587B907B}"/>
              </a:ext>
            </a:extLst>
          </p:cNvPr>
          <p:cNvSpPr>
            <a:spLocks noGrp="1"/>
          </p:cNvSpPr>
          <p:nvPr>
            <p:ph type="ftr" sz="quarter" idx="11"/>
          </p:nvPr>
        </p:nvSpPr>
        <p:spPr/>
        <p:txBody>
          <a:bodyPr/>
          <a:lstStyle>
            <a:lvl1pPr>
              <a:defRPr sz="1000" b="0" i="0">
                <a:solidFill>
                  <a:srgbClr val="E3EBF2"/>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18" name="Espace réservé du numéro de diapositive 17">
            <a:extLst>
              <a:ext uri="{FF2B5EF4-FFF2-40B4-BE49-F238E27FC236}">
                <a16:creationId xmlns:a16="http://schemas.microsoft.com/office/drawing/2014/main" id="{3AFAD49E-7C6F-E14A-6B4E-9927D67BF6AA}"/>
              </a:ext>
            </a:extLst>
          </p:cNvPr>
          <p:cNvSpPr>
            <a:spLocks noGrp="1"/>
          </p:cNvSpPr>
          <p:nvPr>
            <p:ph type="sldNum" sz="quarter" idx="12"/>
          </p:nvPr>
        </p:nvSpPr>
        <p:spPr/>
        <p:txBody>
          <a:bodyPr/>
          <a:lstStyle>
            <a:lvl1pPr>
              <a:defRPr sz="1000" b="0" i="0">
                <a:solidFill>
                  <a:srgbClr val="E3EBF2"/>
                </a:solidFill>
                <a:latin typeface="Verdana" panose="020B0604030504040204" pitchFamily="34" charset="0"/>
                <a:ea typeface="Verdana" panose="020B0604030504040204" pitchFamily="34" charset="0"/>
                <a:cs typeface="Verdana" panose="020B0604030504040204" pitchFamily="34" charset="0"/>
              </a:defRPr>
            </a:lvl1pPr>
          </a:lstStyle>
          <a:p>
            <a:fld id="{1207E14B-6E82-4F9C-8C77-EF536B860C40}" type="slidenum">
              <a:rPr lang="fr-FR" smtClean="0"/>
              <a:pPr/>
              <a:t>‹N°›</a:t>
            </a:fld>
            <a:endParaRPr lang="fr-FR"/>
          </a:p>
        </p:txBody>
      </p:sp>
    </p:spTree>
    <p:extLst>
      <p:ext uri="{BB962C8B-B14F-4D97-AF65-F5344CB8AC3E}">
        <p14:creationId xmlns:p14="http://schemas.microsoft.com/office/powerpoint/2010/main" val="1900479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re et contenu">
    <p:bg>
      <p:bgPr>
        <a:solidFill>
          <a:srgbClr val="343643"/>
        </a:solidFill>
        <a:effectLst/>
      </p:bgPr>
    </p:bg>
    <p:spTree>
      <p:nvGrpSpPr>
        <p:cNvPr id="1" name=""/>
        <p:cNvGrpSpPr/>
        <p:nvPr/>
      </p:nvGrpSpPr>
      <p:grpSpPr>
        <a:xfrm>
          <a:off x="0" y="0"/>
          <a:ext cx="0" cy="0"/>
          <a:chOff x="0" y="0"/>
          <a:chExt cx="0" cy="0"/>
        </a:xfrm>
      </p:grpSpPr>
      <p:sp>
        <p:nvSpPr>
          <p:cNvPr id="5" name="Titre">
            <a:extLst>
              <a:ext uri="{FF2B5EF4-FFF2-40B4-BE49-F238E27FC236}">
                <a16:creationId xmlns:a16="http://schemas.microsoft.com/office/drawing/2014/main" id="{097EB21F-7CD4-CC14-A6DC-C71B516F91D4}"/>
              </a:ext>
            </a:extLst>
          </p:cNvPr>
          <p:cNvSpPr>
            <a:spLocks noGrp="1"/>
          </p:cNvSpPr>
          <p:nvPr>
            <p:ph type="title"/>
          </p:nvPr>
        </p:nvSpPr>
        <p:spPr>
          <a:xfrm>
            <a:off x="828000" y="360000"/>
            <a:ext cx="10515600" cy="720000"/>
          </a:xfrm>
          <a:prstGeom prst="rect">
            <a:avLst/>
          </a:prstGeom>
        </p:spPr>
        <p:txBody>
          <a:bodyPr vert="horz" lIns="91440" tIns="45720" rIns="91440" bIns="45720" rtlCol="0" anchor="t">
            <a:normAutofit/>
          </a:bodyPr>
          <a:lstStyle>
            <a:lvl1pPr>
              <a:defRPr>
                <a:solidFill>
                  <a:schemeClr val="bg1"/>
                </a:solidFill>
              </a:defRPr>
            </a:lvl1pPr>
          </a:lstStyle>
          <a:p>
            <a:r>
              <a:rPr lang="fr-FR"/>
              <a:t>Modifiez le style du titre</a:t>
            </a:r>
          </a:p>
        </p:txBody>
      </p:sp>
      <p:sp>
        <p:nvSpPr>
          <p:cNvPr id="3" name="Espace réservé du contenu 2">
            <a:extLst>
              <a:ext uri="{FF2B5EF4-FFF2-40B4-BE49-F238E27FC236}">
                <a16:creationId xmlns:a16="http://schemas.microsoft.com/office/drawing/2014/main" id="{71138D2E-820D-459B-881D-255CBB4BADDA}"/>
              </a:ext>
            </a:extLst>
          </p:cNvPr>
          <p:cNvSpPr>
            <a:spLocks noGrp="1"/>
          </p:cNvSpPr>
          <p:nvPr>
            <p:ph idx="1"/>
          </p:nvPr>
        </p:nvSpPr>
        <p:spPr/>
        <p:txBody>
          <a:bodyPr/>
          <a:lstStyle>
            <a:lvl1pPr>
              <a:defRPr lang="fr-FR" sz="2000" b="0" kern="1200" dirty="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a:defRPr b="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a:defRPr b="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a:defRPr b="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a:defRPr b="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74C916-6477-473B-976D-2C51A0D0599D}"/>
              </a:ext>
              <a:ext uri="{C183D7F6-B498-43B3-948B-1728B52AA6E4}">
                <adec:decorative xmlns:adec="http://schemas.microsoft.com/office/drawing/2017/decorative" val="1"/>
              </a:ext>
            </a:extLst>
          </p:cNvPr>
          <p:cNvSpPr>
            <a:spLocks noGrp="1"/>
          </p:cNvSpPr>
          <p:nvPr>
            <p:ph type="dt" sz="half" idx="10"/>
          </p:nvPr>
        </p:nvSpPr>
        <p:spPr>
          <a:xfrm>
            <a:off x="838200" y="6356350"/>
            <a:ext cx="5257800" cy="365125"/>
          </a:xfrm>
        </p:spPr>
        <p:txBody>
          <a:bodyPr/>
          <a:lstStyle>
            <a:lvl1pPr>
              <a:defRPr sz="1100">
                <a:solidFill>
                  <a:srgbClr val="CEDAE7"/>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6" name="Espace réservé du numéro de diapositive 6">
            <a:extLst>
              <a:ext uri="{FF2B5EF4-FFF2-40B4-BE49-F238E27FC236}">
                <a16:creationId xmlns:a16="http://schemas.microsoft.com/office/drawing/2014/main" id="{E0166872-8A63-1348-D678-790E54783E96}"/>
              </a:ext>
            </a:extLst>
          </p:cNvPr>
          <p:cNvSpPr>
            <a:spLocks noGrp="1"/>
          </p:cNvSpPr>
          <p:nvPr>
            <p:ph type="sldNum" sz="quarter" idx="4"/>
          </p:nvPr>
        </p:nvSpPr>
        <p:spPr>
          <a:xfrm>
            <a:off x="8610600" y="6356350"/>
            <a:ext cx="2743200" cy="365125"/>
          </a:xfrm>
          <a:prstGeom prst="rect">
            <a:avLst/>
          </a:prstGeom>
        </p:spPr>
        <p:txBody>
          <a:bodyPr anchor="ctr"/>
          <a:lstStyle>
            <a:lvl1pPr algn="r">
              <a:defRPr sz="1000">
                <a:solidFill>
                  <a:srgbClr val="CEDAE7"/>
                </a:solidFill>
                <a:latin typeface="Verdana" panose="020B0604030504040204" pitchFamily="34" charset="0"/>
                <a:ea typeface="Verdana" panose="020B0604030504040204" pitchFamily="34" charset="0"/>
                <a:cs typeface="Verdana" panose="020B0604030504040204" pitchFamily="34" charset="0"/>
              </a:defRPr>
            </a:lvl1pPr>
          </a:lstStyle>
          <a:p>
            <a:fld id="{1207E14B-6E82-4F9C-8C77-EF536B860C40}" type="slidenum">
              <a:rPr lang="fr-FR" smtClean="0"/>
              <a:pPr/>
              <a:t>‹N°›</a:t>
            </a:fld>
            <a:endParaRPr lang="fr-FR"/>
          </a:p>
        </p:txBody>
      </p:sp>
      <p:pic>
        <p:nvPicPr>
          <p:cNvPr id="2" name="Image 1">
            <a:extLst>
              <a:ext uri="{FF2B5EF4-FFF2-40B4-BE49-F238E27FC236}">
                <a16:creationId xmlns:a16="http://schemas.microsoft.com/office/drawing/2014/main" id="{3F1AE313-8E6F-E6C8-CDC8-2B9C1DD0AF02}"/>
              </a:ext>
            </a:extLst>
          </p:cNvPr>
          <p:cNvPicPr>
            <a:picLocks noChangeAspect="1"/>
          </p:cNvPicPr>
          <p:nvPr userDrawn="1"/>
        </p:nvPicPr>
        <p:blipFill>
          <a:blip r:embed="rId2"/>
          <a:stretch>
            <a:fillRect/>
          </a:stretch>
        </p:blipFill>
        <p:spPr>
          <a:xfrm>
            <a:off x="11496000" y="6309000"/>
            <a:ext cx="493200" cy="358803"/>
          </a:xfrm>
          <a:prstGeom prst="rect">
            <a:avLst/>
          </a:prstGeom>
        </p:spPr>
      </p:pic>
    </p:spTree>
    <p:extLst>
      <p:ext uri="{BB962C8B-B14F-4D97-AF65-F5344CB8AC3E}">
        <p14:creationId xmlns:p14="http://schemas.microsoft.com/office/powerpoint/2010/main" val="22404305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e-Image-FondBleu">
    <p:bg>
      <p:bgPr>
        <a:solidFill>
          <a:srgbClr val="E3EBF2"/>
        </a:solidFill>
        <a:effectLst/>
      </p:bgPr>
    </p:bg>
    <p:spTree>
      <p:nvGrpSpPr>
        <p:cNvPr id="1" name=""/>
        <p:cNvGrpSpPr/>
        <p:nvPr/>
      </p:nvGrpSpPr>
      <p:grpSpPr>
        <a:xfrm>
          <a:off x="0" y="0"/>
          <a:ext cx="0" cy="0"/>
          <a:chOff x="0" y="0"/>
          <a:chExt cx="0" cy="0"/>
        </a:xfrm>
      </p:grpSpPr>
      <p:sp>
        <p:nvSpPr>
          <p:cNvPr id="10" name="Titre">
            <a:extLst>
              <a:ext uri="{FF2B5EF4-FFF2-40B4-BE49-F238E27FC236}">
                <a16:creationId xmlns:a16="http://schemas.microsoft.com/office/drawing/2014/main" id="{71681DEC-D061-7F71-E905-CDF959988C17}"/>
              </a:ext>
            </a:extLst>
          </p:cNvPr>
          <p:cNvSpPr>
            <a:spLocks noGrp="1"/>
          </p:cNvSpPr>
          <p:nvPr>
            <p:ph type="title"/>
          </p:nvPr>
        </p:nvSpPr>
        <p:spPr>
          <a:xfrm>
            <a:off x="828000" y="360000"/>
            <a:ext cx="10515600" cy="720000"/>
          </a:xfrm>
          <a:prstGeom prst="rect">
            <a:avLst/>
          </a:prstGeom>
        </p:spPr>
        <p:txBody>
          <a:bodyPr vert="horz" lIns="91440" tIns="45720" rIns="91440" bIns="45720" rtlCol="0" anchor="t">
            <a:normAutofit/>
          </a:bodyPr>
          <a:lstStyle/>
          <a:p>
            <a:r>
              <a:rPr lang="fr-FR"/>
              <a:t>Modifiez le style du titre</a:t>
            </a:r>
          </a:p>
        </p:txBody>
      </p:sp>
      <p:sp>
        <p:nvSpPr>
          <p:cNvPr id="6" name="fond">
            <a:extLst>
              <a:ext uri="{FF2B5EF4-FFF2-40B4-BE49-F238E27FC236}">
                <a16:creationId xmlns:a16="http://schemas.microsoft.com/office/drawing/2014/main" id="{5911EBBC-647D-3839-5949-89BEA66EBDB6}"/>
              </a:ext>
              <a:ext uri="{C183D7F6-B498-43B3-948B-1728B52AA6E4}">
                <adec:decorative xmlns:adec="http://schemas.microsoft.com/office/drawing/2017/decorative" val="1"/>
              </a:ext>
            </a:extLst>
          </p:cNvPr>
          <p:cNvSpPr/>
          <p:nvPr userDrawn="1"/>
        </p:nvSpPr>
        <p:spPr>
          <a:xfrm>
            <a:off x="6096000" y="0"/>
            <a:ext cx="608482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1">
            <a:extLst>
              <a:ext uri="{FF2B5EF4-FFF2-40B4-BE49-F238E27FC236}">
                <a16:creationId xmlns:a16="http://schemas.microsoft.com/office/drawing/2014/main" id="{AB089010-92AB-AE97-8BE0-1365F2C95D7C}"/>
              </a:ext>
            </a:extLst>
          </p:cNvPr>
          <p:cNvSpPr>
            <a:spLocks noGrp="1"/>
          </p:cNvSpPr>
          <p:nvPr>
            <p:ph idx="13"/>
          </p:nvPr>
        </p:nvSpPr>
        <p:spPr>
          <a:xfrm>
            <a:off x="838199" y="1273752"/>
            <a:ext cx="4554415" cy="4610210"/>
          </a:xfrm>
        </p:spPr>
        <p:txBody>
          <a:bodyPr tIns="216000">
            <a:normAutofit/>
          </a:bodyPr>
          <a:lstStyle>
            <a:lvl1pPr marL="0" indent="0">
              <a:lnSpc>
                <a:spcPct val="100000"/>
              </a:lnSpc>
              <a:buNone/>
              <a:defRPr lang="fr-FR" sz="1600" b="0" kern="1200" dirty="0">
                <a:solidFill>
                  <a:srgbClr val="051B36"/>
                </a:solidFill>
                <a:latin typeface="Verdana" panose="020B0604030504040204" pitchFamily="34" charset="0"/>
                <a:ea typeface="Verdana" panose="020B0604030504040204" pitchFamily="34" charset="0"/>
                <a:cs typeface="Verdana" panose="020B0604030504040204" pitchFamily="34" charset="0"/>
              </a:defRPr>
            </a:lvl1pPr>
            <a:lvl2pPr>
              <a:defRPr sz="1600">
                <a:solidFill>
                  <a:srgbClr val="051B36"/>
                </a:solidFill>
                <a:latin typeface="Verdana" panose="020B0604030504040204" pitchFamily="34" charset="0"/>
                <a:ea typeface="Verdana" panose="020B0604030504040204" pitchFamily="34" charset="0"/>
                <a:cs typeface="Verdana" panose="020B0604030504040204" pitchFamily="34" charset="0"/>
              </a:defRPr>
            </a:lvl2pPr>
            <a:lvl3pPr>
              <a:defRPr sz="1600">
                <a:solidFill>
                  <a:srgbClr val="051B36"/>
                </a:solidFill>
                <a:latin typeface="Verdana" panose="020B0604030504040204" pitchFamily="34" charset="0"/>
                <a:ea typeface="Verdana" panose="020B0604030504040204" pitchFamily="34" charset="0"/>
                <a:cs typeface="Verdana" panose="020B0604030504040204" pitchFamily="34" charset="0"/>
              </a:defRPr>
            </a:lvl3pPr>
            <a:lvl4pPr>
              <a:defRPr sz="1600">
                <a:solidFill>
                  <a:srgbClr val="051B36"/>
                </a:solidFill>
                <a:latin typeface="Verdana" panose="020B0604030504040204" pitchFamily="34" charset="0"/>
                <a:ea typeface="Verdana" panose="020B0604030504040204" pitchFamily="34" charset="0"/>
                <a:cs typeface="Verdana" panose="020B0604030504040204" pitchFamily="34" charset="0"/>
              </a:defRPr>
            </a:lvl4pPr>
            <a:lvl5pPr>
              <a:defRPr sz="1600">
                <a:solidFill>
                  <a:srgbClr val="051B36"/>
                </a:solidFill>
                <a:latin typeface="Verdana" panose="020B0604030504040204" pitchFamily="34" charset="0"/>
                <a:ea typeface="Verdana" panose="020B0604030504040204" pitchFamily="34" charset="0"/>
                <a:cs typeface="Verdana" panose="020B060403050404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2">
            <a:extLst>
              <a:ext uri="{FF2B5EF4-FFF2-40B4-BE49-F238E27FC236}">
                <a16:creationId xmlns:a16="http://schemas.microsoft.com/office/drawing/2014/main" id="{AD80CC32-D5CB-E411-56DE-87CB5FBC76DB}"/>
              </a:ext>
            </a:extLst>
          </p:cNvPr>
          <p:cNvSpPr>
            <a:spLocks noGrp="1"/>
          </p:cNvSpPr>
          <p:nvPr>
            <p:ph type="body" sz="half" idx="12"/>
          </p:nvPr>
        </p:nvSpPr>
        <p:spPr>
          <a:xfrm>
            <a:off x="827915" y="6153975"/>
            <a:ext cx="4564699" cy="365125"/>
          </a:xfrm>
        </p:spPr>
        <p:txBody>
          <a:bodyPr>
            <a:normAutofit/>
          </a:bodyPr>
          <a:lstStyle>
            <a:lvl1pPr marL="0" indent="0">
              <a:buNone/>
              <a:defRPr sz="1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3" name="image">
            <a:extLst>
              <a:ext uri="{FF2B5EF4-FFF2-40B4-BE49-F238E27FC236}">
                <a16:creationId xmlns:a16="http://schemas.microsoft.com/office/drawing/2014/main" id="{19BB611F-DD8E-4C3B-8627-246D0C798869}"/>
              </a:ext>
            </a:extLst>
          </p:cNvPr>
          <p:cNvSpPr>
            <a:spLocks noGrp="1"/>
          </p:cNvSpPr>
          <p:nvPr>
            <p:ph type="pic" idx="1"/>
          </p:nvPr>
        </p:nvSpPr>
        <p:spPr>
          <a:xfrm>
            <a:off x="6811108" y="1273751"/>
            <a:ext cx="4544280" cy="46102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numéro de diapositive 6">
            <a:extLst>
              <a:ext uri="{FF2B5EF4-FFF2-40B4-BE49-F238E27FC236}">
                <a16:creationId xmlns:a16="http://schemas.microsoft.com/office/drawing/2014/main" id="{BBF06251-8380-3446-E7A2-E40905DF01BD}"/>
              </a:ext>
            </a:extLst>
          </p:cNvPr>
          <p:cNvSpPr>
            <a:spLocks noGrp="1"/>
          </p:cNvSpPr>
          <p:nvPr>
            <p:ph type="sldNum" sz="quarter" idx="4"/>
          </p:nvPr>
        </p:nvSpPr>
        <p:spPr>
          <a:xfrm>
            <a:off x="8610600" y="6356350"/>
            <a:ext cx="2743200" cy="365125"/>
          </a:xfrm>
          <a:prstGeom prst="rect">
            <a:avLst/>
          </a:prstGeom>
        </p:spPr>
        <p:txBody>
          <a:bodyPr anchor="ctr"/>
          <a:lstStyle>
            <a:lvl1pPr algn="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207E14B-6E82-4F9C-8C77-EF536B860C40}" type="slidenum">
              <a:rPr lang="fr-FR" smtClean="0"/>
              <a:pPr/>
              <a:t>‹N°›</a:t>
            </a:fld>
            <a:endParaRPr lang="fr-FR"/>
          </a:p>
        </p:txBody>
      </p:sp>
      <p:pic>
        <p:nvPicPr>
          <p:cNvPr id="8" name="Access42" descr="Access42">
            <a:extLst>
              <a:ext uri="{FF2B5EF4-FFF2-40B4-BE49-F238E27FC236}">
                <a16:creationId xmlns:a16="http://schemas.microsoft.com/office/drawing/2014/main" id="{90904B6E-5452-A3E9-F534-63F6B69CC633}"/>
              </a:ext>
            </a:extLst>
          </p:cNvPr>
          <p:cNvPicPr>
            <a:picLocks noChangeAspect="1"/>
          </p:cNvPicPr>
          <p:nvPr userDrawn="1"/>
        </p:nvPicPr>
        <p:blipFill>
          <a:blip r:embed="rId2"/>
          <a:stretch>
            <a:fillRect/>
          </a:stretch>
        </p:blipFill>
        <p:spPr>
          <a:xfrm>
            <a:off x="11516487" y="6336538"/>
            <a:ext cx="425450" cy="311150"/>
          </a:xfrm>
          <a:prstGeom prst="rect">
            <a:avLst/>
          </a:prstGeom>
        </p:spPr>
      </p:pic>
    </p:spTree>
    <p:extLst>
      <p:ext uri="{BB962C8B-B14F-4D97-AF65-F5344CB8AC3E}">
        <p14:creationId xmlns:p14="http://schemas.microsoft.com/office/powerpoint/2010/main" val="3527965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_en-pratique">
    <p:spTree>
      <p:nvGrpSpPr>
        <p:cNvPr id="1" name=""/>
        <p:cNvGrpSpPr/>
        <p:nvPr/>
      </p:nvGrpSpPr>
      <p:grpSpPr>
        <a:xfrm>
          <a:off x="0" y="0"/>
          <a:ext cx="0" cy="0"/>
          <a:chOff x="0" y="0"/>
          <a:chExt cx="0" cy="0"/>
        </a:xfrm>
      </p:grpSpPr>
      <p:sp>
        <p:nvSpPr>
          <p:cNvPr id="2" name="fond">
            <a:extLst>
              <a:ext uri="{FF2B5EF4-FFF2-40B4-BE49-F238E27FC236}">
                <a16:creationId xmlns:a16="http://schemas.microsoft.com/office/drawing/2014/main" id="{56A5BAA6-4137-ED11-C3ED-081D71C241A6}"/>
              </a:ext>
              <a:ext uri="{C183D7F6-B498-43B3-948B-1728B52AA6E4}">
                <adec:decorative xmlns:adec="http://schemas.microsoft.com/office/drawing/2017/decorative" val="1"/>
              </a:ext>
            </a:extLst>
          </p:cNvPr>
          <p:cNvSpPr/>
          <p:nvPr userDrawn="1"/>
        </p:nvSpPr>
        <p:spPr>
          <a:xfrm>
            <a:off x="0" y="-1"/>
            <a:ext cx="12192000" cy="1080001"/>
          </a:xfrm>
          <a:prstGeom prst="rect">
            <a:avLst/>
          </a:prstGeom>
          <a:solidFill>
            <a:srgbClr val="E3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a:extLst>
              <a:ext uri="{FF2B5EF4-FFF2-40B4-BE49-F238E27FC236}">
                <a16:creationId xmlns:a16="http://schemas.microsoft.com/office/drawing/2014/main" id="{1007D819-7ACC-6EFD-8C70-11ED55DF4BBC}"/>
              </a:ext>
            </a:extLst>
          </p:cNvPr>
          <p:cNvSpPr>
            <a:spLocks noGrp="1"/>
          </p:cNvSpPr>
          <p:nvPr>
            <p:ph type="title"/>
          </p:nvPr>
        </p:nvSpPr>
        <p:spPr>
          <a:xfrm>
            <a:off x="828000" y="360000"/>
            <a:ext cx="10515600" cy="720000"/>
          </a:xfrm>
          <a:prstGeom prst="rect">
            <a:avLst/>
          </a:prstGeom>
        </p:spPr>
        <p:txBody>
          <a:bodyPr vert="horz" lIns="91440" tIns="45720" rIns="91440" bIns="45720" rtlCol="0" anchor="t">
            <a:normAutofit/>
          </a:bodyPr>
          <a:lstStyle/>
          <a:p>
            <a:r>
              <a:rPr lang="fr-FR"/>
              <a:t>Modifiez le style du titre</a:t>
            </a:r>
          </a:p>
        </p:txBody>
      </p:sp>
      <p:sp>
        <p:nvSpPr>
          <p:cNvPr id="3" name="Espace réservé du contenu 2">
            <a:extLst>
              <a:ext uri="{FF2B5EF4-FFF2-40B4-BE49-F238E27FC236}">
                <a16:creationId xmlns:a16="http://schemas.microsoft.com/office/drawing/2014/main" id="{71138D2E-820D-459B-881D-255CBB4BADDA}"/>
              </a:ext>
            </a:extLst>
          </p:cNvPr>
          <p:cNvSpPr>
            <a:spLocks noGrp="1"/>
          </p:cNvSpPr>
          <p:nvPr>
            <p:ph idx="1"/>
          </p:nvPr>
        </p:nvSpPr>
        <p:spPr>
          <a:xfrm>
            <a:off x="838200" y="1282262"/>
            <a:ext cx="10515600" cy="4247079"/>
          </a:xfrm>
        </p:spPr>
        <p:txBody>
          <a:bodyPr/>
          <a:lstStyle>
            <a:lvl1pPr>
              <a:defRPr lang="fr-FR" sz="2000" b="1" kern="1200" dirty="0">
                <a:solidFill>
                  <a:srgbClr val="31486E"/>
                </a:solidFill>
                <a:latin typeface="Verdana" panose="020B0604030504040204" pitchFamily="34" charset="0"/>
                <a:ea typeface="Verdana" panose="020B0604030504040204" pitchFamily="34" charset="0"/>
                <a:cs typeface="Verdana" panose="020B0604030504040204" pitchFamily="34" charset="0"/>
              </a:defRPr>
            </a:lvl1pPr>
            <a:lvl2pPr>
              <a:defRPr b="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du contenu 2">
            <a:extLst>
              <a:ext uri="{FF2B5EF4-FFF2-40B4-BE49-F238E27FC236}">
                <a16:creationId xmlns:a16="http://schemas.microsoft.com/office/drawing/2014/main" id="{A4E22B32-51DF-E800-7721-18F923167EC6}"/>
              </a:ext>
            </a:extLst>
          </p:cNvPr>
          <p:cNvSpPr>
            <a:spLocks noGrp="1"/>
          </p:cNvSpPr>
          <p:nvPr>
            <p:ph idx="11"/>
          </p:nvPr>
        </p:nvSpPr>
        <p:spPr>
          <a:xfrm>
            <a:off x="828000" y="5575738"/>
            <a:ext cx="10525800" cy="760800"/>
          </a:xfrm>
        </p:spPr>
        <p:txBody>
          <a:bodyPr>
            <a:normAutofit/>
          </a:bodyPr>
          <a:lstStyle>
            <a:lvl1pPr>
              <a:defRPr lang="fr-FR" sz="1600" b="0" kern="1200" dirty="0">
                <a:solidFill>
                  <a:srgbClr val="051B36"/>
                </a:solidFill>
                <a:latin typeface="Verdana" panose="020B0604030504040204" pitchFamily="34" charset="0"/>
                <a:ea typeface="Verdana" panose="020B0604030504040204" pitchFamily="34" charset="0"/>
                <a:cs typeface="Verdana" panose="020B0604030504040204" pitchFamily="34" charset="0"/>
              </a:defRPr>
            </a:lvl1pPr>
            <a:lvl2pPr>
              <a:defRPr b="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fr-FR"/>
              <a:t>Cliquez pour modifier les styles du texte du masque</a:t>
            </a:r>
          </a:p>
        </p:txBody>
      </p:sp>
      <p:sp>
        <p:nvSpPr>
          <p:cNvPr id="8" name="Espace réservé du numéro de diapositive 6">
            <a:extLst>
              <a:ext uri="{FF2B5EF4-FFF2-40B4-BE49-F238E27FC236}">
                <a16:creationId xmlns:a16="http://schemas.microsoft.com/office/drawing/2014/main" id="{7BDF746D-E13F-6827-5DC6-E4F95FA287EA}"/>
              </a:ext>
            </a:extLst>
          </p:cNvPr>
          <p:cNvSpPr>
            <a:spLocks noGrp="1"/>
          </p:cNvSpPr>
          <p:nvPr>
            <p:ph type="sldNum" sz="quarter" idx="4"/>
          </p:nvPr>
        </p:nvSpPr>
        <p:spPr>
          <a:xfrm>
            <a:off x="8610600" y="6356350"/>
            <a:ext cx="2743200" cy="365125"/>
          </a:xfrm>
          <a:prstGeom prst="rect">
            <a:avLst/>
          </a:prstGeom>
        </p:spPr>
        <p:txBody>
          <a:bodyPr anchor="ctr"/>
          <a:lstStyle>
            <a:lvl1pPr algn="r">
              <a:defRPr sz="1000"/>
            </a:lvl1pPr>
          </a:lstStyle>
          <a:p>
            <a:fld id="{1207E14B-6E82-4F9C-8C77-EF536B860C40}" type="slidenum">
              <a:rPr lang="fr-FR" smtClean="0"/>
              <a:pPr/>
              <a:t>‹N°›</a:t>
            </a:fld>
            <a:endParaRPr lang="fr-FR"/>
          </a:p>
        </p:txBody>
      </p:sp>
      <p:pic>
        <p:nvPicPr>
          <p:cNvPr id="7" name="Access42" descr="Access42">
            <a:extLst>
              <a:ext uri="{FF2B5EF4-FFF2-40B4-BE49-F238E27FC236}">
                <a16:creationId xmlns:a16="http://schemas.microsoft.com/office/drawing/2014/main" id="{825729FE-3F9B-97DA-4C7F-1E9483C69A15}"/>
              </a:ext>
            </a:extLst>
          </p:cNvPr>
          <p:cNvPicPr>
            <a:picLocks noChangeAspect="1"/>
          </p:cNvPicPr>
          <p:nvPr userDrawn="1"/>
        </p:nvPicPr>
        <p:blipFill>
          <a:blip r:embed="rId2"/>
          <a:stretch>
            <a:fillRect/>
          </a:stretch>
        </p:blipFill>
        <p:spPr>
          <a:xfrm>
            <a:off x="11516487" y="6336538"/>
            <a:ext cx="425450" cy="311150"/>
          </a:xfrm>
          <a:prstGeom prst="rect">
            <a:avLst/>
          </a:prstGeom>
        </p:spPr>
      </p:pic>
    </p:spTree>
    <p:extLst>
      <p:ext uri="{BB962C8B-B14F-4D97-AF65-F5344CB8AC3E}">
        <p14:creationId xmlns:p14="http://schemas.microsoft.com/office/powerpoint/2010/main" val="303022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tercalaire-bleu-argentin-questions">
    <p:spTree>
      <p:nvGrpSpPr>
        <p:cNvPr id="1" name=""/>
        <p:cNvGrpSpPr/>
        <p:nvPr/>
      </p:nvGrpSpPr>
      <p:grpSpPr>
        <a:xfrm>
          <a:off x="0" y="0"/>
          <a:ext cx="0" cy="0"/>
          <a:chOff x="0" y="0"/>
          <a:chExt cx="0" cy="0"/>
        </a:xfrm>
      </p:grpSpPr>
      <p:sp>
        <p:nvSpPr>
          <p:cNvPr id="10" name="fond">
            <a:extLst>
              <a:ext uri="{FF2B5EF4-FFF2-40B4-BE49-F238E27FC236}">
                <a16:creationId xmlns:a16="http://schemas.microsoft.com/office/drawing/2014/main" id="{D2B6B7D2-F6BA-6929-1D7F-379940F1C270}"/>
              </a:ext>
              <a:ext uri="{C183D7F6-B498-43B3-948B-1728B52AA6E4}">
                <adec:decorative xmlns:adec="http://schemas.microsoft.com/office/drawing/2017/decorative" val="1"/>
              </a:ext>
            </a:extLst>
          </p:cNvPr>
          <p:cNvSpPr/>
          <p:nvPr userDrawn="1"/>
        </p:nvSpPr>
        <p:spPr>
          <a:xfrm>
            <a:off x="0" y="0"/>
            <a:ext cx="12192000" cy="1240198"/>
          </a:xfrm>
          <a:prstGeom prst="rect">
            <a:avLst/>
          </a:prstGeom>
          <a:solidFill>
            <a:srgbClr val="1D30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highlight>
                <a:srgbClr val="31486E"/>
              </a:highlight>
              <a:latin typeface="Verdana" panose="020B0604030504040204" pitchFamily="34" charset="0"/>
              <a:ea typeface="Verdana" panose="020B0604030504040204" pitchFamily="34" charset="0"/>
              <a:cs typeface="Verdana" panose="020B0604030504040204" pitchFamily="34" charset="0"/>
            </a:endParaRPr>
          </a:p>
        </p:txBody>
      </p:sp>
      <p:sp>
        <p:nvSpPr>
          <p:cNvPr id="5" name="Titre">
            <a:extLst>
              <a:ext uri="{FF2B5EF4-FFF2-40B4-BE49-F238E27FC236}">
                <a16:creationId xmlns:a16="http://schemas.microsoft.com/office/drawing/2014/main" id="{4830D9A9-5DB2-311A-FADD-CBC6ED091EC4}"/>
              </a:ext>
            </a:extLst>
          </p:cNvPr>
          <p:cNvSpPr>
            <a:spLocks noGrp="1"/>
          </p:cNvSpPr>
          <p:nvPr>
            <p:ph type="title"/>
          </p:nvPr>
        </p:nvSpPr>
        <p:spPr>
          <a:xfrm>
            <a:off x="828000" y="360000"/>
            <a:ext cx="10515600" cy="720000"/>
          </a:xfrm>
          <a:prstGeom prst="rect">
            <a:avLst/>
          </a:prstGeom>
        </p:spPr>
        <p:txBody>
          <a:bodyPr vert="horz" lIns="91440" tIns="45720" rIns="91440" bIns="45720" rtlCol="0" anchor="t">
            <a:normAutofit/>
          </a:bodyPr>
          <a:lstStyle>
            <a:lvl1pPr>
              <a:defRPr>
                <a:solidFill>
                  <a:srgbClr val="FFFFFF"/>
                </a:solidFill>
              </a:defRPr>
            </a:lvl1pPr>
          </a:lstStyle>
          <a:p>
            <a:r>
              <a:rPr lang="fr-FR"/>
              <a:t>Modifiez le style du titre</a:t>
            </a:r>
          </a:p>
        </p:txBody>
      </p:sp>
      <p:sp>
        <p:nvSpPr>
          <p:cNvPr id="4" name="Espace réservé du texte 2">
            <a:extLst>
              <a:ext uri="{FF2B5EF4-FFF2-40B4-BE49-F238E27FC236}">
                <a16:creationId xmlns:a16="http://schemas.microsoft.com/office/drawing/2014/main" id="{79FD9AAD-9A3C-4226-9877-A8398C51C808}"/>
              </a:ext>
            </a:extLst>
          </p:cNvPr>
          <p:cNvSpPr>
            <a:spLocks noGrp="1"/>
          </p:cNvSpPr>
          <p:nvPr>
            <p:ph type="body" sz="half" idx="2"/>
          </p:nvPr>
        </p:nvSpPr>
        <p:spPr>
          <a:xfrm>
            <a:off x="838200" y="1282262"/>
            <a:ext cx="10515600" cy="4894701"/>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200"/>
              </a:spcBef>
              <a:spcAft>
                <a:spcPts val="600"/>
              </a:spcAft>
              <a:buFont typeface="Arial" panose="020B0604020202020204" pitchFamily="34" charset="0"/>
              <a:buChar char="•"/>
              <a:defRPr lang="fr-FR" sz="2000" b="1" kern="1200" dirty="0">
                <a:solidFill>
                  <a:srgbClr val="31486E"/>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1200"/>
              </a:spcBef>
              <a:spcAft>
                <a:spcPts val="600"/>
              </a:spcAft>
              <a:buFont typeface="Arial" panose="020B0604020202020204" pitchFamily="34" charset="0"/>
              <a:buChar char="•"/>
              <a:defRPr lang="fr-FR" sz="1800" b="0" kern="1200" dirty="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1200"/>
              </a:spcBef>
              <a:spcAft>
                <a:spcPts val="600"/>
              </a:spcAft>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1200"/>
              </a:spcBef>
              <a:spcAft>
                <a:spcPts val="600"/>
              </a:spcAft>
              <a:buFont typeface="Arial" panose="020B0604020202020204" pitchFamily="34" charset="0"/>
              <a:buChar char="•"/>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1200"/>
              </a:spcBef>
              <a:spcAft>
                <a:spcPts val="600"/>
              </a:spcAft>
              <a:buFont typeface="Arial" panose="020B0604020202020204" pitchFamily="34" charset="0"/>
              <a:buChar char="•"/>
              <a:defRPr sz="12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numéro de diapositive 6">
            <a:extLst>
              <a:ext uri="{FF2B5EF4-FFF2-40B4-BE49-F238E27FC236}">
                <a16:creationId xmlns:a16="http://schemas.microsoft.com/office/drawing/2014/main" id="{BBF06251-8380-3446-E7A2-E40905DF01BD}"/>
              </a:ext>
            </a:extLst>
          </p:cNvPr>
          <p:cNvSpPr>
            <a:spLocks noGrp="1"/>
          </p:cNvSpPr>
          <p:nvPr>
            <p:ph type="sldNum" sz="quarter" idx="4"/>
          </p:nvPr>
        </p:nvSpPr>
        <p:spPr>
          <a:xfrm>
            <a:off x="8610600" y="6356350"/>
            <a:ext cx="2743200" cy="365125"/>
          </a:xfrm>
          <a:prstGeom prst="rect">
            <a:avLst/>
          </a:prstGeom>
        </p:spPr>
        <p:txBody>
          <a:bodyPr anchor="ctr"/>
          <a:lstStyle>
            <a:defPPr>
              <a:defRPr lang="fr-FR"/>
            </a:defPPr>
            <a:lvl1pPr marL="0" algn="r" defTabSz="914400" rtl="0" eaLnBrk="1" latinLnBrk="0" hangingPunct="1">
              <a:defRPr sz="1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07E14B-6E82-4F9C-8C77-EF536B860C40}" type="slidenum">
              <a:rPr lang="fr-FR" smtClean="0"/>
              <a:pPr/>
              <a:t>‹N°›</a:t>
            </a:fld>
            <a:endParaRPr lang="fr-FR"/>
          </a:p>
        </p:txBody>
      </p:sp>
      <p:pic>
        <p:nvPicPr>
          <p:cNvPr id="8" name="Access42" descr="Access42">
            <a:extLst>
              <a:ext uri="{FF2B5EF4-FFF2-40B4-BE49-F238E27FC236}">
                <a16:creationId xmlns:a16="http://schemas.microsoft.com/office/drawing/2014/main" id="{90904B6E-5452-A3E9-F534-63F6B69CC633}"/>
              </a:ext>
            </a:extLst>
          </p:cNvPr>
          <p:cNvPicPr>
            <a:picLocks noChangeAspect="1"/>
          </p:cNvPicPr>
          <p:nvPr userDrawn="1"/>
        </p:nvPicPr>
        <p:blipFill>
          <a:blip r:embed="rId2"/>
          <a:stretch>
            <a:fillRect/>
          </a:stretch>
        </p:blipFill>
        <p:spPr>
          <a:xfrm>
            <a:off x="11516487" y="6336538"/>
            <a:ext cx="425450" cy="311150"/>
          </a:xfrm>
          <a:prstGeom prst="rect">
            <a:avLst/>
          </a:prstGeom>
        </p:spPr>
      </p:pic>
    </p:spTree>
    <p:extLst>
      <p:ext uri="{BB962C8B-B14F-4D97-AF65-F5344CB8AC3E}">
        <p14:creationId xmlns:p14="http://schemas.microsoft.com/office/powerpoint/2010/main" val="2366363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mparaison">
    <p:spTree>
      <p:nvGrpSpPr>
        <p:cNvPr id="1" name=""/>
        <p:cNvGrpSpPr/>
        <p:nvPr/>
      </p:nvGrpSpPr>
      <p:grpSpPr>
        <a:xfrm>
          <a:off x="0" y="0"/>
          <a:ext cx="0" cy="0"/>
          <a:chOff x="0" y="0"/>
          <a:chExt cx="0" cy="0"/>
        </a:xfrm>
      </p:grpSpPr>
      <p:sp>
        <p:nvSpPr>
          <p:cNvPr id="3" name="Titre">
            <a:extLst>
              <a:ext uri="{FF2B5EF4-FFF2-40B4-BE49-F238E27FC236}">
                <a16:creationId xmlns:a16="http://schemas.microsoft.com/office/drawing/2014/main" id="{50FD7173-0072-D20C-E585-E0D19858816B}"/>
              </a:ext>
            </a:extLst>
          </p:cNvPr>
          <p:cNvSpPr>
            <a:spLocks noGrp="1"/>
          </p:cNvSpPr>
          <p:nvPr>
            <p:ph type="title"/>
          </p:nvPr>
        </p:nvSpPr>
        <p:spPr>
          <a:xfrm>
            <a:off x="828000" y="360000"/>
            <a:ext cx="10515600" cy="720000"/>
          </a:xfrm>
          <a:prstGeom prst="rect">
            <a:avLst/>
          </a:prstGeom>
        </p:spPr>
        <p:txBody>
          <a:bodyPr vert="horz" lIns="91440" tIns="45720" rIns="91440" bIns="45720" rtlCol="0" anchor="t">
            <a:normAutofit/>
          </a:bodyPr>
          <a:lstStyle/>
          <a:p>
            <a:r>
              <a:rPr lang="fr-FR"/>
              <a:t>Modifiez le style du titre</a:t>
            </a:r>
          </a:p>
        </p:txBody>
      </p:sp>
      <p:sp>
        <p:nvSpPr>
          <p:cNvPr id="10" name="Rectangle 9">
            <a:extLst>
              <a:ext uri="{FF2B5EF4-FFF2-40B4-BE49-F238E27FC236}">
                <a16:creationId xmlns:a16="http://schemas.microsoft.com/office/drawing/2014/main" id="{9F66DA01-72CC-3523-2EA0-EE4E3944F8E8}"/>
              </a:ext>
              <a:ext uri="{C183D7F6-B498-43B3-948B-1728B52AA6E4}">
                <adec:decorative xmlns:adec="http://schemas.microsoft.com/office/drawing/2017/decorative" val="1"/>
              </a:ext>
            </a:extLst>
          </p:cNvPr>
          <p:cNvSpPr/>
          <p:nvPr userDrawn="1"/>
        </p:nvSpPr>
        <p:spPr>
          <a:xfrm>
            <a:off x="836612" y="1273660"/>
            <a:ext cx="5157787" cy="4508501"/>
          </a:xfrm>
          <a:prstGeom prst="rect">
            <a:avLst/>
          </a:prstGeom>
          <a:solidFill>
            <a:srgbClr val="E3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contenu 3">
            <a:extLst>
              <a:ext uri="{FF2B5EF4-FFF2-40B4-BE49-F238E27FC236}">
                <a16:creationId xmlns:a16="http://schemas.microsoft.com/office/drawing/2014/main" id="{03B2FBA9-F34C-4E88-AF7B-9266EE8C94EF}"/>
              </a:ext>
              <a:ext uri="{C183D7F6-B498-43B3-948B-1728B52AA6E4}">
                <adec:decorative xmlns:adec="http://schemas.microsoft.com/office/drawing/2017/decorative" val="0"/>
              </a:ext>
            </a:extLst>
          </p:cNvPr>
          <p:cNvSpPr>
            <a:spLocks noGrp="1"/>
          </p:cNvSpPr>
          <p:nvPr>
            <p:ph sz="half" idx="2"/>
          </p:nvPr>
        </p:nvSpPr>
        <p:spPr>
          <a:xfrm>
            <a:off x="836612" y="1283185"/>
            <a:ext cx="5157787" cy="4475153"/>
          </a:xfrm>
        </p:spPr>
        <p:txBody>
          <a:bodyPr anchor="ctr"/>
          <a:lstStyle>
            <a:lvl1pPr>
              <a:defRPr b="0">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contenu 5">
            <a:extLst>
              <a:ext uri="{FF2B5EF4-FFF2-40B4-BE49-F238E27FC236}">
                <a16:creationId xmlns:a16="http://schemas.microsoft.com/office/drawing/2014/main" id="{DD08BE5C-B018-4966-B689-C6B3108BCEA0}"/>
              </a:ext>
            </a:extLst>
          </p:cNvPr>
          <p:cNvSpPr>
            <a:spLocks noGrp="1"/>
          </p:cNvSpPr>
          <p:nvPr>
            <p:ph sz="quarter" idx="4"/>
          </p:nvPr>
        </p:nvSpPr>
        <p:spPr>
          <a:xfrm>
            <a:off x="6172200" y="1283185"/>
            <a:ext cx="5183188" cy="3446019"/>
          </a:xfrm>
        </p:spPr>
        <p:txBody>
          <a:bodyPr anchor="ctr"/>
          <a:lstStyle>
            <a:lvl1pPr>
              <a:defRPr b="0">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Espace réservé du texte 4">
            <a:extLst>
              <a:ext uri="{FF2B5EF4-FFF2-40B4-BE49-F238E27FC236}">
                <a16:creationId xmlns:a16="http://schemas.microsoft.com/office/drawing/2014/main" id="{CC3ACBF2-ADF5-2A99-FABB-E8507557A70A}"/>
              </a:ext>
            </a:extLst>
          </p:cNvPr>
          <p:cNvSpPr>
            <a:spLocks noGrp="1"/>
          </p:cNvSpPr>
          <p:nvPr>
            <p:ph type="body" sz="quarter" idx="3"/>
          </p:nvPr>
        </p:nvSpPr>
        <p:spPr>
          <a:xfrm>
            <a:off x="6172200" y="4748699"/>
            <a:ext cx="5183188" cy="1034328"/>
          </a:xfrm>
        </p:spPr>
        <p:txBody>
          <a:bodyPr anchor="ctr">
            <a:normAutofit/>
          </a:bodyPr>
          <a:lstStyle>
            <a:lvl1pPr marL="0" indent="0">
              <a:buNone/>
              <a:defRPr sz="2000" b="0" i="1">
                <a:latin typeface="Verdana" panose="020B0604030504040204" pitchFamily="34" charset="0"/>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1" name="Espace réservé du numéro de diapositive 6">
            <a:extLst>
              <a:ext uri="{FF2B5EF4-FFF2-40B4-BE49-F238E27FC236}">
                <a16:creationId xmlns:a16="http://schemas.microsoft.com/office/drawing/2014/main" id="{EA54E3B1-A036-E3C5-2D76-2E3B8785E397}"/>
              </a:ext>
            </a:extLst>
          </p:cNvPr>
          <p:cNvSpPr>
            <a:spLocks noGrp="1"/>
          </p:cNvSpPr>
          <p:nvPr>
            <p:ph type="sldNum" sz="quarter" idx="12"/>
          </p:nvPr>
        </p:nvSpPr>
        <p:spPr>
          <a:xfrm>
            <a:off x="8610600" y="6356350"/>
            <a:ext cx="2743200" cy="365125"/>
          </a:xfrm>
          <a:prstGeom prst="rect">
            <a:avLst/>
          </a:prstGeom>
        </p:spPr>
        <p:txBody>
          <a:bodyPr anchor="ctr"/>
          <a:lstStyle>
            <a:lvl1pPr algn="r">
              <a:defRPr sz="1000">
                <a:solidFill>
                  <a:schemeClr val="tx1"/>
                </a:solidFill>
              </a:defRPr>
            </a:lvl1pPr>
          </a:lstStyle>
          <a:p>
            <a:fld id="{1207E14B-6E82-4F9C-8C77-EF536B860C40}" type="slidenum">
              <a:rPr lang="fr-FR" smtClean="0"/>
              <a:pPr/>
              <a:t>‹N°›</a:t>
            </a:fld>
            <a:endParaRPr lang="fr-FR"/>
          </a:p>
        </p:txBody>
      </p:sp>
      <p:pic>
        <p:nvPicPr>
          <p:cNvPr id="2" name="Image 1" descr="Access42">
            <a:extLst>
              <a:ext uri="{FF2B5EF4-FFF2-40B4-BE49-F238E27FC236}">
                <a16:creationId xmlns:a16="http://schemas.microsoft.com/office/drawing/2014/main" id="{9B901719-FE9F-5F0A-6AB2-496227A707B2}"/>
              </a:ext>
            </a:extLst>
          </p:cNvPr>
          <p:cNvPicPr>
            <a:picLocks noChangeAspect="1"/>
          </p:cNvPicPr>
          <p:nvPr userDrawn="1"/>
        </p:nvPicPr>
        <p:blipFill>
          <a:blip r:embed="rId2"/>
          <a:stretch>
            <a:fillRect/>
          </a:stretch>
        </p:blipFill>
        <p:spPr>
          <a:xfrm>
            <a:off x="11496000" y="6309000"/>
            <a:ext cx="494845" cy="360000"/>
          </a:xfrm>
          <a:prstGeom prst="rect">
            <a:avLst/>
          </a:prstGeom>
        </p:spPr>
      </p:pic>
    </p:spTree>
    <p:extLst>
      <p:ext uri="{BB962C8B-B14F-4D97-AF65-F5344CB8AC3E}">
        <p14:creationId xmlns:p14="http://schemas.microsoft.com/office/powerpoint/2010/main" val="41620269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vec légendeETtexte">
    <p:spTree>
      <p:nvGrpSpPr>
        <p:cNvPr id="1" name=""/>
        <p:cNvGrpSpPr/>
        <p:nvPr/>
      </p:nvGrpSpPr>
      <p:grpSpPr>
        <a:xfrm>
          <a:off x="0" y="0"/>
          <a:ext cx="0" cy="0"/>
          <a:chOff x="0" y="0"/>
          <a:chExt cx="0" cy="0"/>
        </a:xfrm>
      </p:grpSpPr>
      <p:sp>
        <p:nvSpPr>
          <p:cNvPr id="10" name="fond">
            <a:extLst>
              <a:ext uri="{FF2B5EF4-FFF2-40B4-BE49-F238E27FC236}">
                <a16:creationId xmlns:a16="http://schemas.microsoft.com/office/drawing/2014/main" id="{D2B6B7D2-F6BA-6929-1D7F-379940F1C270}"/>
              </a:ext>
              <a:ext uri="{C183D7F6-B498-43B3-948B-1728B52AA6E4}">
                <adec:decorative xmlns:adec="http://schemas.microsoft.com/office/drawing/2017/decorative" val="1"/>
              </a:ext>
            </a:extLst>
          </p:cNvPr>
          <p:cNvSpPr/>
          <p:nvPr userDrawn="1"/>
        </p:nvSpPr>
        <p:spPr>
          <a:xfrm>
            <a:off x="0" y="-1"/>
            <a:ext cx="12192000" cy="1282149"/>
          </a:xfrm>
          <a:prstGeom prst="rect">
            <a:avLst/>
          </a:prstGeom>
          <a:solidFill>
            <a:srgbClr val="E3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Titre">
            <a:extLst>
              <a:ext uri="{FF2B5EF4-FFF2-40B4-BE49-F238E27FC236}">
                <a16:creationId xmlns:a16="http://schemas.microsoft.com/office/drawing/2014/main" id="{4830D9A9-5DB2-311A-FADD-CBC6ED091EC4}"/>
              </a:ext>
            </a:extLst>
          </p:cNvPr>
          <p:cNvSpPr>
            <a:spLocks noGrp="1"/>
          </p:cNvSpPr>
          <p:nvPr>
            <p:ph type="title"/>
          </p:nvPr>
        </p:nvSpPr>
        <p:spPr>
          <a:xfrm>
            <a:off x="828000" y="360000"/>
            <a:ext cx="10515600" cy="720000"/>
          </a:xfrm>
          <a:prstGeom prst="rect">
            <a:avLst/>
          </a:prstGeom>
        </p:spPr>
        <p:txBody>
          <a:bodyPr vert="horz" lIns="91440" tIns="45720" rIns="91440" bIns="45720" rtlCol="0" anchor="t">
            <a:normAutofit/>
          </a:bodyPr>
          <a:lstStyle/>
          <a:p>
            <a:r>
              <a:rPr lang="fr-FR"/>
              <a:t>Modifiez le style du titre</a:t>
            </a:r>
          </a:p>
        </p:txBody>
      </p:sp>
      <p:sp>
        <p:nvSpPr>
          <p:cNvPr id="3" name="image">
            <a:extLst>
              <a:ext uri="{FF2B5EF4-FFF2-40B4-BE49-F238E27FC236}">
                <a16:creationId xmlns:a16="http://schemas.microsoft.com/office/drawing/2014/main" id="{19BB611F-DD8E-4C3B-8627-246D0C798869}"/>
              </a:ext>
            </a:extLst>
          </p:cNvPr>
          <p:cNvSpPr>
            <a:spLocks noGrp="1"/>
          </p:cNvSpPr>
          <p:nvPr>
            <p:ph type="pic" idx="1"/>
          </p:nvPr>
        </p:nvSpPr>
        <p:spPr>
          <a:xfrm>
            <a:off x="3237681" y="1575404"/>
            <a:ext cx="5716639" cy="3707193"/>
          </a:xfrm>
        </p:spPr>
        <p:txBody>
          <a:bodyPr/>
          <a:lstStyle>
            <a:lvl1pPr marL="0" indent="0">
              <a:buNone/>
              <a:defRPr sz="3200">
                <a:latin typeface="Verdana" panose="020B0604030504040204" pitchFamily="34" charset="0"/>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1">
            <a:extLst>
              <a:ext uri="{FF2B5EF4-FFF2-40B4-BE49-F238E27FC236}">
                <a16:creationId xmlns:a16="http://schemas.microsoft.com/office/drawing/2014/main" id="{79FD9AAD-9A3C-4226-9877-A8398C51C808}"/>
              </a:ext>
            </a:extLst>
          </p:cNvPr>
          <p:cNvSpPr>
            <a:spLocks noGrp="1"/>
          </p:cNvSpPr>
          <p:nvPr>
            <p:ph type="body" sz="half" idx="2"/>
          </p:nvPr>
        </p:nvSpPr>
        <p:spPr>
          <a:xfrm>
            <a:off x="839788" y="5321301"/>
            <a:ext cx="10512424" cy="901700"/>
          </a:xfrm>
        </p:spPr>
        <p:txBody>
          <a:bodyPr>
            <a:normAutofit/>
          </a:bodyPr>
          <a:lstStyle>
            <a:lvl1pPr marL="0" indent="0">
              <a:buNone/>
              <a:defRPr sz="2000" b="0">
                <a:latin typeface="Verdana" panose="020B0604030504040204" pitchFamily="34" charset="0"/>
                <a:ea typeface="Verdana" panose="020B0604030504040204" pitchFamily="34" charset="0"/>
                <a:cs typeface="Verdana" panose="020B060403050404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9" name="Espace réservé du numéro de diapositive 6">
            <a:extLst>
              <a:ext uri="{FF2B5EF4-FFF2-40B4-BE49-F238E27FC236}">
                <a16:creationId xmlns:a16="http://schemas.microsoft.com/office/drawing/2014/main" id="{BBF06251-8380-3446-E7A2-E40905DF01BD}"/>
              </a:ext>
            </a:extLst>
          </p:cNvPr>
          <p:cNvSpPr>
            <a:spLocks noGrp="1"/>
          </p:cNvSpPr>
          <p:nvPr>
            <p:ph type="sldNum" sz="quarter" idx="4"/>
          </p:nvPr>
        </p:nvSpPr>
        <p:spPr>
          <a:xfrm>
            <a:off x="8610600" y="6356350"/>
            <a:ext cx="2743200" cy="365125"/>
          </a:xfrm>
          <a:prstGeom prst="rect">
            <a:avLst/>
          </a:prstGeom>
        </p:spPr>
        <p:txBody>
          <a:bodyPr anchor="ctr"/>
          <a:lstStyle>
            <a:lvl1pPr algn="r">
              <a:defRPr sz="1000">
                <a:solidFill>
                  <a:schemeClr val="tx1"/>
                </a:solidFill>
              </a:defRPr>
            </a:lvl1pPr>
          </a:lstStyle>
          <a:p>
            <a:fld id="{1207E14B-6E82-4F9C-8C77-EF536B860C40}" type="slidenum">
              <a:rPr lang="fr-FR" smtClean="0"/>
              <a:pPr/>
              <a:t>‹N°›</a:t>
            </a:fld>
            <a:endParaRPr lang="fr-FR"/>
          </a:p>
        </p:txBody>
      </p:sp>
      <p:pic>
        <p:nvPicPr>
          <p:cNvPr id="2" name="Image 1" descr="Access42">
            <a:extLst>
              <a:ext uri="{FF2B5EF4-FFF2-40B4-BE49-F238E27FC236}">
                <a16:creationId xmlns:a16="http://schemas.microsoft.com/office/drawing/2014/main" id="{5B47421E-1B50-1E67-B331-630806EE3150}"/>
              </a:ext>
            </a:extLst>
          </p:cNvPr>
          <p:cNvPicPr>
            <a:picLocks noChangeAspect="1"/>
          </p:cNvPicPr>
          <p:nvPr userDrawn="1"/>
        </p:nvPicPr>
        <p:blipFill>
          <a:blip r:embed="rId2"/>
          <a:stretch>
            <a:fillRect/>
          </a:stretch>
        </p:blipFill>
        <p:spPr>
          <a:xfrm>
            <a:off x="11496000" y="6309000"/>
            <a:ext cx="494845" cy="360000"/>
          </a:xfrm>
          <a:prstGeom prst="rect">
            <a:avLst/>
          </a:prstGeom>
        </p:spPr>
      </p:pic>
    </p:spTree>
    <p:extLst>
      <p:ext uri="{BB962C8B-B14F-4D97-AF65-F5344CB8AC3E}">
        <p14:creationId xmlns:p14="http://schemas.microsoft.com/office/powerpoint/2010/main" val="323684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hapitre avec bordure (bleu argentin c9)">
    <p:bg>
      <p:bgPr>
        <a:solidFill>
          <a:srgbClr val="31486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DB9C5-ED61-259D-678C-099F3BDB3E76}"/>
              </a:ext>
            </a:extLst>
          </p:cNvPr>
          <p:cNvSpPr>
            <a:spLocks noGrp="1"/>
          </p:cNvSpPr>
          <p:nvPr>
            <p:ph type="title"/>
          </p:nvPr>
        </p:nvSpPr>
        <p:spPr>
          <a:xfrm>
            <a:off x="835921" y="2799000"/>
            <a:ext cx="10515600" cy="1260000"/>
          </a:xfrm>
        </p:spPr>
        <p:txBody>
          <a:bodyPr>
            <a:normAutofit/>
          </a:bodyPr>
          <a:lstStyle>
            <a:lvl1pPr>
              <a:defRPr sz="3200">
                <a:solidFill>
                  <a:srgbClr val="FFFFFF"/>
                </a:solidFill>
              </a:defRPr>
            </a:lvl1pPr>
          </a:lstStyle>
          <a:p>
            <a:r>
              <a:rPr lang="fr-FR"/>
              <a:t>Modifiez le style du titre</a:t>
            </a:r>
          </a:p>
        </p:txBody>
      </p:sp>
      <p:sp>
        <p:nvSpPr>
          <p:cNvPr id="3" name="Rectangle 2">
            <a:extLst>
              <a:ext uri="{FF2B5EF4-FFF2-40B4-BE49-F238E27FC236}">
                <a16:creationId xmlns:a16="http://schemas.microsoft.com/office/drawing/2014/main" id="{4EFA0769-5D2A-C30C-98EF-BB17278933A2}"/>
              </a:ext>
              <a:ext uri="{C183D7F6-B498-43B3-948B-1728B52AA6E4}">
                <adec:decorative xmlns:adec="http://schemas.microsoft.com/office/drawing/2017/decorative" val="1"/>
              </a:ext>
            </a:extLst>
          </p:cNvPr>
          <p:cNvSpPr/>
          <p:nvPr userDrawn="1"/>
        </p:nvSpPr>
        <p:spPr>
          <a:xfrm>
            <a:off x="45721" y="45086"/>
            <a:ext cx="12096000" cy="6768000"/>
          </a:xfrm>
          <a:prstGeom prst="rect">
            <a:avLst/>
          </a:prstGeom>
          <a:noFill/>
          <a:ln w="1270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F430457-CEBE-2CF8-EC80-6F579FCA3D90}"/>
              </a:ext>
            </a:extLst>
          </p:cNvPr>
          <p:cNvPicPr>
            <a:picLocks noChangeAspect="1"/>
          </p:cNvPicPr>
          <p:nvPr userDrawn="1"/>
        </p:nvPicPr>
        <p:blipFill>
          <a:blip r:embed="rId2"/>
          <a:stretch>
            <a:fillRect/>
          </a:stretch>
        </p:blipFill>
        <p:spPr>
          <a:xfrm>
            <a:off x="11496000" y="6309000"/>
            <a:ext cx="493200" cy="358803"/>
          </a:xfrm>
          <a:prstGeom prst="rect">
            <a:avLst/>
          </a:prstGeom>
        </p:spPr>
      </p:pic>
      <p:sp>
        <p:nvSpPr>
          <p:cNvPr id="6" name="Espace réservé du texte 4">
            <a:extLst>
              <a:ext uri="{FF2B5EF4-FFF2-40B4-BE49-F238E27FC236}">
                <a16:creationId xmlns:a16="http://schemas.microsoft.com/office/drawing/2014/main" id="{B5A364A1-06F3-41A5-A481-7B33A56472FC}"/>
              </a:ext>
            </a:extLst>
          </p:cNvPr>
          <p:cNvSpPr>
            <a:spLocks noGrp="1"/>
          </p:cNvSpPr>
          <p:nvPr>
            <p:ph type="body" sz="quarter" idx="10"/>
          </p:nvPr>
        </p:nvSpPr>
        <p:spPr>
          <a:xfrm>
            <a:off x="838200" y="4059000"/>
            <a:ext cx="10515600" cy="771525"/>
          </a:xfrm>
          <a:prstGeom prst="rect">
            <a:avLst/>
          </a:prstGeom>
        </p:spPr>
        <p:txBody>
          <a:bodyPr anchor="ctr"/>
          <a:lstStyle>
            <a:lvl1pPr marL="0" indent="0" algn="ctr">
              <a:lnSpc>
                <a:spcPct val="100000"/>
              </a:lnSpc>
              <a:buNone/>
              <a:defRPr>
                <a:solidFill>
                  <a:srgbClr val="FFFFFF"/>
                </a:solidFill>
              </a:defRPr>
            </a:lvl1pPr>
          </a:lstStyle>
          <a:p>
            <a:pPr lvl="0"/>
            <a:r>
              <a:rPr lang="fr-FR"/>
              <a:t>Cliquez pour modifier les styles du texte du masque</a:t>
            </a:r>
          </a:p>
        </p:txBody>
      </p:sp>
    </p:spTree>
    <p:extLst>
      <p:ext uri="{BB962C8B-B14F-4D97-AF65-F5344CB8AC3E}">
        <p14:creationId xmlns:p14="http://schemas.microsoft.com/office/powerpoint/2010/main" val="767121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ase-etoiles">
    <p:spTree>
      <p:nvGrpSpPr>
        <p:cNvPr id="1" name=""/>
        <p:cNvGrpSpPr/>
        <p:nvPr/>
      </p:nvGrpSpPr>
      <p:grpSpPr>
        <a:xfrm>
          <a:off x="0" y="0"/>
          <a:ext cx="0" cy="0"/>
          <a:chOff x="0" y="0"/>
          <a:chExt cx="0" cy="0"/>
        </a:xfrm>
      </p:grpSpPr>
      <p:sp>
        <p:nvSpPr>
          <p:cNvPr id="5" name="Titre">
            <a:extLst>
              <a:ext uri="{FF2B5EF4-FFF2-40B4-BE49-F238E27FC236}">
                <a16:creationId xmlns:a16="http://schemas.microsoft.com/office/drawing/2014/main" id="{1007D819-7ACC-6EFD-8C70-11ED55DF4BBC}"/>
              </a:ext>
            </a:extLst>
          </p:cNvPr>
          <p:cNvSpPr>
            <a:spLocks noGrp="1"/>
          </p:cNvSpPr>
          <p:nvPr>
            <p:ph type="title"/>
          </p:nvPr>
        </p:nvSpPr>
        <p:spPr>
          <a:xfrm>
            <a:off x="828000" y="360000"/>
            <a:ext cx="10515600" cy="720000"/>
          </a:xfrm>
          <a:prstGeom prst="rect">
            <a:avLst/>
          </a:prstGeom>
        </p:spPr>
        <p:txBody>
          <a:bodyPr vert="horz" lIns="91440" tIns="45720" rIns="91440" bIns="45720" rtlCol="0" anchor="t">
            <a:normAutofit/>
          </a:bodyPr>
          <a:lstStyle/>
          <a:p>
            <a:r>
              <a:rPr lang="fr-FR"/>
              <a:t>Modifiez le style du titre</a:t>
            </a:r>
          </a:p>
        </p:txBody>
      </p:sp>
      <p:sp>
        <p:nvSpPr>
          <p:cNvPr id="3" name="Espace réservé du contenu 2">
            <a:extLst>
              <a:ext uri="{FF2B5EF4-FFF2-40B4-BE49-F238E27FC236}">
                <a16:creationId xmlns:a16="http://schemas.microsoft.com/office/drawing/2014/main" id="{71138D2E-820D-459B-881D-255CBB4BADDA}"/>
              </a:ext>
            </a:extLst>
          </p:cNvPr>
          <p:cNvSpPr>
            <a:spLocks noGrp="1"/>
          </p:cNvSpPr>
          <p:nvPr>
            <p:ph idx="1"/>
          </p:nvPr>
        </p:nvSpPr>
        <p:spPr/>
        <p:txBody>
          <a:bodyPr/>
          <a:lstStyle>
            <a:lvl1pPr>
              <a:defRPr lang="fr-FR" sz="2000" b="1" kern="1200" dirty="0">
                <a:solidFill>
                  <a:srgbClr val="31486E"/>
                </a:solidFill>
                <a:latin typeface="Verdana" panose="020B0604030504040204" pitchFamily="34" charset="0"/>
                <a:ea typeface="Verdana" panose="020B0604030504040204" pitchFamily="34" charset="0"/>
                <a:cs typeface="Verdana" panose="020B0604030504040204" pitchFamily="34" charset="0"/>
              </a:defRPr>
            </a:lvl1pPr>
            <a:lvl2pPr>
              <a:defRPr b="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a:defRPr>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a:defRPr>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a:defRPr>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74C916-6477-473B-976D-2C51A0D0599D}"/>
              </a:ext>
              <a:ext uri="{C183D7F6-B498-43B3-948B-1728B52AA6E4}">
                <adec:decorative xmlns:adec="http://schemas.microsoft.com/office/drawing/2017/decorative" val="1"/>
              </a:ext>
            </a:extLst>
          </p:cNvPr>
          <p:cNvSpPr>
            <a:spLocks noGrp="1"/>
          </p:cNvSpPr>
          <p:nvPr>
            <p:ph type="dt" sz="half" idx="10"/>
          </p:nvPr>
        </p:nvSpPr>
        <p:spPr/>
        <p:txBody>
          <a:bodyPr/>
          <a:lstStyle/>
          <a:p>
            <a:fld id="{D77C8177-55D4-5348-91E6-5E6C055414C9}" type="datetime1">
              <a:rPr lang="fr-FR" smtClean="0"/>
              <a:t>16/06/2025</a:t>
            </a:fld>
            <a:endParaRPr lang="fr-FR"/>
          </a:p>
        </p:txBody>
      </p:sp>
      <p:sp>
        <p:nvSpPr>
          <p:cNvPr id="8" name="Espace réservé du numéro de diapositive 6">
            <a:extLst>
              <a:ext uri="{FF2B5EF4-FFF2-40B4-BE49-F238E27FC236}">
                <a16:creationId xmlns:a16="http://schemas.microsoft.com/office/drawing/2014/main" id="{7BDF746D-E13F-6827-5DC6-E4F95FA287EA}"/>
              </a:ext>
            </a:extLst>
          </p:cNvPr>
          <p:cNvSpPr>
            <a:spLocks noGrp="1"/>
          </p:cNvSpPr>
          <p:nvPr>
            <p:ph type="sldNum" sz="quarter" idx="4"/>
          </p:nvPr>
        </p:nvSpPr>
        <p:spPr>
          <a:xfrm>
            <a:off x="8610600" y="6356350"/>
            <a:ext cx="2743200" cy="365125"/>
          </a:xfrm>
          <a:prstGeom prst="rect">
            <a:avLst/>
          </a:prstGeom>
        </p:spPr>
        <p:txBody>
          <a:bodyPr anchor="ctr"/>
          <a:lstStyle>
            <a:lvl1pPr algn="r">
              <a:defRPr sz="1000"/>
            </a:lvl1pPr>
          </a:lstStyle>
          <a:p>
            <a:fld id="{1207E14B-6E82-4F9C-8C77-EF536B860C40}" type="slidenum">
              <a:rPr lang="fr-FR" smtClean="0"/>
              <a:pPr/>
              <a:t>‹N°›</a:t>
            </a:fld>
            <a:endParaRPr lang="fr-FR"/>
          </a:p>
        </p:txBody>
      </p:sp>
      <p:pic>
        <p:nvPicPr>
          <p:cNvPr id="7" name="Access42" descr="Access42">
            <a:extLst>
              <a:ext uri="{FF2B5EF4-FFF2-40B4-BE49-F238E27FC236}">
                <a16:creationId xmlns:a16="http://schemas.microsoft.com/office/drawing/2014/main" id="{825729FE-3F9B-97DA-4C7F-1E9483C69A15}"/>
              </a:ext>
            </a:extLst>
          </p:cNvPr>
          <p:cNvPicPr>
            <a:picLocks noChangeAspect="1"/>
          </p:cNvPicPr>
          <p:nvPr userDrawn="1"/>
        </p:nvPicPr>
        <p:blipFill>
          <a:blip r:embed="rId2"/>
          <a:stretch>
            <a:fillRect/>
          </a:stretch>
        </p:blipFill>
        <p:spPr>
          <a:xfrm>
            <a:off x="11516487" y="6336538"/>
            <a:ext cx="425450" cy="311150"/>
          </a:xfrm>
          <a:prstGeom prst="rect">
            <a:avLst/>
          </a:prstGeom>
        </p:spPr>
      </p:pic>
      <p:pic>
        <p:nvPicPr>
          <p:cNvPr id="9" name="Etoiles">
            <a:extLst>
              <a:ext uri="{FF2B5EF4-FFF2-40B4-BE49-F238E27FC236}">
                <a16:creationId xmlns:a16="http://schemas.microsoft.com/office/drawing/2014/main" id="{50943972-A18E-F8DD-178C-CDE24CAA580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0468708" y="5194875"/>
            <a:ext cx="885092" cy="982088"/>
          </a:xfrm>
          <a:prstGeom prst="rect">
            <a:avLst/>
          </a:prstGeom>
        </p:spPr>
      </p:pic>
    </p:spTree>
    <p:extLst>
      <p:ext uri="{BB962C8B-B14F-4D97-AF65-F5344CB8AC3E}">
        <p14:creationId xmlns:p14="http://schemas.microsoft.com/office/powerpoint/2010/main" val="696449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blanc c0)">
    <p:bg>
      <p:bgPr>
        <a:solidFill>
          <a:srgbClr val="FFFFFF"/>
        </a:solidFill>
        <a:effectLst/>
      </p:bgPr>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37CC41A7-DA1B-457D-F357-06907EF07873}"/>
              </a:ext>
            </a:extLst>
          </p:cNvPr>
          <p:cNvSpPr>
            <a:spLocks noGrp="1"/>
          </p:cNvSpPr>
          <p:nvPr>
            <p:ph type="pic" idx="1"/>
          </p:nvPr>
        </p:nvSpPr>
        <p:spPr>
          <a:xfrm>
            <a:off x="2738029" y="1229932"/>
            <a:ext cx="6715943" cy="4398136"/>
          </a:xfrm>
          <a:prstGeom prst="rect">
            <a:avLst/>
          </a:prstGeom>
        </p:spPr>
        <p:txBody>
          <a:bodyPr/>
          <a:lstStyle>
            <a:lvl1pPr marL="0" indent="0">
              <a:buNone/>
              <a:defRPr sz="1600">
                <a:solidFill>
                  <a:srgbClr val="0B1A3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7" name="Espace réservé du texte 4">
            <a:extLst>
              <a:ext uri="{FF2B5EF4-FFF2-40B4-BE49-F238E27FC236}">
                <a16:creationId xmlns:a16="http://schemas.microsoft.com/office/drawing/2014/main" id="{494A8FF6-AE4D-018A-A3F1-1F8E37091AC5}"/>
              </a:ext>
            </a:extLst>
          </p:cNvPr>
          <p:cNvSpPr>
            <a:spLocks noGrp="1"/>
          </p:cNvSpPr>
          <p:nvPr>
            <p:ph type="body" sz="quarter" idx="10"/>
          </p:nvPr>
        </p:nvSpPr>
        <p:spPr>
          <a:xfrm>
            <a:off x="838200" y="5761800"/>
            <a:ext cx="10515600" cy="720000"/>
          </a:xfrm>
          <a:prstGeom prst="rect">
            <a:avLst/>
          </a:prstGeom>
        </p:spPr>
        <p:txBody>
          <a:bodyPr anchor="ctr"/>
          <a:lstStyle>
            <a:lvl1pPr marL="0" indent="0" algn="ctr">
              <a:lnSpc>
                <a:spcPct val="100000"/>
              </a:lnSpc>
              <a:buNone/>
              <a:defRPr sz="1600">
                <a:solidFill>
                  <a:srgbClr val="0B1A34"/>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6E020450-E135-C42F-9CF3-7D822A17133D}"/>
              </a:ext>
            </a:extLst>
          </p:cNvPr>
          <p:cNvSpPr>
            <a:spLocks noGrp="1"/>
          </p:cNvSpPr>
          <p:nvPr>
            <p:ph type="title"/>
          </p:nvPr>
        </p:nvSpPr>
        <p:spPr>
          <a:xfrm>
            <a:off x="836400" y="225000"/>
            <a:ext cx="10515600" cy="990000"/>
          </a:xfrm>
          <a:prstGeom prst="rect">
            <a:avLst/>
          </a:prstGeom>
        </p:spPr>
        <p:txBody>
          <a:bodyPr/>
          <a:lstStyle>
            <a:lvl1pPr marL="0" indent="0">
              <a:buFont typeface="+mj-lt"/>
              <a:buNone/>
              <a:defRPr/>
            </a:lvl1pPr>
          </a:lstStyle>
          <a:p>
            <a:r>
              <a:rPr lang="fr-FR"/>
              <a:t>Modifiez le style du titre</a:t>
            </a:r>
          </a:p>
        </p:txBody>
      </p:sp>
      <p:pic>
        <p:nvPicPr>
          <p:cNvPr id="3" name="Image 2" descr="Access42">
            <a:extLst>
              <a:ext uri="{FF2B5EF4-FFF2-40B4-BE49-F238E27FC236}">
                <a16:creationId xmlns:a16="http://schemas.microsoft.com/office/drawing/2014/main" id="{9F3C15CA-1E2B-0A15-0217-FDB65CF374FF}"/>
              </a:ext>
            </a:extLst>
          </p:cNvPr>
          <p:cNvPicPr>
            <a:picLocks noChangeAspect="1"/>
          </p:cNvPicPr>
          <p:nvPr userDrawn="1"/>
        </p:nvPicPr>
        <p:blipFill>
          <a:blip r:embed="rId2"/>
          <a:stretch>
            <a:fillRect/>
          </a:stretch>
        </p:blipFill>
        <p:spPr>
          <a:xfrm>
            <a:off x="11496000" y="6309000"/>
            <a:ext cx="494845" cy="360000"/>
          </a:xfrm>
          <a:prstGeom prst="rect">
            <a:avLst/>
          </a:prstGeom>
        </p:spPr>
      </p:pic>
      <p:sp>
        <p:nvSpPr>
          <p:cNvPr id="4" name="Espace réservé de la date 3">
            <a:extLst>
              <a:ext uri="{FF2B5EF4-FFF2-40B4-BE49-F238E27FC236}">
                <a16:creationId xmlns:a16="http://schemas.microsoft.com/office/drawing/2014/main" id="{617AC3ED-0D6F-41AB-2A9F-F45A8C130541}"/>
              </a:ext>
              <a:ext uri="{C183D7F6-B498-43B3-948B-1728B52AA6E4}">
                <adec:decorative xmlns:adec="http://schemas.microsoft.com/office/drawing/2017/decorative" val="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5" name="Espace réservé du numéro de diapositive 6">
            <a:extLst>
              <a:ext uri="{FF2B5EF4-FFF2-40B4-BE49-F238E27FC236}">
                <a16:creationId xmlns:a16="http://schemas.microsoft.com/office/drawing/2014/main" id="{E051AE39-5AF0-3FE7-6C34-5C2F3B2A706D}"/>
              </a:ext>
            </a:extLst>
          </p:cNvPr>
          <p:cNvSpPr>
            <a:spLocks noGrp="1"/>
          </p:cNvSpPr>
          <p:nvPr>
            <p:ph type="sldNum" sz="quarter" idx="4"/>
          </p:nvPr>
        </p:nvSpPr>
        <p:spPr>
          <a:xfrm>
            <a:off x="8610600" y="6356350"/>
            <a:ext cx="2743200" cy="365125"/>
          </a:xfrm>
          <a:prstGeom prst="rect">
            <a:avLst/>
          </a:prstGeom>
        </p:spPr>
        <p:txBody>
          <a:bodyPr anchor="ctr"/>
          <a:lstStyle>
            <a:lvl1pPr algn="r">
              <a:defRPr sz="100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fld id="{1207E14B-6E82-4F9C-8C77-EF536B860C40}" type="slidenum">
              <a:rPr lang="fr-FR" smtClean="0"/>
              <a:pPr/>
              <a:t>‹N°›</a:t>
            </a:fld>
            <a:endParaRPr lang="fr-FR"/>
          </a:p>
        </p:txBody>
      </p:sp>
      <p:sp>
        <p:nvSpPr>
          <p:cNvPr id="8" name="Espace réservé du pied de page 4">
            <a:extLst>
              <a:ext uri="{FF2B5EF4-FFF2-40B4-BE49-F238E27FC236}">
                <a16:creationId xmlns:a16="http://schemas.microsoft.com/office/drawing/2014/main" id="{4B23F22C-B1BA-843C-2E02-EB81C13D8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1486E"/>
                </a:solidFill>
              </a:defRPr>
            </a:lvl1pPr>
          </a:lstStyle>
          <a:p>
            <a:endParaRPr lang="fr-FR"/>
          </a:p>
        </p:txBody>
      </p:sp>
    </p:spTree>
    <p:extLst>
      <p:ext uri="{BB962C8B-B14F-4D97-AF65-F5344CB8AC3E}">
        <p14:creationId xmlns:p14="http://schemas.microsoft.com/office/powerpoint/2010/main" val="2374492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avec bordure (blanc c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DB9C5-ED61-259D-678C-099F3BDB3E76}"/>
              </a:ext>
            </a:extLst>
          </p:cNvPr>
          <p:cNvSpPr>
            <a:spLocks noGrp="1"/>
          </p:cNvSpPr>
          <p:nvPr>
            <p:ph type="title"/>
          </p:nvPr>
        </p:nvSpPr>
        <p:spPr>
          <a:xfrm>
            <a:off x="838200" y="2799000"/>
            <a:ext cx="10515600" cy="1260000"/>
          </a:xfrm>
        </p:spPr>
        <p:txBody>
          <a:bodyPr>
            <a:normAutofit/>
          </a:bodyPr>
          <a:lstStyle>
            <a:lvl1pPr>
              <a:defRPr sz="3200">
                <a:solidFill>
                  <a:srgbClr val="31486E"/>
                </a:solidFill>
              </a:defRPr>
            </a:lvl1pPr>
          </a:lstStyle>
          <a:p>
            <a:r>
              <a:rPr lang="fr-FR"/>
              <a:t>Modifiez le style du titre</a:t>
            </a:r>
          </a:p>
        </p:txBody>
      </p:sp>
      <p:pic>
        <p:nvPicPr>
          <p:cNvPr id="3" name="Image 2" descr="Access42">
            <a:extLst>
              <a:ext uri="{FF2B5EF4-FFF2-40B4-BE49-F238E27FC236}">
                <a16:creationId xmlns:a16="http://schemas.microsoft.com/office/drawing/2014/main" id="{933E2F0F-CE3E-0EF7-6B76-CBCC04ECC33E}"/>
              </a:ext>
            </a:extLst>
          </p:cNvPr>
          <p:cNvPicPr>
            <a:picLocks noChangeAspect="1"/>
          </p:cNvPicPr>
          <p:nvPr userDrawn="1"/>
        </p:nvPicPr>
        <p:blipFill>
          <a:blip r:embed="rId2"/>
          <a:stretch>
            <a:fillRect/>
          </a:stretch>
        </p:blipFill>
        <p:spPr>
          <a:xfrm>
            <a:off x="11496000" y="6309000"/>
            <a:ext cx="494845" cy="360000"/>
          </a:xfrm>
          <a:prstGeom prst="rect">
            <a:avLst/>
          </a:prstGeom>
        </p:spPr>
      </p:pic>
      <p:sp>
        <p:nvSpPr>
          <p:cNvPr id="5" name="Espace réservé du texte 4">
            <a:extLst>
              <a:ext uri="{FF2B5EF4-FFF2-40B4-BE49-F238E27FC236}">
                <a16:creationId xmlns:a16="http://schemas.microsoft.com/office/drawing/2014/main" id="{03DC7547-9F17-D9CA-CCCD-1390B0F62E27}"/>
              </a:ext>
            </a:extLst>
          </p:cNvPr>
          <p:cNvSpPr>
            <a:spLocks noGrp="1"/>
          </p:cNvSpPr>
          <p:nvPr>
            <p:ph type="body" sz="quarter" idx="10"/>
          </p:nvPr>
        </p:nvSpPr>
        <p:spPr>
          <a:xfrm>
            <a:off x="838200" y="4059000"/>
            <a:ext cx="10515600" cy="771525"/>
          </a:xfrm>
          <a:prstGeom prst="rect">
            <a:avLst/>
          </a:prstGeom>
        </p:spPr>
        <p:txBody>
          <a:bodyPr anchor="ctr"/>
          <a:lstStyle>
            <a:lvl1pPr marL="0" indent="0" algn="ctr">
              <a:lnSpc>
                <a:spcPct val="100000"/>
              </a:lnSpc>
              <a:buNone/>
              <a:defRPr>
                <a:solidFill>
                  <a:srgbClr val="31486E"/>
                </a:solidFill>
              </a:defRPr>
            </a:lvl1pPr>
          </a:lstStyle>
          <a:p>
            <a:pPr lvl="0"/>
            <a:r>
              <a:rPr lang="fr-FR"/>
              <a:t>Cliquez pour modifier les styles du texte du masque</a:t>
            </a:r>
          </a:p>
        </p:txBody>
      </p:sp>
    </p:spTree>
    <p:extLst>
      <p:ext uri="{BB962C8B-B14F-4D97-AF65-F5344CB8AC3E}">
        <p14:creationId xmlns:p14="http://schemas.microsoft.com/office/powerpoint/2010/main" val="667512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bleu ciel c4a))">
    <p:bg>
      <p:bgPr>
        <a:solidFill>
          <a:srgbClr val="E3EBF3"/>
        </a:solidFill>
        <a:effectLst/>
      </p:bgPr>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37CC41A7-DA1B-457D-F357-06907EF07873}"/>
              </a:ext>
            </a:extLst>
          </p:cNvPr>
          <p:cNvSpPr>
            <a:spLocks noGrp="1"/>
          </p:cNvSpPr>
          <p:nvPr>
            <p:ph type="pic" idx="1"/>
          </p:nvPr>
        </p:nvSpPr>
        <p:spPr>
          <a:xfrm>
            <a:off x="2738029" y="1229932"/>
            <a:ext cx="6715943" cy="4398136"/>
          </a:xfrm>
          <a:prstGeom prst="rect">
            <a:avLst/>
          </a:prstGeom>
        </p:spPr>
        <p:txBody>
          <a:bodyPr/>
          <a:lstStyle>
            <a:lvl1pPr marL="0" indent="0">
              <a:buNone/>
              <a:defRPr sz="1600">
                <a:solidFill>
                  <a:srgbClr val="0B1A3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7" name="Espace réservé du texte 4">
            <a:extLst>
              <a:ext uri="{FF2B5EF4-FFF2-40B4-BE49-F238E27FC236}">
                <a16:creationId xmlns:a16="http://schemas.microsoft.com/office/drawing/2014/main" id="{494A8FF6-AE4D-018A-A3F1-1F8E37091AC5}"/>
              </a:ext>
            </a:extLst>
          </p:cNvPr>
          <p:cNvSpPr>
            <a:spLocks noGrp="1"/>
          </p:cNvSpPr>
          <p:nvPr>
            <p:ph type="body" sz="quarter" idx="10"/>
          </p:nvPr>
        </p:nvSpPr>
        <p:spPr>
          <a:xfrm>
            <a:off x="838200" y="5761800"/>
            <a:ext cx="10515600" cy="720000"/>
          </a:xfrm>
          <a:prstGeom prst="rect">
            <a:avLst/>
          </a:prstGeom>
        </p:spPr>
        <p:txBody>
          <a:bodyPr anchor="ctr"/>
          <a:lstStyle>
            <a:lvl1pPr marL="0" indent="0" algn="ctr">
              <a:lnSpc>
                <a:spcPct val="100000"/>
              </a:lnSpc>
              <a:buNone/>
              <a:defRPr sz="1600">
                <a:solidFill>
                  <a:srgbClr val="0B1A34"/>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6E020450-E135-C42F-9CF3-7D822A17133D}"/>
              </a:ext>
            </a:extLst>
          </p:cNvPr>
          <p:cNvSpPr>
            <a:spLocks noGrp="1"/>
          </p:cNvSpPr>
          <p:nvPr>
            <p:ph type="title"/>
          </p:nvPr>
        </p:nvSpPr>
        <p:spPr>
          <a:xfrm>
            <a:off x="836400" y="225000"/>
            <a:ext cx="10515600" cy="990000"/>
          </a:xfrm>
          <a:prstGeom prst="rect">
            <a:avLst/>
          </a:prstGeom>
        </p:spPr>
        <p:txBody>
          <a:bodyPr/>
          <a:lstStyle>
            <a:lvl1pPr marL="0" indent="0">
              <a:buFont typeface="+mj-lt"/>
              <a:buNone/>
              <a:defRPr/>
            </a:lvl1pPr>
          </a:lstStyle>
          <a:p>
            <a:r>
              <a:rPr lang="fr-FR"/>
              <a:t>Modifiez le style du titre</a:t>
            </a:r>
          </a:p>
        </p:txBody>
      </p:sp>
      <p:pic>
        <p:nvPicPr>
          <p:cNvPr id="3" name="Image 2" descr="Access42">
            <a:extLst>
              <a:ext uri="{FF2B5EF4-FFF2-40B4-BE49-F238E27FC236}">
                <a16:creationId xmlns:a16="http://schemas.microsoft.com/office/drawing/2014/main" id="{9F3C15CA-1E2B-0A15-0217-FDB65CF374FF}"/>
              </a:ext>
            </a:extLst>
          </p:cNvPr>
          <p:cNvPicPr>
            <a:picLocks noChangeAspect="1"/>
          </p:cNvPicPr>
          <p:nvPr userDrawn="1"/>
        </p:nvPicPr>
        <p:blipFill>
          <a:blip r:embed="rId2"/>
          <a:stretch>
            <a:fillRect/>
          </a:stretch>
        </p:blipFill>
        <p:spPr>
          <a:xfrm>
            <a:off x="11496000" y="6309000"/>
            <a:ext cx="494845" cy="360000"/>
          </a:xfrm>
          <a:prstGeom prst="rect">
            <a:avLst/>
          </a:prstGeom>
        </p:spPr>
      </p:pic>
      <p:sp>
        <p:nvSpPr>
          <p:cNvPr id="4" name="Espace réservé du numéro de diapositive 6">
            <a:extLst>
              <a:ext uri="{FF2B5EF4-FFF2-40B4-BE49-F238E27FC236}">
                <a16:creationId xmlns:a16="http://schemas.microsoft.com/office/drawing/2014/main" id="{F982C6B5-B5FA-FE9A-C78C-2900963A44D2}"/>
              </a:ext>
            </a:extLst>
          </p:cNvPr>
          <p:cNvSpPr>
            <a:spLocks noGrp="1"/>
          </p:cNvSpPr>
          <p:nvPr>
            <p:ph type="sldNum" sz="quarter" idx="4"/>
          </p:nvPr>
        </p:nvSpPr>
        <p:spPr>
          <a:xfrm>
            <a:off x="8610600" y="6356350"/>
            <a:ext cx="2743200" cy="365125"/>
          </a:xfrm>
          <a:prstGeom prst="rect">
            <a:avLst/>
          </a:prstGeom>
        </p:spPr>
        <p:txBody>
          <a:bodyPr anchor="ctr"/>
          <a:lstStyle>
            <a:lvl1pPr algn="r">
              <a:defRPr sz="100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fld id="{1207E14B-6E82-4F9C-8C77-EF536B860C40}" type="slidenum">
              <a:rPr lang="fr-FR" smtClean="0"/>
              <a:pPr/>
              <a:t>‹N°›</a:t>
            </a:fld>
            <a:endParaRPr lang="fr-FR"/>
          </a:p>
        </p:txBody>
      </p:sp>
    </p:spTree>
    <p:extLst>
      <p:ext uri="{BB962C8B-B14F-4D97-AF65-F5344CB8AC3E}">
        <p14:creationId xmlns:p14="http://schemas.microsoft.com/office/powerpoint/2010/main" val="21551097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jaune sable c6)">
    <p:bg>
      <p:bgPr>
        <a:solidFill>
          <a:srgbClr val="F5F3E6"/>
        </a:solidFill>
        <a:effectLst/>
      </p:bgPr>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37CC41A7-DA1B-457D-F357-06907EF07873}"/>
              </a:ext>
            </a:extLst>
          </p:cNvPr>
          <p:cNvSpPr>
            <a:spLocks noGrp="1"/>
          </p:cNvSpPr>
          <p:nvPr>
            <p:ph type="pic" idx="1"/>
          </p:nvPr>
        </p:nvSpPr>
        <p:spPr>
          <a:xfrm>
            <a:off x="2738029" y="1229932"/>
            <a:ext cx="6715943" cy="4398136"/>
          </a:xfrm>
          <a:prstGeom prst="rect">
            <a:avLst/>
          </a:prstGeom>
        </p:spPr>
        <p:txBody>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7" name="Espace réservé du texte 4">
            <a:extLst>
              <a:ext uri="{FF2B5EF4-FFF2-40B4-BE49-F238E27FC236}">
                <a16:creationId xmlns:a16="http://schemas.microsoft.com/office/drawing/2014/main" id="{494A8FF6-AE4D-018A-A3F1-1F8E37091AC5}"/>
              </a:ext>
            </a:extLst>
          </p:cNvPr>
          <p:cNvSpPr>
            <a:spLocks noGrp="1"/>
          </p:cNvSpPr>
          <p:nvPr>
            <p:ph type="body" sz="quarter" idx="10"/>
          </p:nvPr>
        </p:nvSpPr>
        <p:spPr>
          <a:xfrm>
            <a:off x="838200" y="5760000"/>
            <a:ext cx="10515600" cy="720000"/>
          </a:xfrm>
          <a:prstGeom prst="rect">
            <a:avLst/>
          </a:prstGeom>
        </p:spPr>
        <p:txBody>
          <a:bodyPr anchor="ctr"/>
          <a:lstStyle>
            <a:lvl1pPr marL="0" indent="0" algn="ctr">
              <a:lnSpc>
                <a:spcPct val="100000"/>
              </a:lnSpc>
              <a:buNone/>
              <a:defRPr sz="1600">
                <a:solidFill>
                  <a:srgbClr val="343643"/>
                </a:solidFill>
              </a:defRPr>
            </a:lvl1pPr>
          </a:lstStyle>
          <a:p>
            <a:pPr lvl="0"/>
            <a:r>
              <a:rPr lang="fr-FR"/>
              <a:t>Cliquez pour modifier les styles du texte du masque</a:t>
            </a:r>
          </a:p>
        </p:txBody>
      </p:sp>
      <p:sp>
        <p:nvSpPr>
          <p:cNvPr id="5" name="Titre 4">
            <a:extLst>
              <a:ext uri="{FF2B5EF4-FFF2-40B4-BE49-F238E27FC236}">
                <a16:creationId xmlns:a16="http://schemas.microsoft.com/office/drawing/2014/main" id="{E769A037-573F-A4FB-C310-231D2400D5B4}"/>
              </a:ext>
            </a:extLst>
          </p:cNvPr>
          <p:cNvSpPr>
            <a:spLocks noGrp="1"/>
          </p:cNvSpPr>
          <p:nvPr>
            <p:ph type="title"/>
          </p:nvPr>
        </p:nvSpPr>
        <p:spPr>
          <a:xfrm>
            <a:off x="836400" y="225000"/>
            <a:ext cx="10515600" cy="990000"/>
          </a:xfrm>
          <a:prstGeom prst="rect">
            <a:avLst/>
          </a:prstGeom>
        </p:spPr>
        <p:txBody>
          <a:bodyPr/>
          <a:lstStyle>
            <a:lvl1pPr algn="l">
              <a:defRPr/>
            </a:lvl1pPr>
          </a:lstStyle>
          <a:p>
            <a:r>
              <a:rPr lang="fr-FR"/>
              <a:t>Modifiez le style du titre</a:t>
            </a:r>
          </a:p>
        </p:txBody>
      </p:sp>
      <p:sp>
        <p:nvSpPr>
          <p:cNvPr id="2" name="Espace réservé du numéro de diapositive 6">
            <a:extLst>
              <a:ext uri="{FF2B5EF4-FFF2-40B4-BE49-F238E27FC236}">
                <a16:creationId xmlns:a16="http://schemas.microsoft.com/office/drawing/2014/main" id="{7C250B7E-D6BA-6394-260C-C16F1CE54A3D}"/>
              </a:ext>
            </a:extLst>
          </p:cNvPr>
          <p:cNvSpPr>
            <a:spLocks noGrp="1"/>
          </p:cNvSpPr>
          <p:nvPr>
            <p:ph type="sldNum" sz="quarter" idx="4"/>
          </p:nvPr>
        </p:nvSpPr>
        <p:spPr>
          <a:xfrm>
            <a:off x="8610600" y="6356350"/>
            <a:ext cx="2743200" cy="365125"/>
          </a:xfrm>
          <a:prstGeom prst="rect">
            <a:avLst/>
          </a:prstGeom>
        </p:spPr>
        <p:txBody>
          <a:bodyPr anchor="ctr"/>
          <a:lstStyle>
            <a:lvl1pPr algn="r">
              <a:defRPr sz="100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fld id="{1207E14B-6E82-4F9C-8C77-EF536B860C40}" type="slidenum">
              <a:rPr lang="fr-FR" smtClean="0"/>
              <a:pPr/>
              <a:t>‹N°›</a:t>
            </a:fld>
            <a:endParaRPr lang="fr-FR"/>
          </a:p>
        </p:txBody>
      </p:sp>
      <p:pic>
        <p:nvPicPr>
          <p:cNvPr id="3" name="Image 2" descr="Access42">
            <a:extLst>
              <a:ext uri="{FF2B5EF4-FFF2-40B4-BE49-F238E27FC236}">
                <a16:creationId xmlns:a16="http://schemas.microsoft.com/office/drawing/2014/main" id="{DE53BEA6-459D-6A7D-DF7E-1802B6562E3A}"/>
              </a:ext>
            </a:extLst>
          </p:cNvPr>
          <p:cNvPicPr>
            <a:picLocks noChangeAspect="1"/>
          </p:cNvPicPr>
          <p:nvPr userDrawn="1"/>
        </p:nvPicPr>
        <p:blipFill>
          <a:blip r:embed="rId2"/>
          <a:stretch>
            <a:fillRect/>
          </a:stretch>
        </p:blipFill>
        <p:spPr>
          <a:xfrm>
            <a:off x="11496000" y="6309000"/>
            <a:ext cx="494845" cy="360000"/>
          </a:xfrm>
          <a:prstGeom prst="rect">
            <a:avLst/>
          </a:prstGeom>
        </p:spPr>
      </p:pic>
    </p:spTree>
    <p:extLst>
      <p:ext uri="{BB962C8B-B14F-4D97-AF65-F5344CB8AC3E}">
        <p14:creationId xmlns:p14="http://schemas.microsoft.com/office/powerpoint/2010/main" val="89439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nthracite c2)">
    <p:bg>
      <p:bgPr>
        <a:solidFill>
          <a:srgbClr val="343643"/>
        </a:solidFill>
        <a:effectLst/>
      </p:bgPr>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37CC41A7-DA1B-457D-F357-06907EF07873}"/>
              </a:ext>
            </a:extLst>
          </p:cNvPr>
          <p:cNvSpPr>
            <a:spLocks noGrp="1"/>
          </p:cNvSpPr>
          <p:nvPr>
            <p:ph type="pic" idx="1"/>
          </p:nvPr>
        </p:nvSpPr>
        <p:spPr>
          <a:xfrm>
            <a:off x="2738029" y="1229932"/>
            <a:ext cx="6715943" cy="4398136"/>
          </a:xfrm>
          <a:prstGeom prst="rect">
            <a:avLst/>
          </a:prstGeom>
        </p:spPr>
        <p:txBody>
          <a:bodyPr/>
          <a:lstStyle>
            <a:lvl1pPr marL="0" indent="0">
              <a:buNone/>
              <a:defRPr sz="16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7" name="Espace réservé du texte 4">
            <a:extLst>
              <a:ext uri="{FF2B5EF4-FFF2-40B4-BE49-F238E27FC236}">
                <a16:creationId xmlns:a16="http://schemas.microsoft.com/office/drawing/2014/main" id="{494A8FF6-AE4D-018A-A3F1-1F8E37091AC5}"/>
              </a:ext>
            </a:extLst>
          </p:cNvPr>
          <p:cNvSpPr>
            <a:spLocks noGrp="1"/>
          </p:cNvSpPr>
          <p:nvPr>
            <p:ph type="body" sz="quarter" idx="10"/>
          </p:nvPr>
        </p:nvSpPr>
        <p:spPr>
          <a:xfrm>
            <a:off x="838200" y="5761800"/>
            <a:ext cx="10515600" cy="720000"/>
          </a:xfrm>
          <a:prstGeom prst="rect">
            <a:avLst/>
          </a:prstGeom>
        </p:spPr>
        <p:txBody>
          <a:bodyPr anchor="ctr"/>
          <a:lstStyle>
            <a:lvl1pPr marL="0" indent="0" algn="ctr">
              <a:lnSpc>
                <a:spcPct val="100000"/>
              </a:lnSpc>
              <a:buNone/>
              <a:defRPr sz="1600">
                <a:solidFill>
                  <a:srgbClr val="FFFFFF"/>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6E020450-E135-C42F-9CF3-7D822A17133D}"/>
              </a:ext>
            </a:extLst>
          </p:cNvPr>
          <p:cNvSpPr>
            <a:spLocks noGrp="1"/>
          </p:cNvSpPr>
          <p:nvPr>
            <p:ph type="title"/>
          </p:nvPr>
        </p:nvSpPr>
        <p:spPr>
          <a:xfrm>
            <a:off x="836400" y="225000"/>
            <a:ext cx="10515600" cy="990000"/>
          </a:xfrm>
          <a:prstGeom prst="rect">
            <a:avLst/>
          </a:prstGeom>
        </p:spPr>
        <p:txBody>
          <a:bodyPr/>
          <a:lstStyle>
            <a:lvl1pPr marL="0" indent="0">
              <a:buFont typeface="+mj-lt"/>
              <a:buNone/>
              <a:defRPr>
                <a:solidFill>
                  <a:srgbClr val="FFFFFF"/>
                </a:solidFill>
              </a:defRPr>
            </a:lvl1pPr>
          </a:lstStyle>
          <a:p>
            <a:r>
              <a:rPr lang="fr-FR"/>
              <a:t>Modifiez le style du titre</a:t>
            </a:r>
          </a:p>
        </p:txBody>
      </p:sp>
      <p:pic>
        <p:nvPicPr>
          <p:cNvPr id="3" name="Image 2">
            <a:extLst>
              <a:ext uri="{FF2B5EF4-FFF2-40B4-BE49-F238E27FC236}">
                <a16:creationId xmlns:a16="http://schemas.microsoft.com/office/drawing/2014/main" id="{11466B6F-54D7-C77B-DDC8-678C10000E96}"/>
              </a:ext>
            </a:extLst>
          </p:cNvPr>
          <p:cNvPicPr>
            <a:picLocks noChangeAspect="1"/>
          </p:cNvPicPr>
          <p:nvPr userDrawn="1"/>
        </p:nvPicPr>
        <p:blipFill>
          <a:blip r:embed="rId2"/>
          <a:stretch>
            <a:fillRect/>
          </a:stretch>
        </p:blipFill>
        <p:spPr>
          <a:xfrm>
            <a:off x="11496000" y="6309000"/>
            <a:ext cx="493200" cy="358803"/>
          </a:xfrm>
          <a:prstGeom prst="rect">
            <a:avLst/>
          </a:prstGeom>
        </p:spPr>
      </p:pic>
    </p:spTree>
    <p:extLst>
      <p:ext uri="{BB962C8B-B14F-4D97-AF65-F5344CB8AC3E}">
        <p14:creationId xmlns:p14="http://schemas.microsoft.com/office/powerpoint/2010/main" val="1827010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rouge cramoisi c5)">
    <p:bg>
      <p:bgPr>
        <a:solidFill>
          <a:srgbClr val="962E3D"/>
        </a:solidFill>
        <a:effectLst/>
      </p:bgPr>
    </p:bg>
    <p:spTree>
      <p:nvGrpSpPr>
        <p:cNvPr id="1" name=""/>
        <p:cNvGrpSpPr/>
        <p:nvPr/>
      </p:nvGrpSpPr>
      <p:grpSpPr>
        <a:xfrm>
          <a:off x="0" y="0"/>
          <a:ext cx="0" cy="0"/>
          <a:chOff x="0" y="0"/>
          <a:chExt cx="0" cy="0"/>
        </a:xfrm>
      </p:grpSpPr>
      <p:sp>
        <p:nvSpPr>
          <p:cNvPr id="6" name="image">
            <a:extLst>
              <a:ext uri="{FF2B5EF4-FFF2-40B4-BE49-F238E27FC236}">
                <a16:creationId xmlns:a16="http://schemas.microsoft.com/office/drawing/2014/main" id="{37CC41A7-DA1B-457D-F357-06907EF07873}"/>
              </a:ext>
            </a:extLst>
          </p:cNvPr>
          <p:cNvSpPr>
            <a:spLocks noGrp="1"/>
          </p:cNvSpPr>
          <p:nvPr>
            <p:ph type="pic" idx="1"/>
          </p:nvPr>
        </p:nvSpPr>
        <p:spPr>
          <a:xfrm>
            <a:off x="2738029" y="1229932"/>
            <a:ext cx="6715943" cy="4398136"/>
          </a:xfrm>
          <a:prstGeom prst="rect">
            <a:avLst/>
          </a:prstGeom>
        </p:spPr>
        <p:txBody>
          <a:bodyPr/>
          <a:lstStyle>
            <a:lvl1pPr marL="0" indent="0">
              <a:buNone/>
              <a:defRPr sz="1600">
                <a:solidFill>
                  <a:srgbClr val="FFFFFF"/>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7" name="Espace réservé du texte 4">
            <a:extLst>
              <a:ext uri="{FF2B5EF4-FFF2-40B4-BE49-F238E27FC236}">
                <a16:creationId xmlns:a16="http://schemas.microsoft.com/office/drawing/2014/main" id="{494A8FF6-AE4D-018A-A3F1-1F8E37091AC5}"/>
              </a:ext>
            </a:extLst>
          </p:cNvPr>
          <p:cNvSpPr>
            <a:spLocks noGrp="1"/>
          </p:cNvSpPr>
          <p:nvPr>
            <p:ph type="body" sz="quarter" idx="10"/>
          </p:nvPr>
        </p:nvSpPr>
        <p:spPr>
          <a:xfrm>
            <a:off x="838200" y="5761800"/>
            <a:ext cx="10515600" cy="720000"/>
          </a:xfrm>
          <a:prstGeom prst="rect">
            <a:avLst/>
          </a:prstGeom>
        </p:spPr>
        <p:txBody>
          <a:bodyPr anchor="ctr"/>
          <a:lstStyle>
            <a:lvl1pPr marL="0" indent="0" algn="ctr">
              <a:lnSpc>
                <a:spcPct val="100000"/>
              </a:lnSpc>
              <a:buNone/>
              <a:defRPr sz="1600">
                <a:solidFill>
                  <a:srgbClr val="FFFFFF"/>
                </a:solidFill>
              </a:defRPr>
            </a:lvl1pPr>
          </a:lstStyle>
          <a:p>
            <a:pPr lvl="0"/>
            <a:r>
              <a:rPr lang="fr-FR"/>
              <a:t>Cliquez pour modifier les styles du texte du masque</a:t>
            </a:r>
          </a:p>
        </p:txBody>
      </p:sp>
      <p:sp>
        <p:nvSpPr>
          <p:cNvPr id="2" name="Titre 1">
            <a:extLst>
              <a:ext uri="{FF2B5EF4-FFF2-40B4-BE49-F238E27FC236}">
                <a16:creationId xmlns:a16="http://schemas.microsoft.com/office/drawing/2014/main" id="{6E020450-E135-C42F-9CF3-7D822A17133D}"/>
              </a:ext>
            </a:extLst>
          </p:cNvPr>
          <p:cNvSpPr>
            <a:spLocks noGrp="1"/>
          </p:cNvSpPr>
          <p:nvPr>
            <p:ph type="title"/>
          </p:nvPr>
        </p:nvSpPr>
        <p:spPr>
          <a:xfrm>
            <a:off x="836400" y="225000"/>
            <a:ext cx="10515600" cy="990000"/>
          </a:xfrm>
          <a:prstGeom prst="rect">
            <a:avLst/>
          </a:prstGeom>
        </p:spPr>
        <p:txBody>
          <a:bodyPr/>
          <a:lstStyle>
            <a:lvl1pPr marL="0" indent="0">
              <a:buFont typeface="+mj-lt"/>
              <a:buNone/>
              <a:defRPr>
                <a:solidFill>
                  <a:srgbClr val="FFFFFF"/>
                </a:solidFill>
              </a:defRPr>
            </a:lvl1pPr>
          </a:lstStyle>
          <a:p>
            <a:r>
              <a:rPr lang="fr-FR"/>
              <a:t>Modifiez le style du titre</a:t>
            </a:r>
          </a:p>
        </p:txBody>
      </p:sp>
      <p:pic>
        <p:nvPicPr>
          <p:cNvPr id="3" name="Image 2">
            <a:extLst>
              <a:ext uri="{FF2B5EF4-FFF2-40B4-BE49-F238E27FC236}">
                <a16:creationId xmlns:a16="http://schemas.microsoft.com/office/drawing/2014/main" id="{11466B6F-54D7-C77B-DDC8-678C10000E96}"/>
              </a:ext>
            </a:extLst>
          </p:cNvPr>
          <p:cNvPicPr>
            <a:picLocks noChangeAspect="1"/>
          </p:cNvPicPr>
          <p:nvPr userDrawn="1"/>
        </p:nvPicPr>
        <p:blipFill>
          <a:blip r:embed="rId2"/>
          <a:stretch>
            <a:fillRect/>
          </a:stretch>
        </p:blipFill>
        <p:spPr>
          <a:xfrm>
            <a:off x="11496000" y="6309000"/>
            <a:ext cx="493200" cy="358803"/>
          </a:xfrm>
          <a:prstGeom prst="rect">
            <a:avLst/>
          </a:prstGeom>
        </p:spPr>
      </p:pic>
    </p:spTree>
    <p:extLst>
      <p:ext uri="{BB962C8B-B14F-4D97-AF65-F5344CB8AC3E}">
        <p14:creationId xmlns:p14="http://schemas.microsoft.com/office/powerpoint/2010/main" val="3104349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contenu-simple-1col-Bordu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D00D1-1630-42D3-9151-0768DB5F62CA}"/>
              </a:ext>
            </a:extLst>
          </p:cNvPr>
          <p:cNvSpPr>
            <a:spLocks noGrp="1"/>
          </p:cNvSpPr>
          <p:nvPr>
            <p:ph type="title"/>
          </p:nvPr>
        </p:nvSpPr>
        <p:spPr/>
        <p:txBody>
          <a:bodyPr>
            <a:normAutofit/>
          </a:bodyPr>
          <a:lstStyle>
            <a:lvl1pPr algn="l" defTabSz="914400" rtl="0" eaLnBrk="1" latinLnBrk="0" hangingPunct="1">
              <a:lnSpc>
                <a:spcPct val="90000"/>
              </a:lnSpc>
              <a:spcBef>
                <a:spcPct val="0"/>
              </a:spcBef>
              <a:buNone/>
              <a:defRPr lang="fr-FR" sz="2800" b="1" kern="1200" dirty="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p>
        </p:txBody>
      </p:sp>
      <p:sp>
        <p:nvSpPr>
          <p:cNvPr id="4" name="Espace réservé de la date 3">
            <a:extLst>
              <a:ext uri="{FF2B5EF4-FFF2-40B4-BE49-F238E27FC236}">
                <a16:creationId xmlns:a16="http://schemas.microsoft.com/office/drawing/2014/main" id="{C074C916-6477-473B-976D-2C51A0D0599D}"/>
              </a:ext>
              <a:ext uri="{C183D7F6-B498-43B3-948B-1728B52AA6E4}">
                <adec:decorative xmlns:adec="http://schemas.microsoft.com/office/drawing/2017/decorative" val="1"/>
              </a:ext>
            </a:extLst>
          </p:cNvPr>
          <p:cNvSpPr>
            <a:spLocks noGrp="1"/>
          </p:cNvSpPr>
          <p:nvPr>
            <p:ph type="dt" sz="half" idx="10"/>
          </p:nvPr>
        </p:nvSpPr>
        <p:spPr>
          <a:xfrm>
            <a:off x="838200" y="6356350"/>
            <a:ext cx="5257800" cy="365125"/>
          </a:xfrm>
        </p:spPr>
        <p:txBody>
          <a:bodyPr/>
          <a:lstStyle>
            <a:lvl1pPr>
              <a:defRPr sz="110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8" name="Espace réservé du numéro de diapositive 6">
            <a:extLst>
              <a:ext uri="{FF2B5EF4-FFF2-40B4-BE49-F238E27FC236}">
                <a16:creationId xmlns:a16="http://schemas.microsoft.com/office/drawing/2014/main" id="{7BDF746D-E13F-6827-5DC6-E4F95FA287EA}"/>
              </a:ext>
            </a:extLst>
          </p:cNvPr>
          <p:cNvSpPr>
            <a:spLocks noGrp="1"/>
          </p:cNvSpPr>
          <p:nvPr>
            <p:ph type="sldNum" sz="quarter" idx="4"/>
          </p:nvPr>
        </p:nvSpPr>
        <p:spPr>
          <a:xfrm>
            <a:off x="8610600" y="6356350"/>
            <a:ext cx="2743200" cy="365125"/>
          </a:xfrm>
          <a:prstGeom prst="rect">
            <a:avLst/>
          </a:prstGeom>
        </p:spPr>
        <p:txBody>
          <a:bodyPr anchor="ctr"/>
          <a:lstStyle>
            <a:lvl1pPr algn="r">
              <a:defRPr sz="100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fld id="{1207E14B-6E82-4F9C-8C77-EF536B860C40}" type="slidenum">
              <a:rPr lang="fr-FR" smtClean="0"/>
              <a:pPr/>
              <a:t>‹N°›</a:t>
            </a:fld>
            <a:endParaRPr lang="fr-FR"/>
          </a:p>
        </p:txBody>
      </p:sp>
      <p:sp>
        <p:nvSpPr>
          <p:cNvPr id="6" name="Rectangle 5">
            <a:extLst>
              <a:ext uri="{FF2B5EF4-FFF2-40B4-BE49-F238E27FC236}">
                <a16:creationId xmlns:a16="http://schemas.microsoft.com/office/drawing/2014/main" id="{080D7E78-0B50-ACA2-67EF-77674221B125}"/>
              </a:ext>
              <a:ext uri="{C183D7F6-B498-43B3-948B-1728B52AA6E4}">
                <adec:decorative xmlns:adec="http://schemas.microsoft.com/office/drawing/2017/decorative" val="1"/>
              </a:ext>
            </a:extLst>
          </p:cNvPr>
          <p:cNvSpPr/>
          <p:nvPr userDrawn="1"/>
        </p:nvSpPr>
        <p:spPr>
          <a:xfrm>
            <a:off x="45721" y="45086"/>
            <a:ext cx="12096000" cy="6768000"/>
          </a:xfrm>
          <a:prstGeom prst="rect">
            <a:avLst/>
          </a:prstGeom>
          <a:noFill/>
          <a:ln w="101600">
            <a:solidFill>
              <a:srgbClr val="3148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descr="Access42">
            <a:extLst>
              <a:ext uri="{FF2B5EF4-FFF2-40B4-BE49-F238E27FC236}">
                <a16:creationId xmlns:a16="http://schemas.microsoft.com/office/drawing/2014/main" id="{FBEF2ED5-90E8-ADF2-4407-AEBA712CB76E}"/>
              </a:ext>
            </a:extLst>
          </p:cNvPr>
          <p:cNvPicPr>
            <a:picLocks noChangeAspect="1"/>
          </p:cNvPicPr>
          <p:nvPr userDrawn="1"/>
        </p:nvPicPr>
        <p:blipFill>
          <a:blip r:embed="rId2"/>
          <a:stretch>
            <a:fillRect/>
          </a:stretch>
        </p:blipFill>
        <p:spPr>
          <a:xfrm>
            <a:off x="11496000" y="6309000"/>
            <a:ext cx="494845" cy="360000"/>
          </a:xfrm>
          <a:prstGeom prst="rect">
            <a:avLst/>
          </a:prstGeom>
        </p:spPr>
      </p:pic>
    </p:spTree>
    <p:extLst>
      <p:ext uri="{BB962C8B-B14F-4D97-AF65-F5344CB8AC3E}">
        <p14:creationId xmlns:p14="http://schemas.microsoft.com/office/powerpoint/2010/main" val="28626603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pitre avec bordure (blanc c0)">
    <p:bg>
      <p:bgPr>
        <a:solidFill>
          <a:srgbClr val="F7F7F7"/>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DB9C5-ED61-259D-678C-099F3BDB3E76}"/>
              </a:ext>
            </a:extLst>
          </p:cNvPr>
          <p:cNvSpPr>
            <a:spLocks noGrp="1"/>
          </p:cNvSpPr>
          <p:nvPr>
            <p:ph type="title"/>
          </p:nvPr>
        </p:nvSpPr>
        <p:spPr>
          <a:xfrm>
            <a:off x="838200" y="2799000"/>
            <a:ext cx="10515600" cy="1260000"/>
          </a:xfrm>
        </p:spPr>
        <p:txBody>
          <a:bodyPr>
            <a:normAutofit/>
          </a:bodyPr>
          <a:lstStyle>
            <a:lvl1pPr>
              <a:defRPr sz="3200">
                <a:solidFill>
                  <a:srgbClr val="31486E"/>
                </a:solidFill>
              </a:defRPr>
            </a:lvl1pPr>
          </a:lstStyle>
          <a:p>
            <a:r>
              <a:rPr lang="fr-FR"/>
              <a:t>Modifiez le style du titre</a:t>
            </a:r>
          </a:p>
        </p:txBody>
      </p:sp>
      <p:pic>
        <p:nvPicPr>
          <p:cNvPr id="3" name="Image 2" descr="Access42">
            <a:extLst>
              <a:ext uri="{FF2B5EF4-FFF2-40B4-BE49-F238E27FC236}">
                <a16:creationId xmlns:a16="http://schemas.microsoft.com/office/drawing/2014/main" id="{933E2F0F-CE3E-0EF7-6B76-CBCC04ECC33E}"/>
              </a:ext>
            </a:extLst>
          </p:cNvPr>
          <p:cNvPicPr>
            <a:picLocks noChangeAspect="1"/>
          </p:cNvPicPr>
          <p:nvPr userDrawn="1"/>
        </p:nvPicPr>
        <p:blipFill>
          <a:blip r:embed="rId2"/>
          <a:stretch>
            <a:fillRect/>
          </a:stretch>
        </p:blipFill>
        <p:spPr>
          <a:xfrm>
            <a:off x="11496000" y="6309000"/>
            <a:ext cx="494845" cy="360000"/>
          </a:xfrm>
          <a:prstGeom prst="rect">
            <a:avLst/>
          </a:prstGeom>
        </p:spPr>
      </p:pic>
      <p:sp>
        <p:nvSpPr>
          <p:cNvPr id="5" name="Espace réservé du texte 4">
            <a:extLst>
              <a:ext uri="{FF2B5EF4-FFF2-40B4-BE49-F238E27FC236}">
                <a16:creationId xmlns:a16="http://schemas.microsoft.com/office/drawing/2014/main" id="{03DC7547-9F17-D9CA-CCCD-1390B0F62E27}"/>
              </a:ext>
            </a:extLst>
          </p:cNvPr>
          <p:cNvSpPr>
            <a:spLocks noGrp="1"/>
          </p:cNvSpPr>
          <p:nvPr>
            <p:ph type="body" sz="quarter" idx="10"/>
          </p:nvPr>
        </p:nvSpPr>
        <p:spPr>
          <a:xfrm>
            <a:off x="838200" y="4059002"/>
            <a:ext cx="10515600" cy="771525"/>
          </a:xfrm>
          <a:prstGeom prst="rect">
            <a:avLst/>
          </a:prstGeom>
        </p:spPr>
        <p:txBody>
          <a:bodyPr anchor="ctr"/>
          <a:lstStyle>
            <a:lvl1pPr marL="0" indent="0" algn="ctr">
              <a:lnSpc>
                <a:spcPct val="100000"/>
              </a:lnSpc>
              <a:buNone/>
              <a:defRPr>
                <a:solidFill>
                  <a:srgbClr val="31486E"/>
                </a:solidFill>
              </a:defRPr>
            </a:lvl1pPr>
          </a:lstStyle>
          <a:p>
            <a:pPr lvl="0"/>
            <a:r>
              <a:rPr lang="fr-FR"/>
              <a:t>Cliquez pour modifier les styles du texte du masque</a:t>
            </a:r>
          </a:p>
        </p:txBody>
      </p:sp>
    </p:spTree>
    <p:extLst>
      <p:ext uri="{BB962C8B-B14F-4D97-AF65-F5344CB8AC3E}">
        <p14:creationId xmlns:p14="http://schemas.microsoft.com/office/powerpoint/2010/main" val="14699932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hapitre avec bordure (jaune sable c6)">
    <p:bg>
      <p:bgPr>
        <a:solidFill>
          <a:srgbClr val="F5F3E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78F95-8341-3C13-F3F0-B468A61B2440}"/>
              </a:ext>
            </a:extLst>
          </p:cNvPr>
          <p:cNvSpPr>
            <a:spLocks noGrp="1"/>
          </p:cNvSpPr>
          <p:nvPr>
            <p:ph type="title"/>
          </p:nvPr>
        </p:nvSpPr>
        <p:spPr>
          <a:xfrm>
            <a:off x="835921" y="2799000"/>
            <a:ext cx="10515600" cy="1260000"/>
          </a:xfrm>
        </p:spPr>
        <p:txBody>
          <a:bodyPr>
            <a:normAutofit/>
          </a:bodyPr>
          <a:lstStyle>
            <a:lvl1pPr>
              <a:defRPr sz="3200">
                <a:solidFill>
                  <a:srgbClr val="343643"/>
                </a:solidFill>
              </a:defRPr>
            </a:lvl1pPr>
          </a:lstStyle>
          <a:p>
            <a:r>
              <a:rPr lang="fr-FR"/>
              <a:t>Modifiez le style du titre</a:t>
            </a:r>
          </a:p>
        </p:txBody>
      </p:sp>
      <p:sp>
        <p:nvSpPr>
          <p:cNvPr id="3" name="Rectangle 2">
            <a:extLst>
              <a:ext uri="{FF2B5EF4-FFF2-40B4-BE49-F238E27FC236}">
                <a16:creationId xmlns:a16="http://schemas.microsoft.com/office/drawing/2014/main" id="{D79E843B-AA4E-C074-A4C4-B3D77D8BF5D0}"/>
              </a:ext>
              <a:ext uri="{C183D7F6-B498-43B3-948B-1728B52AA6E4}">
                <adec:decorative xmlns:adec="http://schemas.microsoft.com/office/drawing/2017/decorative" val="1"/>
              </a:ext>
            </a:extLst>
          </p:cNvPr>
          <p:cNvSpPr/>
          <p:nvPr userDrawn="1"/>
        </p:nvSpPr>
        <p:spPr>
          <a:xfrm>
            <a:off x="45721" y="45086"/>
            <a:ext cx="12096000" cy="6768000"/>
          </a:xfrm>
          <a:prstGeom prst="rect">
            <a:avLst/>
          </a:prstGeom>
          <a:noFill/>
          <a:ln w="127000">
            <a:solidFill>
              <a:srgbClr val="3436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4" name="Image 3" descr="Access42">
            <a:extLst>
              <a:ext uri="{FF2B5EF4-FFF2-40B4-BE49-F238E27FC236}">
                <a16:creationId xmlns:a16="http://schemas.microsoft.com/office/drawing/2014/main" id="{104E6042-6B01-D088-3D0A-A4834993223A}"/>
              </a:ext>
            </a:extLst>
          </p:cNvPr>
          <p:cNvPicPr>
            <a:picLocks noChangeAspect="1"/>
          </p:cNvPicPr>
          <p:nvPr userDrawn="1"/>
        </p:nvPicPr>
        <p:blipFill>
          <a:blip r:embed="rId2"/>
          <a:stretch>
            <a:fillRect/>
          </a:stretch>
        </p:blipFill>
        <p:spPr>
          <a:xfrm>
            <a:off x="11496000" y="6309000"/>
            <a:ext cx="494845" cy="360000"/>
          </a:xfrm>
          <a:prstGeom prst="rect">
            <a:avLst/>
          </a:prstGeom>
        </p:spPr>
      </p:pic>
      <p:sp>
        <p:nvSpPr>
          <p:cNvPr id="5" name="Espace réservé du texte 4">
            <a:extLst>
              <a:ext uri="{FF2B5EF4-FFF2-40B4-BE49-F238E27FC236}">
                <a16:creationId xmlns:a16="http://schemas.microsoft.com/office/drawing/2014/main" id="{2C18A013-10C5-4E55-3D0A-86EC1C5D0F8C}"/>
              </a:ext>
            </a:extLst>
          </p:cNvPr>
          <p:cNvSpPr>
            <a:spLocks noGrp="1"/>
          </p:cNvSpPr>
          <p:nvPr>
            <p:ph type="body" sz="quarter" idx="10"/>
          </p:nvPr>
        </p:nvSpPr>
        <p:spPr>
          <a:xfrm>
            <a:off x="838200" y="4059002"/>
            <a:ext cx="10515600" cy="771525"/>
          </a:xfrm>
          <a:prstGeom prst="rect">
            <a:avLst/>
          </a:prstGeom>
        </p:spPr>
        <p:txBody>
          <a:bodyPr anchor="ctr"/>
          <a:lstStyle>
            <a:lvl1pPr marL="0" indent="0" algn="ctr">
              <a:lnSpc>
                <a:spcPct val="100000"/>
              </a:lnSpc>
              <a:buNone/>
              <a:defRPr>
                <a:solidFill>
                  <a:srgbClr val="343643"/>
                </a:solidFill>
              </a:defRPr>
            </a:lvl1pPr>
          </a:lstStyle>
          <a:p>
            <a:pPr lvl="0"/>
            <a:r>
              <a:rPr lang="fr-FR"/>
              <a:t>Cliquez pour modifier les styles du texte du masque</a:t>
            </a:r>
          </a:p>
        </p:txBody>
      </p:sp>
    </p:spTree>
    <p:extLst>
      <p:ext uri="{BB962C8B-B14F-4D97-AF65-F5344CB8AC3E}">
        <p14:creationId xmlns:p14="http://schemas.microsoft.com/office/powerpoint/2010/main" val="2453143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itre avec bordure (bleu argentin c9)">
    <p:bg>
      <p:bgPr>
        <a:solidFill>
          <a:srgbClr val="31486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DB9C5-ED61-259D-678C-099F3BDB3E76}"/>
              </a:ext>
            </a:extLst>
          </p:cNvPr>
          <p:cNvSpPr>
            <a:spLocks noGrp="1"/>
          </p:cNvSpPr>
          <p:nvPr>
            <p:ph type="title"/>
          </p:nvPr>
        </p:nvSpPr>
        <p:spPr>
          <a:xfrm>
            <a:off x="835921" y="2799000"/>
            <a:ext cx="10515600" cy="1260000"/>
          </a:xfrm>
        </p:spPr>
        <p:txBody>
          <a:bodyPr>
            <a:normAutofit/>
          </a:bodyPr>
          <a:lstStyle>
            <a:lvl1pPr>
              <a:defRPr sz="3200">
                <a:solidFill>
                  <a:srgbClr val="FFFFFF"/>
                </a:solidFill>
              </a:defRPr>
            </a:lvl1pPr>
          </a:lstStyle>
          <a:p>
            <a:r>
              <a:rPr lang="fr-FR"/>
              <a:t>Modifiez le style du titre</a:t>
            </a:r>
          </a:p>
        </p:txBody>
      </p:sp>
      <p:sp>
        <p:nvSpPr>
          <p:cNvPr id="3" name="Rectangle 2">
            <a:extLst>
              <a:ext uri="{FF2B5EF4-FFF2-40B4-BE49-F238E27FC236}">
                <a16:creationId xmlns:a16="http://schemas.microsoft.com/office/drawing/2014/main" id="{4EFA0769-5D2A-C30C-98EF-BB17278933A2}"/>
              </a:ext>
              <a:ext uri="{C183D7F6-B498-43B3-948B-1728B52AA6E4}">
                <adec:decorative xmlns:adec="http://schemas.microsoft.com/office/drawing/2017/decorative" val="1"/>
              </a:ext>
            </a:extLst>
          </p:cNvPr>
          <p:cNvSpPr/>
          <p:nvPr userDrawn="1"/>
        </p:nvSpPr>
        <p:spPr>
          <a:xfrm>
            <a:off x="45721" y="45086"/>
            <a:ext cx="12096000" cy="6768000"/>
          </a:xfrm>
          <a:prstGeom prst="rect">
            <a:avLst/>
          </a:prstGeom>
          <a:noFill/>
          <a:ln w="1270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5" name="Image 4">
            <a:extLst>
              <a:ext uri="{FF2B5EF4-FFF2-40B4-BE49-F238E27FC236}">
                <a16:creationId xmlns:a16="http://schemas.microsoft.com/office/drawing/2014/main" id="{4F430457-CEBE-2CF8-EC80-6F579FCA3D90}"/>
              </a:ext>
            </a:extLst>
          </p:cNvPr>
          <p:cNvPicPr>
            <a:picLocks noChangeAspect="1"/>
          </p:cNvPicPr>
          <p:nvPr userDrawn="1"/>
        </p:nvPicPr>
        <p:blipFill>
          <a:blip r:embed="rId2"/>
          <a:stretch>
            <a:fillRect/>
          </a:stretch>
        </p:blipFill>
        <p:spPr>
          <a:xfrm>
            <a:off x="11496000" y="6309002"/>
            <a:ext cx="493200" cy="358803"/>
          </a:xfrm>
          <a:prstGeom prst="rect">
            <a:avLst/>
          </a:prstGeom>
        </p:spPr>
      </p:pic>
      <p:sp>
        <p:nvSpPr>
          <p:cNvPr id="6" name="Espace réservé du texte 4">
            <a:extLst>
              <a:ext uri="{FF2B5EF4-FFF2-40B4-BE49-F238E27FC236}">
                <a16:creationId xmlns:a16="http://schemas.microsoft.com/office/drawing/2014/main" id="{B5A364A1-06F3-41A5-A481-7B33A56472FC}"/>
              </a:ext>
            </a:extLst>
          </p:cNvPr>
          <p:cNvSpPr>
            <a:spLocks noGrp="1"/>
          </p:cNvSpPr>
          <p:nvPr>
            <p:ph type="body" sz="quarter" idx="10"/>
          </p:nvPr>
        </p:nvSpPr>
        <p:spPr>
          <a:xfrm>
            <a:off x="838200" y="4059002"/>
            <a:ext cx="10515600" cy="771525"/>
          </a:xfrm>
          <a:prstGeom prst="rect">
            <a:avLst/>
          </a:prstGeom>
        </p:spPr>
        <p:txBody>
          <a:bodyPr anchor="ctr"/>
          <a:lstStyle>
            <a:lvl1pPr marL="0" indent="0" algn="ctr">
              <a:lnSpc>
                <a:spcPct val="100000"/>
              </a:lnSpc>
              <a:buNone/>
              <a:defRPr>
                <a:solidFill>
                  <a:srgbClr val="FFFFFF"/>
                </a:solidFill>
              </a:defRPr>
            </a:lvl1pPr>
          </a:lstStyle>
          <a:p>
            <a:pPr lvl="0"/>
            <a:r>
              <a:rPr lang="fr-FR"/>
              <a:t>Cliquez pour modifier les styles du texte du masque</a:t>
            </a:r>
          </a:p>
        </p:txBody>
      </p:sp>
    </p:spTree>
    <p:extLst>
      <p:ext uri="{BB962C8B-B14F-4D97-AF65-F5344CB8AC3E}">
        <p14:creationId xmlns:p14="http://schemas.microsoft.com/office/powerpoint/2010/main" val="232970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e-Image-FondBleu">
    <p:bg>
      <p:bgPr>
        <a:solidFill>
          <a:srgbClr val="E3EBF2"/>
        </a:solidFill>
        <a:effectLst/>
      </p:bgPr>
    </p:bg>
    <p:spTree>
      <p:nvGrpSpPr>
        <p:cNvPr id="1" name=""/>
        <p:cNvGrpSpPr/>
        <p:nvPr/>
      </p:nvGrpSpPr>
      <p:grpSpPr>
        <a:xfrm>
          <a:off x="0" y="0"/>
          <a:ext cx="0" cy="0"/>
          <a:chOff x="0" y="0"/>
          <a:chExt cx="0" cy="0"/>
        </a:xfrm>
      </p:grpSpPr>
      <p:sp>
        <p:nvSpPr>
          <p:cNvPr id="10" name="Titre">
            <a:extLst>
              <a:ext uri="{FF2B5EF4-FFF2-40B4-BE49-F238E27FC236}">
                <a16:creationId xmlns:a16="http://schemas.microsoft.com/office/drawing/2014/main" id="{71681DEC-D061-7F71-E905-CDF959988C17}"/>
              </a:ext>
            </a:extLst>
          </p:cNvPr>
          <p:cNvSpPr>
            <a:spLocks noGrp="1"/>
          </p:cNvSpPr>
          <p:nvPr>
            <p:ph type="title"/>
          </p:nvPr>
        </p:nvSpPr>
        <p:spPr>
          <a:xfrm>
            <a:off x="828000" y="360000"/>
            <a:ext cx="10515600" cy="720000"/>
          </a:xfrm>
          <a:prstGeom prst="rect">
            <a:avLst/>
          </a:prstGeom>
        </p:spPr>
        <p:txBody>
          <a:bodyPr vert="horz" lIns="91440" tIns="45720" rIns="91440" bIns="45720" rtlCol="0" anchor="t">
            <a:normAutofit/>
          </a:bodyPr>
          <a:lstStyle/>
          <a:p>
            <a:r>
              <a:rPr lang="fr-FR"/>
              <a:t>Modifiez le style du titre</a:t>
            </a:r>
          </a:p>
        </p:txBody>
      </p:sp>
      <p:sp>
        <p:nvSpPr>
          <p:cNvPr id="6" name="fond">
            <a:extLst>
              <a:ext uri="{FF2B5EF4-FFF2-40B4-BE49-F238E27FC236}">
                <a16:creationId xmlns:a16="http://schemas.microsoft.com/office/drawing/2014/main" id="{5911EBBC-647D-3839-5949-89BEA66EBDB6}"/>
              </a:ext>
              <a:ext uri="{C183D7F6-B498-43B3-948B-1728B52AA6E4}">
                <adec:decorative xmlns:adec="http://schemas.microsoft.com/office/drawing/2017/decorative" val="1"/>
              </a:ext>
            </a:extLst>
          </p:cNvPr>
          <p:cNvSpPr/>
          <p:nvPr userDrawn="1"/>
        </p:nvSpPr>
        <p:spPr>
          <a:xfrm>
            <a:off x="6096001" y="0"/>
            <a:ext cx="608482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
        <p:nvSpPr>
          <p:cNvPr id="7" name="Espace réservé du contenu 1">
            <a:extLst>
              <a:ext uri="{FF2B5EF4-FFF2-40B4-BE49-F238E27FC236}">
                <a16:creationId xmlns:a16="http://schemas.microsoft.com/office/drawing/2014/main" id="{AB089010-92AB-AE97-8BE0-1365F2C95D7C}"/>
              </a:ext>
            </a:extLst>
          </p:cNvPr>
          <p:cNvSpPr>
            <a:spLocks noGrp="1"/>
          </p:cNvSpPr>
          <p:nvPr>
            <p:ph idx="13"/>
          </p:nvPr>
        </p:nvSpPr>
        <p:spPr>
          <a:xfrm>
            <a:off x="838200" y="1273752"/>
            <a:ext cx="4554415" cy="4610210"/>
          </a:xfrm>
        </p:spPr>
        <p:txBody>
          <a:bodyPr tIns="216000">
            <a:normAutofit/>
          </a:bodyPr>
          <a:lstStyle>
            <a:lvl1pPr marL="0" indent="0">
              <a:lnSpc>
                <a:spcPct val="100000"/>
              </a:lnSpc>
              <a:buNone/>
              <a:defRPr lang="fr-FR" sz="1600" b="0" kern="1200" dirty="0">
                <a:solidFill>
                  <a:srgbClr val="051B36"/>
                </a:solidFill>
                <a:latin typeface="Verdana" panose="020B0604030504040204" pitchFamily="34" charset="0"/>
                <a:ea typeface="Verdana" panose="020B0604030504040204" pitchFamily="34" charset="0"/>
                <a:cs typeface="Verdana" panose="020B0604030504040204" pitchFamily="34" charset="0"/>
              </a:defRPr>
            </a:lvl1pPr>
            <a:lvl2pPr>
              <a:defRPr sz="1600">
                <a:solidFill>
                  <a:srgbClr val="051B36"/>
                </a:solidFill>
                <a:latin typeface="Verdana" panose="020B0604030504040204" pitchFamily="34" charset="0"/>
                <a:ea typeface="Verdana" panose="020B0604030504040204" pitchFamily="34" charset="0"/>
                <a:cs typeface="Verdana" panose="020B0604030504040204" pitchFamily="34" charset="0"/>
              </a:defRPr>
            </a:lvl2pPr>
            <a:lvl3pPr>
              <a:defRPr sz="1600">
                <a:solidFill>
                  <a:srgbClr val="051B36"/>
                </a:solidFill>
                <a:latin typeface="Verdana" panose="020B0604030504040204" pitchFamily="34" charset="0"/>
                <a:ea typeface="Verdana" panose="020B0604030504040204" pitchFamily="34" charset="0"/>
                <a:cs typeface="Verdana" panose="020B0604030504040204" pitchFamily="34" charset="0"/>
              </a:defRPr>
            </a:lvl3pPr>
            <a:lvl4pPr>
              <a:defRPr sz="1600">
                <a:solidFill>
                  <a:srgbClr val="051B36"/>
                </a:solidFill>
                <a:latin typeface="Verdana" panose="020B0604030504040204" pitchFamily="34" charset="0"/>
                <a:ea typeface="Verdana" panose="020B0604030504040204" pitchFamily="34" charset="0"/>
                <a:cs typeface="Verdana" panose="020B0604030504040204" pitchFamily="34" charset="0"/>
              </a:defRPr>
            </a:lvl4pPr>
            <a:lvl5pPr>
              <a:defRPr sz="1600">
                <a:solidFill>
                  <a:srgbClr val="051B36"/>
                </a:solidFill>
                <a:latin typeface="Verdana" panose="020B0604030504040204" pitchFamily="34" charset="0"/>
                <a:ea typeface="Verdana" panose="020B0604030504040204" pitchFamily="34" charset="0"/>
                <a:cs typeface="Verdana" panose="020B060403050404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2">
            <a:extLst>
              <a:ext uri="{FF2B5EF4-FFF2-40B4-BE49-F238E27FC236}">
                <a16:creationId xmlns:a16="http://schemas.microsoft.com/office/drawing/2014/main" id="{AD80CC32-D5CB-E411-56DE-87CB5FBC76DB}"/>
              </a:ext>
            </a:extLst>
          </p:cNvPr>
          <p:cNvSpPr>
            <a:spLocks noGrp="1"/>
          </p:cNvSpPr>
          <p:nvPr>
            <p:ph type="body" sz="half" idx="12"/>
          </p:nvPr>
        </p:nvSpPr>
        <p:spPr>
          <a:xfrm>
            <a:off x="827916" y="6153977"/>
            <a:ext cx="4564699" cy="365125"/>
          </a:xfrm>
        </p:spPr>
        <p:txBody>
          <a:bodyPr>
            <a:normAutofit/>
          </a:bodyPr>
          <a:lstStyle>
            <a:lvl1pPr marL="0" indent="0">
              <a:buNone/>
              <a:defRPr sz="14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3" name="image">
            <a:extLst>
              <a:ext uri="{FF2B5EF4-FFF2-40B4-BE49-F238E27FC236}">
                <a16:creationId xmlns:a16="http://schemas.microsoft.com/office/drawing/2014/main" id="{19BB611F-DD8E-4C3B-8627-246D0C798869}"/>
              </a:ext>
            </a:extLst>
          </p:cNvPr>
          <p:cNvSpPr>
            <a:spLocks noGrp="1"/>
          </p:cNvSpPr>
          <p:nvPr>
            <p:ph type="pic" idx="1"/>
          </p:nvPr>
        </p:nvSpPr>
        <p:spPr>
          <a:xfrm>
            <a:off x="6811108" y="1273751"/>
            <a:ext cx="4544280" cy="46102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numéro de diapositive 6">
            <a:extLst>
              <a:ext uri="{FF2B5EF4-FFF2-40B4-BE49-F238E27FC236}">
                <a16:creationId xmlns:a16="http://schemas.microsoft.com/office/drawing/2014/main" id="{BBF06251-8380-3446-E7A2-E40905DF01BD}"/>
              </a:ext>
            </a:extLst>
          </p:cNvPr>
          <p:cNvSpPr>
            <a:spLocks noGrp="1"/>
          </p:cNvSpPr>
          <p:nvPr>
            <p:ph type="sldNum" sz="quarter" idx="4"/>
          </p:nvPr>
        </p:nvSpPr>
        <p:spPr>
          <a:xfrm>
            <a:off x="8610600" y="6356352"/>
            <a:ext cx="2743200" cy="365125"/>
          </a:xfrm>
          <a:prstGeom prst="rect">
            <a:avLst/>
          </a:prstGeom>
        </p:spPr>
        <p:txBody>
          <a:bodyPr anchor="ctr"/>
          <a:lstStyle>
            <a:lvl1pPr algn="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207E14B-6E82-4F9C-8C77-EF536B860C40}" type="slidenum">
              <a:rPr lang="fr-FR" smtClean="0"/>
              <a:pPr/>
              <a:t>‹N°›</a:t>
            </a:fld>
            <a:endParaRPr lang="fr-FR"/>
          </a:p>
        </p:txBody>
      </p:sp>
      <p:pic>
        <p:nvPicPr>
          <p:cNvPr id="8" name="Access42" descr="Access42">
            <a:extLst>
              <a:ext uri="{FF2B5EF4-FFF2-40B4-BE49-F238E27FC236}">
                <a16:creationId xmlns:a16="http://schemas.microsoft.com/office/drawing/2014/main" id="{90904B6E-5452-A3E9-F534-63F6B69CC633}"/>
              </a:ext>
            </a:extLst>
          </p:cNvPr>
          <p:cNvPicPr>
            <a:picLocks noChangeAspect="1"/>
          </p:cNvPicPr>
          <p:nvPr userDrawn="1"/>
        </p:nvPicPr>
        <p:blipFill>
          <a:blip r:embed="rId2"/>
          <a:stretch>
            <a:fillRect/>
          </a:stretch>
        </p:blipFill>
        <p:spPr>
          <a:xfrm>
            <a:off x="11516487" y="6336538"/>
            <a:ext cx="425451" cy="311150"/>
          </a:xfrm>
          <a:prstGeom prst="rect">
            <a:avLst/>
          </a:prstGeom>
        </p:spPr>
      </p:pic>
    </p:spTree>
    <p:extLst>
      <p:ext uri="{BB962C8B-B14F-4D97-AF65-F5344CB8AC3E}">
        <p14:creationId xmlns:p14="http://schemas.microsoft.com/office/powerpoint/2010/main" val="37502031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hapitre avec bordure (jaune sable c6)">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78F95-8341-3C13-F3F0-B468A61B2440}"/>
              </a:ext>
            </a:extLst>
          </p:cNvPr>
          <p:cNvSpPr>
            <a:spLocks noGrp="1"/>
          </p:cNvSpPr>
          <p:nvPr>
            <p:ph type="title"/>
          </p:nvPr>
        </p:nvSpPr>
        <p:spPr>
          <a:xfrm>
            <a:off x="835921" y="2799000"/>
            <a:ext cx="10515600" cy="1260000"/>
          </a:xfrm>
        </p:spPr>
        <p:txBody>
          <a:bodyPr>
            <a:normAutofit/>
          </a:bodyPr>
          <a:lstStyle>
            <a:lvl1pPr>
              <a:defRPr sz="3200">
                <a:solidFill>
                  <a:srgbClr val="343643"/>
                </a:solidFill>
              </a:defRPr>
            </a:lvl1pPr>
          </a:lstStyle>
          <a:p>
            <a:r>
              <a:rPr lang="fr-FR"/>
              <a:t>Modifiez le style du titre</a:t>
            </a:r>
          </a:p>
        </p:txBody>
      </p:sp>
      <p:sp>
        <p:nvSpPr>
          <p:cNvPr id="3" name="Rectangle 2">
            <a:extLst>
              <a:ext uri="{FF2B5EF4-FFF2-40B4-BE49-F238E27FC236}">
                <a16:creationId xmlns:a16="http://schemas.microsoft.com/office/drawing/2014/main" id="{D79E843B-AA4E-C074-A4C4-B3D77D8BF5D0}"/>
              </a:ext>
              <a:ext uri="{C183D7F6-B498-43B3-948B-1728B52AA6E4}">
                <adec:decorative xmlns:adec="http://schemas.microsoft.com/office/drawing/2017/decorative" val="1"/>
              </a:ext>
            </a:extLst>
          </p:cNvPr>
          <p:cNvSpPr/>
          <p:nvPr userDrawn="1"/>
        </p:nvSpPr>
        <p:spPr>
          <a:xfrm>
            <a:off x="45721" y="45086"/>
            <a:ext cx="12096000" cy="6768000"/>
          </a:xfrm>
          <a:prstGeom prst="rect">
            <a:avLst/>
          </a:prstGeom>
          <a:noFill/>
          <a:ln w="127000">
            <a:solidFill>
              <a:srgbClr val="3436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pic>
        <p:nvPicPr>
          <p:cNvPr id="4" name="Image 3" descr="Access42">
            <a:extLst>
              <a:ext uri="{FF2B5EF4-FFF2-40B4-BE49-F238E27FC236}">
                <a16:creationId xmlns:a16="http://schemas.microsoft.com/office/drawing/2014/main" id="{104E6042-6B01-D088-3D0A-A4834993223A}"/>
              </a:ext>
            </a:extLst>
          </p:cNvPr>
          <p:cNvPicPr>
            <a:picLocks noChangeAspect="1"/>
          </p:cNvPicPr>
          <p:nvPr userDrawn="1"/>
        </p:nvPicPr>
        <p:blipFill>
          <a:blip r:embed="rId2"/>
          <a:stretch>
            <a:fillRect/>
          </a:stretch>
        </p:blipFill>
        <p:spPr>
          <a:xfrm>
            <a:off x="11496000" y="6309000"/>
            <a:ext cx="494845" cy="360000"/>
          </a:xfrm>
          <a:prstGeom prst="rect">
            <a:avLst/>
          </a:prstGeom>
        </p:spPr>
      </p:pic>
      <p:sp>
        <p:nvSpPr>
          <p:cNvPr id="5" name="Espace réservé du texte 4">
            <a:extLst>
              <a:ext uri="{FF2B5EF4-FFF2-40B4-BE49-F238E27FC236}">
                <a16:creationId xmlns:a16="http://schemas.microsoft.com/office/drawing/2014/main" id="{2C18A013-10C5-4E55-3D0A-86EC1C5D0F8C}"/>
              </a:ext>
            </a:extLst>
          </p:cNvPr>
          <p:cNvSpPr>
            <a:spLocks noGrp="1"/>
          </p:cNvSpPr>
          <p:nvPr>
            <p:ph type="body" sz="quarter" idx="10"/>
          </p:nvPr>
        </p:nvSpPr>
        <p:spPr>
          <a:xfrm>
            <a:off x="838200" y="4059002"/>
            <a:ext cx="10515600" cy="771525"/>
          </a:xfrm>
          <a:prstGeom prst="rect">
            <a:avLst/>
          </a:prstGeom>
        </p:spPr>
        <p:txBody>
          <a:bodyPr anchor="ctr"/>
          <a:lstStyle>
            <a:lvl1pPr marL="0" indent="0" algn="ctr">
              <a:lnSpc>
                <a:spcPct val="100000"/>
              </a:lnSpc>
              <a:buNone/>
              <a:defRPr>
                <a:solidFill>
                  <a:srgbClr val="343643"/>
                </a:solidFill>
              </a:defRPr>
            </a:lvl1pPr>
          </a:lstStyle>
          <a:p>
            <a:pPr lvl="0"/>
            <a:r>
              <a:rPr lang="fr-FR"/>
              <a:t>Cliquez pour modifier les styles du texte du masque</a:t>
            </a:r>
          </a:p>
        </p:txBody>
      </p:sp>
    </p:spTree>
    <p:extLst>
      <p:ext uri="{BB962C8B-B14F-4D97-AF65-F5344CB8AC3E}">
        <p14:creationId xmlns:p14="http://schemas.microsoft.com/office/powerpoint/2010/main" val="400722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avec bordure (jaune sable c6)">
    <p:bg>
      <p:bgPr>
        <a:solidFill>
          <a:srgbClr val="F5F3E6"/>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B78F95-8341-3C13-F3F0-B468A61B2440}"/>
              </a:ext>
            </a:extLst>
          </p:cNvPr>
          <p:cNvSpPr>
            <a:spLocks noGrp="1"/>
          </p:cNvSpPr>
          <p:nvPr>
            <p:ph type="title"/>
          </p:nvPr>
        </p:nvSpPr>
        <p:spPr>
          <a:xfrm>
            <a:off x="835921" y="2799000"/>
            <a:ext cx="10515600" cy="1260000"/>
          </a:xfrm>
        </p:spPr>
        <p:txBody>
          <a:bodyPr>
            <a:normAutofit/>
          </a:bodyPr>
          <a:lstStyle>
            <a:lvl1pPr>
              <a:defRPr sz="3200">
                <a:solidFill>
                  <a:srgbClr val="343643"/>
                </a:solidFill>
              </a:defRPr>
            </a:lvl1pPr>
          </a:lstStyle>
          <a:p>
            <a:r>
              <a:rPr lang="fr-FR"/>
              <a:t>Modifiez le style du titre</a:t>
            </a:r>
          </a:p>
        </p:txBody>
      </p:sp>
      <p:sp>
        <p:nvSpPr>
          <p:cNvPr id="3" name="Rectangle 2">
            <a:extLst>
              <a:ext uri="{FF2B5EF4-FFF2-40B4-BE49-F238E27FC236}">
                <a16:creationId xmlns:a16="http://schemas.microsoft.com/office/drawing/2014/main" id="{D79E843B-AA4E-C074-A4C4-B3D77D8BF5D0}"/>
              </a:ext>
              <a:ext uri="{C183D7F6-B498-43B3-948B-1728B52AA6E4}">
                <adec:decorative xmlns:adec="http://schemas.microsoft.com/office/drawing/2017/decorative" val="1"/>
              </a:ext>
            </a:extLst>
          </p:cNvPr>
          <p:cNvSpPr/>
          <p:nvPr userDrawn="1"/>
        </p:nvSpPr>
        <p:spPr>
          <a:xfrm>
            <a:off x="45721" y="45086"/>
            <a:ext cx="12096000" cy="6768000"/>
          </a:xfrm>
          <a:prstGeom prst="rect">
            <a:avLst/>
          </a:prstGeom>
          <a:noFill/>
          <a:ln w="127000">
            <a:solidFill>
              <a:srgbClr val="3436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descr="Access42">
            <a:extLst>
              <a:ext uri="{FF2B5EF4-FFF2-40B4-BE49-F238E27FC236}">
                <a16:creationId xmlns:a16="http://schemas.microsoft.com/office/drawing/2014/main" id="{104E6042-6B01-D088-3D0A-A4834993223A}"/>
              </a:ext>
            </a:extLst>
          </p:cNvPr>
          <p:cNvPicPr>
            <a:picLocks noChangeAspect="1"/>
          </p:cNvPicPr>
          <p:nvPr userDrawn="1"/>
        </p:nvPicPr>
        <p:blipFill>
          <a:blip r:embed="rId2"/>
          <a:stretch>
            <a:fillRect/>
          </a:stretch>
        </p:blipFill>
        <p:spPr>
          <a:xfrm>
            <a:off x="11496000" y="6309000"/>
            <a:ext cx="494845" cy="360000"/>
          </a:xfrm>
          <a:prstGeom prst="rect">
            <a:avLst/>
          </a:prstGeom>
        </p:spPr>
      </p:pic>
      <p:sp>
        <p:nvSpPr>
          <p:cNvPr id="5" name="Espace réservé du texte 4">
            <a:extLst>
              <a:ext uri="{FF2B5EF4-FFF2-40B4-BE49-F238E27FC236}">
                <a16:creationId xmlns:a16="http://schemas.microsoft.com/office/drawing/2014/main" id="{2C18A013-10C5-4E55-3D0A-86EC1C5D0F8C}"/>
              </a:ext>
            </a:extLst>
          </p:cNvPr>
          <p:cNvSpPr>
            <a:spLocks noGrp="1"/>
          </p:cNvSpPr>
          <p:nvPr>
            <p:ph type="body" sz="quarter" idx="10"/>
          </p:nvPr>
        </p:nvSpPr>
        <p:spPr>
          <a:xfrm>
            <a:off x="838200" y="4059000"/>
            <a:ext cx="10515600" cy="771525"/>
          </a:xfrm>
          <a:prstGeom prst="rect">
            <a:avLst/>
          </a:prstGeom>
        </p:spPr>
        <p:txBody>
          <a:bodyPr anchor="ctr"/>
          <a:lstStyle>
            <a:lvl1pPr marL="0" indent="0" algn="ctr">
              <a:lnSpc>
                <a:spcPct val="100000"/>
              </a:lnSpc>
              <a:buNone/>
              <a:defRPr>
                <a:solidFill>
                  <a:srgbClr val="343643"/>
                </a:solidFill>
              </a:defRPr>
            </a:lvl1pPr>
          </a:lstStyle>
          <a:p>
            <a:pPr lvl="0"/>
            <a:r>
              <a:rPr lang="fr-FR"/>
              <a:t>Cliquez pour modifier les styles du texte du masque</a:t>
            </a:r>
          </a:p>
        </p:txBody>
      </p:sp>
    </p:spTree>
    <p:extLst>
      <p:ext uri="{BB962C8B-B14F-4D97-AF65-F5344CB8AC3E}">
        <p14:creationId xmlns:p14="http://schemas.microsoft.com/office/powerpoint/2010/main" val="1920735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avec bordure (bleu argentin c9)">
    <p:bg>
      <p:bgPr>
        <a:solidFill>
          <a:srgbClr val="31486E"/>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DB9C5-ED61-259D-678C-099F3BDB3E76}"/>
              </a:ext>
            </a:extLst>
          </p:cNvPr>
          <p:cNvSpPr>
            <a:spLocks noGrp="1"/>
          </p:cNvSpPr>
          <p:nvPr>
            <p:ph type="title"/>
          </p:nvPr>
        </p:nvSpPr>
        <p:spPr>
          <a:xfrm>
            <a:off x="835921" y="2799000"/>
            <a:ext cx="10515600" cy="1260000"/>
          </a:xfrm>
        </p:spPr>
        <p:txBody>
          <a:bodyPr>
            <a:normAutofit/>
          </a:bodyPr>
          <a:lstStyle>
            <a:lvl1pPr>
              <a:defRPr sz="3200">
                <a:solidFill>
                  <a:srgbClr val="FFFFFF"/>
                </a:solidFill>
              </a:defRPr>
            </a:lvl1pPr>
          </a:lstStyle>
          <a:p>
            <a:r>
              <a:rPr lang="fr-FR"/>
              <a:t>Modifiez le style du titre</a:t>
            </a:r>
          </a:p>
        </p:txBody>
      </p:sp>
      <p:sp>
        <p:nvSpPr>
          <p:cNvPr id="3" name="Rectangle 2">
            <a:extLst>
              <a:ext uri="{FF2B5EF4-FFF2-40B4-BE49-F238E27FC236}">
                <a16:creationId xmlns:a16="http://schemas.microsoft.com/office/drawing/2014/main" id="{4EFA0769-5D2A-C30C-98EF-BB17278933A2}"/>
              </a:ext>
              <a:ext uri="{C183D7F6-B498-43B3-948B-1728B52AA6E4}">
                <adec:decorative xmlns:adec="http://schemas.microsoft.com/office/drawing/2017/decorative" val="1"/>
              </a:ext>
            </a:extLst>
          </p:cNvPr>
          <p:cNvSpPr/>
          <p:nvPr userDrawn="1"/>
        </p:nvSpPr>
        <p:spPr>
          <a:xfrm>
            <a:off x="45721" y="45086"/>
            <a:ext cx="12096000" cy="6768000"/>
          </a:xfrm>
          <a:prstGeom prst="rect">
            <a:avLst/>
          </a:prstGeom>
          <a:noFill/>
          <a:ln w="1270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4F430457-CEBE-2CF8-EC80-6F579FCA3D90}"/>
              </a:ext>
            </a:extLst>
          </p:cNvPr>
          <p:cNvPicPr>
            <a:picLocks noChangeAspect="1"/>
          </p:cNvPicPr>
          <p:nvPr userDrawn="1"/>
        </p:nvPicPr>
        <p:blipFill>
          <a:blip r:embed="rId2"/>
          <a:stretch>
            <a:fillRect/>
          </a:stretch>
        </p:blipFill>
        <p:spPr>
          <a:xfrm>
            <a:off x="11496000" y="6309000"/>
            <a:ext cx="493200" cy="358803"/>
          </a:xfrm>
          <a:prstGeom prst="rect">
            <a:avLst/>
          </a:prstGeom>
        </p:spPr>
      </p:pic>
      <p:sp>
        <p:nvSpPr>
          <p:cNvPr id="6" name="Espace réservé du texte 4">
            <a:extLst>
              <a:ext uri="{FF2B5EF4-FFF2-40B4-BE49-F238E27FC236}">
                <a16:creationId xmlns:a16="http://schemas.microsoft.com/office/drawing/2014/main" id="{B5A364A1-06F3-41A5-A481-7B33A56472FC}"/>
              </a:ext>
            </a:extLst>
          </p:cNvPr>
          <p:cNvSpPr>
            <a:spLocks noGrp="1"/>
          </p:cNvSpPr>
          <p:nvPr>
            <p:ph type="body" sz="quarter" idx="10"/>
          </p:nvPr>
        </p:nvSpPr>
        <p:spPr>
          <a:xfrm>
            <a:off x="838200" y="4059000"/>
            <a:ext cx="10515600" cy="771525"/>
          </a:xfrm>
          <a:prstGeom prst="rect">
            <a:avLst/>
          </a:prstGeom>
        </p:spPr>
        <p:txBody>
          <a:bodyPr anchor="ctr"/>
          <a:lstStyle>
            <a:lvl1pPr marL="0" indent="0" algn="ctr">
              <a:lnSpc>
                <a:spcPct val="100000"/>
              </a:lnSpc>
              <a:buNone/>
              <a:defRPr>
                <a:solidFill>
                  <a:srgbClr val="FFFFFF"/>
                </a:solidFill>
              </a:defRPr>
            </a:lvl1pPr>
          </a:lstStyle>
          <a:p>
            <a:pPr lvl="0"/>
            <a:r>
              <a:rPr lang="fr-FR"/>
              <a:t>Cliquez pour modifier les styles du texte du masque</a:t>
            </a:r>
          </a:p>
        </p:txBody>
      </p:sp>
    </p:spTree>
    <p:extLst>
      <p:ext uri="{BB962C8B-B14F-4D97-AF65-F5344CB8AC3E}">
        <p14:creationId xmlns:p14="http://schemas.microsoft.com/office/powerpoint/2010/main" val="1115171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itre sans bordure (bleu ciel c4a)">
    <p:bg>
      <p:bgPr>
        <a:solidFill>
          <a:srgbClr val="E3EBF3"/>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DDB9C5-ED61-259D-678C-099F3BDB3E76}"/>
              </a:ext>
            </a:extLst>
          </p:cNvPr>
          <p:cNvSpPr>
            <a:spLocks noGrp="1"/>
          </p:cNvSpPr>
          <p:nvPr>
            <p:ph type="title"/>
          </p:nvPr>
        </p:nvSpPr>
        <p:spPr>
          <a:xfrm>
            <a:off x="835921" y="2799000"/>
            <a:ext cx="10515600" cy="1260000"/>
          </a:xfrm>
        </p:spPr>
        <p:txBody>
          <a:bodyPr>
            <a:normAutofit/>
          </a:bodyPr>
          <a:lstStyle>
            <a:lvl1pPr>
              <a:defRPr sz="3200">
                <a:solidFill>
                  <a:srgbClr val="31486E"/>
                </a:solidFill>
              </a:defRPr>
            </a:lvl1pPr>
          </a:lstStyle>
          <a:p>
            <a:r>
              <a:rPr lang="fr-FR"/>
              <a:t>Modifiez le style du titre</a:t>
            </a:r>
          </a:p>
        </p:txBody>
      </p:sp>
      <p:pic>
        <p:nvPicPr>
          <p:cNvPr id="3" name="Image 2" descr="Access42">
            <a:extLst>
              <a:ext uri="{FF2B5EF4-FFF2-40B4-BE49-F238E27FC236}">
                <a16:creationId xmlns:a16="http://schemas.microsoft.com/office/drawing/2014/main" id="{933E2F0F-CE3E-0EF7-6B76-CBCC04ECC33E}"/>
              </a:ext>
            </a:extLst>
          </p:cNvPr>
          <p:cNvPicPr>
            <a:picLocks noChangeAspect="1"/>
          </p:cNvPicPr>
          <p:nvPr userDrawn="1"/>
        </p:nvPicPr>
        <p:blipFill>
          <a:blip r:embed="rId2"/>
          <a:stretch>
            <a:fillRect/>
          </a:stretch>
        </p:blipFill>
        <p:spPr>
          <a:xfrm>
            <a:off x="11496000" y="6309000"/>
            <a:ext cx="494845" cy="360000"/>
          </a:xfrm>
          <a:prstGeom prst="rect">
            <a:avLst/>
          </a:prstGeom>
        </p:spPr>
      </p:pic>
      <p:sp>
        <p:nvSpPr>
          <p:cNvPr id="5" name="Espace réservé du texte 4">
            <a:extLst>
              <a:ext uri="{FF2B5EF4-FFF2-40B4-BE49-F238E27FC236}">
                <a16:creationId xmlns:a16="http://schemas.microsoft.com/office/drawing/2014/main" id="{ECB10970-547D-09AA-011F-102D28A3AD3F}"/>
              </a:ext>
            </a:extLst>
          </p:cNvPr>
          <p:cNvSpPr>
            <a:spLocks noGrp="1"/>
          </p:cNvSpPr>
          <p:nvPr>
            <p:ph type="body" sz="quarter" idx="10"/>
          </p:nvPr>
        </p:nvSpPr>
        <p:spPr>
          <a:xfrm>
            <a:off x="838200" y="4059000"/>
            <a:ext cx="10515600" cy="771525"/>
          </a:xfrm>
          <a:prstGeom prst="rect">
            <a:avLst/>
          </a:prstGeom>
        </p:spPr>
        <p:txBody>
          <a:bodyPr anchor="ctr"/>
          <a:lstStyle>
            <a:lvl1pPr marL="0" indent="0" algn="ctr">
              <a:lnSpc>
                <a:spcPct val="100000"/>
              </a:lnSpc>
              <a:buNone/>
              <a:defRPr>
                <a:solidFill>
                  <a:srgbClr val="31486E"/>
                </a:solidFill>
              </a:defRPr>
            </a:lvl1pPr>
          </a:lstStyle>
          <a:p>
            <a:pPr lvl="0"/>
            <a:r>
              <a:rPr lang="fr-FR"/>
              <a:t>Cliquez pour modifier les styles du texte du masque</a:t>
            </a:r>
          </a:p>
        </p:txBody>
      </p:sp>
    </p:spTree>
    <p:extLst>
      <p:ext uri="{BB962C8B-B14F-4D97-AF65-F5344CB8AC3E}">
        <p14:creationId xmlns:p14="http://schemas.microsoft.com/office/powerpoint/2010/main" val="3071189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et contenu – blan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CD00D1-1630-42D3-9151-0768DB5F62CA}"/>
              </a:ext>
            </a:extLst>
          </p:cNvPr>
          <p:cNvSpPr>
            <a:spLocks noGrp="1"/>
          </p:cNvSpPr>
          <p:nvPr>
            <p:ph type="title"/>
          </p:nvPr>
        </p:nvSpPr>
        <p:spPr/>
        <p:txBody>
          <a:bodyPr anchor="ctr">
            <a:normAutofit/>
          </a:bodyPr>
          <a:lstStyle>
            <a:lvl1pPr algn="l" defTabSz="914400" rtl="0" eaLnBrk="1" latinLnBrk="0" hangingPunct="1">
              <a:lnSpc>
                <a:spcPct val="100000"/>
              </a:lnSpc>
              <a:spcBef>
                <a:spcPct val="0"/>
              </a:spcBef>
              <a:buNone/>
              <a:defRPr lang="fr-FR" sz="2800" b="1" kern="1200" dirty="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r>
              <a:rPr lang="fr-FR"/>
              <a:t>Modifiez le style du titre</a:t>
            </a:r>
          </a:p>
        </p:txBody>
      </p:sp>
      <p:sp>
        <p:nvSpPr>
          <p:cNvPr id="3" name="Espace réservé du contenu 2">
            <a:extLst>
              <a:ext uri="{FF2B5EF4-FFF2-40B4-BE49-F238E27FC236}">
                <a16:creationId xmlns:a16="http://schemas.microsoft.com/office/drawing/2014/main" id="{71138D2E-820D-459B-881D-255CBB4BADDA}"/>
              </a:ext>
            </a:extLst>
          </p:cNvPr>
          <p:cNvSpPr>
            <a:spLocks noGrp="1"/>
          </p:cNvSpPr>
          <p:nvPr>
            <p:ph idx="1"/>
          </p:nvPr>
        </p:nvSpPr>
        <p:spPr/>
        <p:txBody>
          <a:bodyPr>
            <a:normAutofit/>
          </a:bodyPr>
          <a:lstStyle>
            <a:lvl1pPr>
              <a:lnSpc>
                <a:spcPct val="100000"/>
              </a:lnSpc>
              <a:defRPr lang="fr-FR" sz="1600" b="1"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a:lnSpc>
                <a:spcPct val="100000"/>
              </a:lnSpc>
              <a:defRPr sz="160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a:lnSpc>
                <a:spcPct val="100000"/>
              </a:lnSpc>
              <a:defRPr sz="160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a:lnSpc>
                <a:spcPct val="100000"/>
              </a:lnSpc>
              <a:defRPr sz="160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a:lnSpc>
                <a:spcPct val="100000"/>
              </a:lnSpc>
              <a:defRPr sz="1600" u="none" baseline="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a:lnSpc>
                <a:spcPct val="100000"/>
              </a:lnSpc>
              <a:defRPr sz="1600" u="sng">
                <a:solidFill>
                  <a:srgbClr val="343643"/>
                </a:solidFill>
                <a:latin typeface="Verdana" panose="020B0604030504040204" pitchFamily="34" charset="0"/>
                <a:ea typeface="Verdana" panose="020B0604030504040204" pitchFamily="34" charset="0"/>
                <a:cs typeface="Verdana" panose="020B0604030504040204" pitchFamily="34" charset="0"/>
              </a:defRPr>
            </a:lvl6pPr>
          </a:lstStyle>
          <a:p>
            <a:pPr lvl="0"/>
            <a:r>
              <a:rPr lang="fr-FR"/>
              <a:t>Cliquez pour modifier les styles du texte du masque</a:t>
            </a:r>
          </a:p>
          <a:p>
            <a:pPr lvl="1"/>
            <a:r>
              <a:rPr lang="fr-FR"/>
              <a:t>Deuxième niveau</a:t>
            </a:r>
          </a:p>
        </p:txBody>
      </p:sp>
      <p:sp>
        <p:nvSpPr>
          <p:cNvPr id="6" name="Espace réservé de la date 5">
            <a:extLst>
              <a:ext uri="{FF2B5EF4-FFF2-40B4-BE49-F238E27FC236}">
                <a16:creationId xmlns:a16="http://schemas.microsoft.com/office/drawing/2014/main" id="{5A75D7C8-795E-540F-337D-50889ADBAFFB}"/>
              </a:ext>
            </a:extLst>
          </p:cNvPr>
          <p:cNvSpPr>
            <a:spLocks noGrp="1"/>
          </p:cNvSpPr>
          <p:nvPr>
            <p:ph type="dt" sz="half" idx="10"/>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9" name="Espace réservé du pied de page 8">
            <a:extLst>
              <a:ext uri="{FF2B5EF4-FFF2-40B4-BE49-F238E27FC236}">
                <a16:creationId xmlns:a16="http://schemas.microsoft.com/office/drawing/2014/main" id="{6FE28BAC-647C-DE17-EC2B-9E7093E8E2D9}"/>
              </a:ext>
            </a:extLst>
          </p:cNvPr>
          <p:cNvSpPr>
            <a:spLocks noGrp="1"/>
          </p:cNvSpPr>
          <p:nvPr>
            <p:ph type="ftr" sz="quarter" idx="11"/>
          </p:nvPr>
        </p:nvSpPr>
        <p:spPr/>
        <p:txBody>
          <a:bodyPr/>
          <a:lstStyle>
            <a:lvl1pPr>
              <a:defRPr sz="100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10" name="Espace réservé du numéro de diapositive 9">
            <a:extLst>
              <a:ext uri="{FF2B5EF4-FFF2-40B4-BE49-F238E27FC236}">
                <a16:creationId xmlns:a16="http://schemas.microsoft.com/office/drawing/2014/main" id="{1D3A2934-CE97-914D-3079-AE56A1BC37E0}"/>
              </a:ext>
            </a:extLst>
          </p:cNvPr>
          <p:cNvSpPr>
            <a:spLocks noGrp="1"/>
          </p:cNvSpPr>
          <p:nvPr>
            <p:ph type="sldNum" sz="quarter" idx="12"/>
          </p:nvPr>
        </p:nvSpPr>
        <p:spPr/>
        <p:txBody>
          <a:bodyPr/>
          <a:lstStyle>
            <a:lvl1pPr>
              <a:defRPr sz="1000">
                <a:latin typeface="Verdana" panose="020B0604030504040204" pitchFamily="34" charset="0"/>
                <a:ea typeface="Verdana" panose="020B0604030504040204" pitchFamily="34" charset="0"/>
                <a:cs typeface="Verdana" panose="020B0604030504040204" pitchFamily="34" charset="0"/>
              </a:defRPr>
            </a:lvl1pPr>
          </a:lstStyle>
          <a:p>
            <a:fld id="{1207E14B-6E82-4F9C-8C77-EF536B860C40}" type="slidenum">
              <a:rPr lang="fr-FR" smtClean="0"/>
              <a:pPr/>
              <a:t>‹N°›</a:t>
            </a:fld>
            <a:endParaRPr lang="fr-FR"/>
          </a:p>
        </p:txBody>
      </p:sp>
      <p:pic>
        <p:nvPicPr>
          <p:cNvPr id="4" name="Image 3" descr="Access42">
            <a:extLst>
              <a:ext uri="{FF2B5EF4-FFF2-40B4-BE49-F238E27FC236}">
                <a16:creationId xmlns:a16="http://schemas.microsoft.com/office/drawing/2014/main" id="{DC561B88-E98A-8EB2-B55F-B44839210AA0}"/>
              </a:ext>
            </a:extLst>
          </p:cNvPr>
          <p:cNvPicPr>
            <a:picLocks noChangeAspect="1"/>
          </p:cNvPicPr>
          <p:nvPr userDrawn="1"/>
        </p:nvPicPr>
        <p:blipFill>
          <a:blip r:embed="rId2"/>
          <a:stretch>
            <a:fillRect/>
          </a:stretch>
        </p:blipFill>
        <p:spPr>
          <a:xfrm>
            <a:off x="11496000" y="6309000"/>
            <a:ext cx="494845" cy="360000"/>
          </a:xfrm>
          <a:prstGeom prst="rect">
            <a:avLst/>
          </a:prstGeom>
        </p:spPr>
      </p:pic>
    </p:spTree>
    <p:extLst>
      <p:ext uri="{BB962C8B-B14F-4D97-AF65-F5344CB8AC3E}">
        <p14:creationId xmlns:p14="http://schemas.microsoft.com/office/powerpoint/2010/main" val="2095946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re et contenu-simple-2col-FondBleu">
    <p:bg>
      <p:bgPr>
        <a:solidFill>
          <a:srgbClr val="F7F7F7">
            <a:alpha val="39912"/>
          </a:srgbClr>
        </a:solidFill>
        <a:effectLst/>
      </p:bgPr>
    </p:bg>
    <p:spTree>
      <p:nvGrpSpPr>
        <p:cNvPr id="1" name=""/>
        <p:cNvGrpSpPr/>
        <p:nvPr/>
      </p:nvGrpSpPr>
      <p:grpSpPr>
        <a:xfrm>
          <a:off x="0" y="0"/>
          <a:ext cx="0" cy="0"/>
          <a:chOff x="0" y="0"/>
          <a:chExt cx="0" cy="0"/>
        </a:xfrm>
      </p:grpSpPr>
      <p:sp>
        <p:nvSpPr>
          <p:cNvPr id="5" name="Titre ">
            <a:extLst>
              <a:ext uri="{FF2B5EF4-FFF2-40B4-BE49-F238E27FC236}">
                <a16:creationId xmlns:a16="http://schemas.microsoft.com/office/drawing/2014/main" id="{9A00884B-D260-0C85-AE6E-CBC3D427FEC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1138D2E-820D-459B-881D-255CBB4BADDA}"/>
              </a:ext>
            </a:extLst>
          </p:cNvPr>
          <p:cNvSpPr>
            <a:spLocks noGrp="1"/>
          </p:cNvSpPr>
          <p:nvPr>
            <p:ph idx="1"/>
          </p:nvPr>
        </p:nvSpPr>
        <p:spPr/>
        <p:txBody>
          <a:bodyPr numCol="2">
            <a:normAutofit/>
          </a:bodyPr>
          <a:lstStyle>
            <a:lvl1pPr>
              <a:defRPr lang="fr-FR" sz="16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a:defRPr sz="1600" b="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a:defRPr sz="1600" b="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a:defRPr b="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a:defRPr b="0" u="none" baseline="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a:defRPr sz="1200" b="0" u="sng">
                <a:solidFill>
                  <a:srgbClr val="343643"/>
                </a:solidFill>
                <a:latin typeface="Verdana" panose="020B0604030504040204" pitchFamily="34" charset="0"/>
                <a:ea typeface="Verdana" panose="020B0604030504040204" pitchFamily="34" charset="0"/>
                <a:cs typeface="Verdana" panose="020B0604030504040204" pitchFamily="34" charset="0"/>
              </a:defRPr>
            </a:lvl6pPr>
          </a:lstStyle>
          <a:p>
            <a:pPr lvl="0"/>
            <a:r>
              <a:rPr lang="fr-FR"/>
              <a:t>Cliquez pour modifier les styles du texte du masque</a:t>
            </a:r>
          </a:p>
          <a:p>
            <a:pPr lvl="1"/>
            <a:r>
              <a:rPr lang="fr-FR"/>
              <a:t>Deuxième niveau</a:t>
            </a:r>
          </a:p>
          <a:p>
            <a:pPr lvl="2"/>
            <a:r>
              <a:rPr lang="fr-FR"/>
              <a:t>Troisième niveau</a:t>
            </a:r>
          </a:p>
        </p:txBody>
      </p:sp>
      <p:sp>
        <p:nvSpPr>
          <p:cNvPr id="4" name="Espace réservé de la date 3">
            <a:extLst>
              <a:ext uri="{FF2B5EF4-FFF2-40B4-BE49-F238E27FC236}">
                <a16:creationId xmlns:a16="http://schemas.microsoft.com/office/drawing/2014/main" id="{C074C916-6477-473B-976D-2C51A0D0599D}"/>
              </a:ext>
              <a:ext uri="{C183D7F6-B498-43B3-948B-1728B52AA6E4}">
                <adec:decorative xmlns:adec="http://schemas.microsoft.com/office/drawing/2017/decorative" val="1"/>
              </a:ext>
            </a:extLst>
          </p:cNvPr>
          <p:cNvSpPr>
            <a:spLocks noGrp="1"/>
          </p:cNvSpPr>
          <p:nvPr>
            <p:ph type="dt" sz="half" idx="10"/>
          </p:nvPr>
        </p:nvSpPr>
        <p:spPr/>
        <p:txBody>
          <a:bodyPr/>
          <a:lstStyle>
            <a:lvl1pPr>
              <a:defRPr sz="1100"/>
            </a:lvl1pPr>
          </a:lstStyle>
          <a:p>
            <a:endParaRPr lang="fr-FR"/>
          </a:p>
        </p:txBody>
      </p:sp>
      <p:sp>
        <p:nvSpPr>
          <p:cNvPr id="8" name="Espace réservé du numéro de diapositive 6">
            <a:extLst>
              <a:ext uri="{FF2B5EF4-FFF2-40B4-BE49-F238E27FC236}">
                <a16:creationId xmlns:a16="http://schemas.microsoft.com/office/drawing/2014/main" id="{7BDF746D-E13F-6827-5DC6-E4F95FA287EA}"/>
              </a:ext>
            </a:extLst>
          </p:cNvPr>
          <p:cNvSpPr>
            <a:spLocks noGrp="1"/>
          </p:cNvSpPr>
          <p:nvPr>
            <p:ph type="sldNum" sz="quarter" idx="4"/>
          </p:nvPr>
        </p:nvSpPr>
        <p:spPr>
          <a:xfrm>
            <a:off x="8610600" y="6356350"/>
            <a:ext cx="2743200" cy="365125"/>
          </a:xfrm>
          <a:prstGeom prst="rect">
            <a:avLst/>
          </a:prstGeom>
        </p:spPr>
        <p:txBody>
          <a:bodyPr anchor="ctr"/>
          <a:lstStyle>
            <a:lvl1pPr algn="r">
              <a:defRPr sz="1000"/>
            </a:lvl1pPr>
          </a:lstStyle>
          <a:p>
            <a:fld id="{1207E14B-6E82-4F9C-8C77-EF536B860C40}" type="slidenum">
              <a:rPr lang="fr-FR" smtClean="0"/>
              <a:pPr/>
              <a:t>‹N°›</a:t>
            </a:fld>
            <a:endParaRPr lang="fr-FR"/>
          </a:p>
        </p:txBody>
      </p:sp>
      <p:pic>
        <p:nvPicPr>
          <p:cNvPr id="7" name="Access42" descr="Access42">
            <a:extLst>
              <a:ext uri="{FF2B5EF4-FFF2-40B4-BE49-F238E27FC236}">
                <a16:creationId xmlns:a16="http://schemas.microsoft.com/office/drawing/2014/main" id="{825729FE-3F9B-97DA-4C7F-1E9483C69A15}"/>
              </a:ext>
            </a:extLst>
          </p:cNvPr>
          <p:cNvPicPr>
            <a:picLocks noChangeAspect="1"/>
          </p:cNvPicPr>
          <p:nvPr userDrawn="1"/>
        </p:nvPicPr>
        <p:blipFill>
          <a:blip r:embed="rId2"/>
          <a:stretch>
            <a:fillRect/>
          </a:stretch>
        </p:blipFill>
        <p:spPr>
          <a:xfrm>
            <a:off x="11516487" y="6336538"/>
            <a:ext cx="425450" cy="311150"/>
          </a:xfrm>
          <a:prstGeom prst="rect">
            <a:avLst/>
          </a:prstGeom>
        </p:spPr>
      </p:pic>
    </p:spTree>
    <p:extLst>
      <p:ext uri="{BB962C8B-B14F-4D97-AF65-F5344CB8AC3E}">
        <p14:creationId xmlns:p14="http://schemas.microsoft.com/office/powerpoint/2010/main" val="316313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contenu-simple-2col-FondBleu">
    <p:bg>
      <p:bgPr>
        <a:solidFill>
          <a:srgbClr val="F7F7F7">
            <a:alpha val="39912"/>
          </a:srgbClr>
        </a:solidFill>
        <a:effectLst/>
      </p:bgPr>
    </p:bg>
    <p:spTree>
      <p:nvGrpSpPr>
        <p:cNvPr id="1" name=""/>
        <p:cNvGrpSpPr/>
        <p:nvPr/>
      </p:nvGrpSpPr>
      <p:grpSpPr>
        <a:xfrm>
          <a:off x="0" y="0"/>
          <a:ext cx="0" cy="0"/>
          <a:chOff x="0" y="0"/>
          <a:chExt cx="0" cy="0"/>
        </a:xfrm>
      </p:grpSpPr>
      <p:sp>
        <p:nvSpPr>
          <p:cNvPr id="5" name="Titre ">
            <a:extLst>
              <a:ext uri="{FF2B5EF4-FFF2-40B4-BE49-F238E27FC236}">
                <a16:creationId xmlns:a16="http://schemas.microsoft.com/office/drawing/2014/main" id="{9A00884B-D260-0C85-AE6E-CBC3D427FEC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1138D2E-820D-459B-881D-255CBB4BADDA}"/>
              </a:ext>
            </a:extLst>
          </p:cNvPr>
          <p:cNvSpPr>
            <a:spLocks noGrp="1"/>
          </p:cNvSpPr>
          <p:nvPr>
            <p:ph idx="1"/>
          </p:nvPr>
        </p:nvSpPr>
        <p:spPr/>
        <p:txBody>
          <a:bodyPr numCol="2"/>
          <a:lstStyle>
            <a:lvl1pPr>
              <a:defRPr lang="fr-FR" sz="20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a:defRPr b="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a:defRPr b="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a:defRPr b="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a:defRPr b="0" u="none" baseline="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a:defRPr sz="1200" b="0" u="sng">
                <a:solidFill>
                  <a:srgbClr val="343643"/>
                </a:solidFill>
                <a:latin typeface="Verdana" panose="020B0604030504040204" pitchFamily="34" charset="0"/>
                <a:ea typeface="Verdana" panose="020B0604030504040204" pitchFamily="34" charset="0"/>
                <a:cs typeface="Verdana" panose="020B0604030504040204" pitchFamily="34" charset="0"/>
              </a:defRPr>
            </a:lvl6pPr>
          </a:lstStyle>
          <a:p>
            <a:pPr lvl="0"/>
            <a:r>
              <a:rPr lang="fr-FR"/>
              <a:t>Cliquez pour modifier les styles du texte du masque</a:t>
            </a:r>
          </a:p>
          <a:p>
            <a:pPr lvl="5"/>
            <a:r>
              <a:rPr lang="fr-FR"/>
              <a:t>Deux colonnes</a:t>
            </a:r>
          </a:p>
        </p:txBody>
      </p:sp>
      <p:sp>
        <p:nvSpPr>
          <p:cNvPr id="4" name="Espace réservé de la date 3">
            <a:extLst>
              <a:ext uri="{FF2B5EF4-FFF2-40B4-BE49-F238E27FC236}">
                <a16:creationId xmlns:a16="http://schemas.microsoft.com/office/drawing/2014/main" id="{C074C916-6477-473B-976D-2C51A0D0599D}"/>
              </a:ext>
              <a:ext uri="{C183D7F6-B498-43B3-948B-1728B52AA6E4}">
                <adec:decorative xmlns:adec="http://schemas.microsoft.com/office/drawing/2017/decorative" val="1"/>
              </a:ext>
            </a:extLst>
          </p:cNvPr>
          <p:cNvSpPr>
            <a:spLocks noGrp="1"/>
          </p:cNvSpPr>
          <p:nvPr>
            <p:ph type="dt" sz="half" idx="10"/>
          </p:nvPr>
        </p:nvSpPr>
        <p:spPr/>
        <p:txBody>
          <a:bodyPr/>
          <a:lstStyle>
            <a:lvl1pPr>
              <a:defRPr sz="1100"/>
            </a:lvl1pPr>
          </a:lstStyle>
          <a:p>
            <a:endParaRPr lang="fr-FR"/>
          </a:p>
        </p:txBody>
      </p:sp>
      <p:sp>
        <p:nvSpPr>
          <p:cNvPr id="8" name="Espace réservé du numéro de diapositive 6">
            <a:extLst>
              <a:ext uri="{FF2B5EF4-FFF2-40B4-BE49-F238E27FC236}">
                <a16:creationId xmlns:a16="http://schemas.microsoft.com/office/drawing/2014/main" id="{7BDF746D-E13F-6827-5DC6-E4F95FA287EA}"/>
              </a:ext>
            </a:extLst>
          </p:cNvPr>
          <p:cNvSpPr>
            <a:spLocks noGrp="1"/>
          </p:cNvSpPr>
          <p:nvPr>
            <p:ph type="sldNum" sz="quarter" idx="4"/>
          </p:nvPr>
        </p:nvSpPr>
        <p:spPr>
          <a:xfrm>
            <a:off x="8610600" y="6356350"/>
            <a:ext cx="2743200" cy="365125"/>
          </a:xfrm>
          <a:prstGeom prst="rect">
            <a:avLst/>
          </a:prstGeom>
        </p:spPr>
        <p:txBody>
          <a:bodyPr anchor="ctr"/>
          <a:lstStyle>
            <a:lvl1pPr algn="r">
              <a:defRPr sz="1000"/>
            </a:lvl1pPr>
          </a:lstStyle>
          <a:p>
            <a:fld id="{1207E14B-6E82-4F9C-8C77-EF536B860C40}" type="slidenum">
              <a:rPr lang="fr-FR" smtClean="0"/>
              <a:pPr/>
              <a:t>‹N°›</a:t>
            </a:fld>
            <a:endParaRPr lang="fr-FR"/>
          </a:p>
        </p:txBody>
      </p:sp>
      <p:pic>
        <p:nvPicPr>
          <p:cNvPr id="2" name="Image 1" descr="Access42">
            <a:extLst>
              <a:ext uri="{FF2B5EF4-FFF2-40B4-BE49-F238E27FC236}">
                <a16:creationId xmlns:a16="http://schemas.microsoft.com/office/drawing/2014/main" id="{CA63801A-AD38-F3B2-403D-DFAFEE7B2B3F}"/>
              </a:ext>
            </a:extLst>
          </p:cNvPr>
          <p:cNvPicPr>
            <a:picLocks noChangeAspect="1"/>
          </p:cNvPicPr>
          <p:nvPr userDrawn="1"/>
        </p:nvPicPr>
        <p:blipFill>
          <a:blip r:embed="rId2"/>
          <a:stretch>
            <a:fillRect/>
          </a:stretch>
        </p:blipFill>
        <p:spPr>
          <a:xfrm>
            <a:off x="11496000" y="6309000"/>
            <a:ext cx="494845" cy="360000"/>
          </a:xfrm>
          <a:prstGeom prst="rect">
            <a:avLst/>
          </a:prstGeom>
        </p:spPr>
      </p:pic>
    </p:spTree>
    <p:extLst>
      <p:ext uri="{BB962C8B-B14F-4D97-AF65-F5344CB8AC3E}">
        <p14:creationId xmlns:p14="http://schemas.microsoft.com/office/powerpoint/2010/main" val="1587547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simple-1col-étoiles">
    <p:spTree>
      <p:nvGrpSpPr>
        <p:cNvPr id="1" name=""/>
        <p:cNvGrpSpPr/>
        <p:nvPr/>
      </p:nvGrpSpPr>
      <p:grpSpPr>
        <a:xfrm>
          <a:off x="0" y="0"/>
          <a:ext cx="0" cy="0"/>
          <a:chOff x="0" y="0"/>
          <a:chExt cx="0" cy="0"/>
        </a:xfrm>
      </p:grpSpPr>
      <p:sp>
        <p:nvSpPr>
          <p:cNvPr id="5" name="Titre">
            <a:extLst>
              <a:ext uri="{FF2B5EF4-FFF2-40B4-BE49-F238E27FC236}">
                <a16:creationId xmlns:a16="http://schemas.microsoft.com/office/drawing/2014/main" id="{1007D819-7ACC-6EFD-8C70-11ED55DF4BBC}"/>
              </a:ext>
            </a:extLst>
          </p:cNvPr>
          <p:cNvSpPr>
            <a:spLocks noGrp="1"/>
          </p:cNvSpPr>
          <p:nvPr>
            <p:ph type="title"/>
          </p:nvPr>
        </p:nvSpPr>
        <p:spPr>
          <a:xfrm>
            <a:off x="828000" y="360000"/>
            <a:ext cx="10515600" cy="720000"/>
          </a:xfrm>
          <a:prstGeom prst="rect">
            <a:avLst/>
          </a:prstGeom>
        </p:spPr>
        <p:txBody>
          <a:bodyPr vert="horz" lIns="91440" tIns="45720" rIns="91440" bIns="45720" rtlCol="0" anchor="t">
            <a:normAutofit/>
          </a:bodyPr>
          <a:lstStyle/>
          <a:p>
            <a:r>
              <a:rPr lang="fr-FR"/>
              <a:t>Modifiez le style du titre</a:t>
            </a:r>
          </a:p>
        </p:txBody>
      </p:sp>
      <p:sp>
        <p:nvSpPr>
          <p:cNvPr id="3" name="Espace réservé du contenu 2">
            <a:extLst>
              <a:ext uri="{FF2B5EF4-FFF2-40B4-BE49-F238E27FC236}">
                <a16:creationId xmlns:a16="http://schemas.microsoft.com/office/drawing/2014/main" id="{71138D2E-820D-459B-881D-255CBB4BADDA}"/>
              </a:ext>
            </a:extLst>
          </p:cNvPr>
          <p:cNvSpPr>
            <a:spLocks noGrp="1"/>
          </p:cNvSpPr>
          <p:nvPr>
            <p:ph idx="1"/>
          </p:nvPr>
        </p:nvSpPr>
        <p:spPr/>
        <p:txBody>
          <a:bodyPr>
            <a:normAutofit/>
          </a:bodyPr>
          <a:lstStyle>
            <a:lvl1pPr>
              <a:defRPr lang="fr-FR" sz="18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a:defRPr sz="1800" b="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a:defRPr sz="180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a:defRPr sz="180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a:defRPr sz="1800">
                <a:solidFill>
                  <a:srgbClr val="343643"/>
                </a:solidFill>
                <a:latin typeface="Verdana" panose="020B0604030504040204" pitchFamily="34" charset="0"/>
                <a:ea typeface="Verdana" panose="020B0604030504040204" pitchFamily="34" charset="0"/>
                <a:cs typeface="Verdana" panose="020B0604030504040204" pitchFamily="34" charset="0"/>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74C916-6477-473B-976D-2C51A0D0599D}"/>
              </a:ext>
              <a:ext uri="{C183D7F6-B498-43B3-948B-1728B52AA6E4}">
                <adec:decorative xmlns:adec="http://schemas.microsoft.com/office/drawing/2017/decorative" val="1"/>
              </a:ext>
            </a:extLst>
          </p:cNvPr>
          <p:cNvSpPr>
            <a:spLocks noGrp="1"/>
          </p:cNvSpPr>
          <p:nvPr>
            <p:ph type="dt" sz="half" idx="10"/>
          </p:nvPr>
        </p:nvSpPr>
        <p:spPr>
          <a:xfrm>
            <a:off x="838200" y="6356350"/>
            <a:ext cx="5257800" cy="365125"/>
          </a:xfrm>
        </p:spPr>
        <p:txBody>
          <a:bodyPr/>
          <a:lstStyle>
            <a:lvl1pPr>
              <a:defRPr sz="110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8" name="Espace réservé du numéro de diapositive 6">
            <a:extLst>
              <a:ext uri="{FF2B5EF4-FFF2-40B4-BE49-F238E27FC236}">
                <a16:creationId xmlns:a16="http://schemas.microsoft.com/office/drawing/2014/main" id="{7BDF746D-E13F-6827-5DC6-E4F95FA287EA}"/>
              </a:ext>
            </a:extLst>
          </p:cNvPr>
          <p:cNvSpPr>
            <a:spLocks noGrp="1"/>
          </p:cNvSpPr>
          <p:nvPr>
            <p:ph type="sldNum" sz="quarter" idx="4"/>
          </p:nvPr>
        </p:nvSpPr>
        <p:spPr>
          <a:xfrm>
            <a:off x="8610600" y="6356350"/>
            <a:ext cx="2743200" cy="365125"/>
          </a:xfrm>
          <a:prstGeom prst="rect">
            <a:avLst/>
          </a:prstGeom>
        </p:spPr>
        <p:txBody>
          <a:bodyPr anchor="ctr"/>
          <a:lstStyle>
            <a:lvl1pPr algn="r">
              <a:defRPr sz="100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fld id="{1207E14B-6E82-4F9C-8C77-EF536B860C40}" type="slidenum">
              <a:rPr lang="fr-FR" smtClean="0"/>
              <a:pPr/>
              <a:t>‹N°›</a:t>
            </a:fld>
            <a:endParaRPr lang="fr-FR"/>
          </a:p>
        </p:txBody>
      </p:sp>
      <p:pic>
        <p:nvPicPr>
          <p:cNvPr id="9" name="Etoiles">
            <a:extLst>
              <a:ext uri="{FF2B5EF4-FFF2-40B4-BE49-F238E27FC236}">
                <a16:creationId xmlns:a16="http://schemas.microsoft.com/office/drawing/2014/main" id="{50943972-A18E-F8DD-178C-CDE24CAA580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0468708" y="5194875"/>
            <a:ext cx="885092" cy="982088"/>
          </a:xfrm>
          <a:prstGeom prst="rect">
            <a:avLst/>
          </a:prstGeom>
        </p:spPr>
      </p:pic>
      <p:pic>
        <p:nvPicPr>
          <p:cNvPr id="2" name="Image 1" descr="Access42">
            <a:extLst>
              <a:ext uri="{FF2B5EF4-FFF2-40B4-BE49-F238E27FC236}">
                <a16:creationId xmlns:a16="http://schemas.microsoft.com/office/drawing/2014/main" id="{18D69A03-98B5-D1F3-79EF-7BB4FE166CEF}"/>
              </a:ext>
            </a:extLst>
          </p:cNvPr>
          <p:cNvPicPr>
            <a:picLocks noChangeAspect="1"/>
          </p:cNvPicPr>
          <p:nvPr userDrawn="1"/>
        </p:nvPicPr>
        <p:blipFill>
          <a:blip r:embed="rId3"/>
          <a:stretch>
            <a:fillRect/>
          </a:stretch>
        </p:blipFill>
        <p:spPr>
          <a:xfrm>
            <a:off x="11496000" y="6309000"/>
            <a:ext cx="494845" cy="360000"/>
          </a:xfrm>
          <a:prstGeom prst="rect">
            <a:avLst/>
          </a:prstGeom>
        </p:spPr>
      </p:pic>
    </p:spTree>
    <p:extLst>
      <p:ext uri="{BB962C8B-B14F-4D97-AF65-F5344CB8AC3E}">
        <p14:creationId xmlns:p14="http://schemas.microsoft.com/office/powerpoint/2010/main" val="23319615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s://access42.net/" TargetMode="Externa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5.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85000">
              <a:srgbClr val="E3EBF2"/>
            </a:gs>
            <a:gs pos="100000">
              <a:srgbClr val="E3EBF2"/>
            </a:gs>
          </a:gsLst>
          <a:lin ang="16200000" scaled="0"/>
        </a:gradFill>
        <a:effectLst/>
      </p:bgPr>
    </p:bg>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5499CE9B-54F3-C469-61E8-53D10722A20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4838398" y="5435226"/>
            <a:ext cx="2528455" cy="438728"/>
          </a:xfrm>
          <a:prstGeom prst="rect">
            <a:avLst/>
          </a:prstGeom>
        </p:spPr>
      </p:pic>
      <p:sp>
        <p:nvSpPr>
          <p:cNvPr id="14" name="Espace réservé du titre 13">
            <a:extLst>
              <a:ext uri="{FF2B5EF4-FFF2-40B4-BE49-F238E27FC236}">
                <a16:creationId xmlns:a16="http://schemas.microsoft.com/office/drawing/2014/main" id="{D8CE404D-20D4-4FEA-55A3-D9CF43E578BB}"/>
              </a:ext>
            </a:extLst>
          </p:cNvPr>
          <p:cNvSpPr>
            <a:spLocks noGrp="1"/>
          </p:cNvSpPr>
          <p:nvPr>
            <p:ph type="title"/>
          </p:nvPr>
        </p:nvSpPr>
        <p:spPr>
          <a:xfrm>
            <a:off x="844826" y="2553767"/>
            <a:ext cx="10515600" cy="1750465"/>
          </a:xfrm>
          <a:prstGeom prst="rect">
            <a:avLst/>
          </a:prstGeom>
        </p:spPr>
        <p:txBody>
          <a:bodyPr anchor="ctr">
            <a:normAutofit/>
          </a:bodyPr>
          <a:lstStyle/>
          <a:p>
            <a:pPr marL="0" lvl="0" algn="ctr"/>
            <a:r>
              <a:rPr lang="fr-FR"/>
              <a:t>Modifiez le style du titre</a:t>
            </a:r>
          </a:p>
        </p:txBody>
      </p:sp>
      <p:pic>
        <p:nvPicPr>
          <p:cNvPr id="15" name="Image 14" descr="Access42">
            <a:extLst>
              <a:ext uri="{FF2B5EF4-FFF2-40B4-BE49-F238E27FC236}">
                <a16:creationId xmlns:a16="http://schemas.microsoft.com/office/drawing/2014/main" id="{CBC96478-CCB6-962F-C1C0-E3E0D71711C7}"/>
              </a:ext>
            </a:extLst>
          </p:cNvPr>
          <p:cNvPicPr>
            <a:picLocks noChangeAspect="1"/>
          </p:cNvPicPr>
          <p:nvPr userDrawn="1"/>
        </p:nvPicPr>
        <p:blipFill>
          <a:blip r:embed="rId4"/>
          <a:stretch>
            <a:fillRect/>
          </a:stretch>
        </p:blipFill>
        <p:spPr>
          <a:xfrm>
            <a:off x="5403422" y="880839"/>
            <a:ext cx="1385156" cy="1007701"/>
          </a:xfrm>
          <a:prstGeom prst="rect">
            <a:avLst/>
          </a:prstGeom>
        </p:spPr>
      </p:pic>
      <p:sp>
        <p:nvSpPr>
          <p:cNvPr id="17" name="ZoneTexte 16">
            <a:extLst>
              <a:ext uri="{FF2B5EF4-FFF2-40B4-BE49-F238E27FC236}">
                <a16:creationId xmlns:a16="http://schemas.microsoft.com/office/drawing/2014/main" id="{783DA4F3-C1F4-F6E3-D922-60787731B65C}"/>
              </a:ext>
            </a:extLst>
          </p:cNvPr>
          <p:cNvSpPr txBox="1"/>
          <p:nvPr userDrawn="1"/>
        </p:nvSpPr>
        <p:spPr>
          <a:xfrm>
            <a:off x="1056861" y="6196707"/>
            <a:ext cx="10078278" cy="246221"/>
          </a:xfrm>
          <a:prstGeom prst="rect">
            <a:avLst/>
          </a:prstGeom>
          <a:noFill/>
        </p:spPr>
        <p:txBody>
          <a:bodyPr wrap="square" rtlCol="0">
            <a:spAutoFit/>
          </a:bodyPr>
          <a:lstStyle/>
          <a:p>
            <a:pPr algn="ctr"/>
            <a:r>
              <a:rPr lang="fr-FR" sz="1000">
                <a:solidFill>
                  <a:srgbClr val="31486E"/>
                </a:solidFill>
                <a:latin typeface="Verdana" panose="020B0604030504040204" pitchFamily="34" charset="0"/>
                <a:ea typeface="Verdana" panose="020B0604030504040204" pitchFamily="34" charset="0"/>
                <a:cs typeface="Verdana" panose="020B0604030504040204" pitchFamily="34" charset="0"/>
              </a:rPr>
              <a:t>Access42 – 21 bis rue du Simplon, 75018 Paris, France — </a:t>
            </a:r>
            <a:r>
              <a:rPr lang="fr-FR" sz="1000">
                <a:solidFill>
                  <a:srgbClr val="31486E"/>
                </a:solidFill>
                <a:latin typeface="Verdana" panose="020B0604030504040204" pitchFamily="34" charset="0"/>
                <a:ea typeface="Verdana" panose="020B0604030504040204" pitchFamily="34" charset="0"/>
                <a:cs typeface="Verdana" panose="020B0604030504040204" pitchFamily="34" charset="0"/>
                <a:hlinkClick r:id="rId5">
                  <a:extLst>
                    <a:ext uri="{A12FA001-AC4F-418D-AE19-62706E023703}">
                      <ahyp:hlinkClr xmlns:ahyp="http://schemas.microsoft.com/office/drawing/2018/hyperlinkcolor" val="tx"/>
                    </a:ext>
                  </a:extLst>
                </a:hlinkClick>
              </a:rPr>
              <a:t>access42.net</a:t>
            </a:r>
            <a:endParaRPr lang="fr-FR" sz="1000">
              <a:solidFill>
                <a:srgbClr val="31486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25120476"/>
      </p:ext>
    </p:extLst>
  </p:cSld>
  <p:clrMap bg1="lt1" tx1="dk1" bg2="lt2" tx2="dk2" accent1="accent1" accent2="accent2" accent3="accent3" accent4="accent4" accent5="accent5" accent6="accent6" hlink="hlink" folHlink="folHlink"/>
  <p:sldLayoutIdLst>
    <p:sldLayoutId id="2147483746" r:id="rId1"/>
  </p:sldLayoutIdLst>
  <p:hf hdr="0"/>
  <p:txStyles>
    <p:titleStyle>
      <a:lvl1pPr algn="l" defTabSz="914400" rtl="0" eaLnBrk="1" latinLnBrk="0" hangingPunct="1">
        <a:lnSpc>
          <a:spcPct val="100000"/>
        </a:lnSpc>
        <a:spcBef>
          <a:spcPct val="0"/>
        </a:spcBef>
        <a:buNone/>
        <a:defRPr lang="fr-FR" sz="3600" b="1" kern="1200" smtClean="0">
          <a:solidFill>
            <a:srgbClr val="0B1A34"/>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1200"/>
        </a:spcBef>
        <a:spcAft>
          <a:spcPts val="600"/>
        </a:spcAft>
        <a:buFont typeface="Arial" panose="020B0604020202020204" pitchFamily="34" charset="0"/>
        <a:buChar char="•"/>
        <a:defRPr lang="fr-FR" sz="20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1200"/>
        </a:spcBef>
        <a:spcAft>
          <a:spcPts val="600"/>
        </a:spcAft>
        <a:buFont typeface="Arial" panose="020B0604020202020204" pitchFamily="34" charset="0"/>
        <a:buChar char="•"/>
        <a:defRPr lang="fr-FR" sz="18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1200"/>
        </a:spcBef>
        <a:spcAft>
          <a:spcPts val="600"/>
        </a:spcAft>
        <a:buFont typeface="Arial" panose="020B0604020202020204" pitchFamily="34" charset="0"/>
        <a:buChar char="•"/>
        <a:defRPr sz="16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1200"/>
        </a:spcBef>
        <a:spcAft>
          <a:spcPts val="600"/>
        </a:spcAft>
        <a:buFont typeface="Arial" panose="020B0604020202020204" pitchFamily="34" charset="0"/>
        <a:buChar char="•"/>
        <a:defRPr sz="14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1200"/>
        </a:spcBef>
        <a:spcAft>
          <a:spcPts val="600"/>
        </a:spcAft>
        <a:buFont typeface="Arial" panose="020B0604020202020204" pitchFamily="34" charset="0"/>
        <a:buChar char="•"/>
        <a:defRPr sz="12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re1">
            <a:extLst>
              <a:ext uri="{FF2B5EF4-FFF2-40B4-BE49-F238E27FC236}">
                <a16:creationId xmlns:a16="http://schemas.microsoft.com/office/drawing/2014/main" id="{792E5D7E-B46E-421F-BC55-D4539F94D419}"/>
              </a:ext>
            </a:extLst>
          </p:cNvPr>
          <p:cNvSpPr>
            <a:spLocks noGrp="1"/>
          </p:cNvSpPr>
          <p:nvPr>
            <p:ph type="title"/>
          </p:nvPr>
        </p:nvSpPr>
        <p:spPr>
          <a:xfrm>
            <a:off x="838200" y="3069000"/>
            <a:ext cx="10515600" cy="720000"/>
          </a:xfrm>
          <a:prstGeom prst="rect">
            <a:avLst/>
          </a:prstGeom>
        </p:spPr>
        <p:txBody>
          <a:bodyPr vert="horz" lIns="91440" tIns="45720" rIns="91440" bIns="45720" rtlCol="0" anchor="ctr">
            <a:normAutofit/>
          </a:bodyPr>
          <a:lstStyle/>
          <a:p>
            <a:r>
              <a:rPr lang="fr-FR"/>
              <a:t>Modifiez le style du titre</a:t>
            </a:r>
          </a:p>
        </p:txBody>
      </p:sp>
      <p:sp>
        <p:nvSpPr>
          <p:cNvPr id="7" name="Rectangle 6">
            <a:extLst>
              <a:ext uri="{FF2B5EF4-FFF2-40B4-BE49-F238E27FC236}">
                <a16:creationId xmlns:a16="http://schemas.microsoft.com/office/drawing/2014/main" id="{240FBD2A-B892-1930-F0B9-B02817873EC0}"/>
              </a:ext>
              <a:ext uri="{C183D7F6-B498-43B3-948B-1728B52AA6E4}">
                <adec:decorative xmlns:adec="http://schemas.microsoft.com/office/drawing/2017/decorative" val="1"/>
              </a:ext>
            </a:extLst>
          </p:cNvPr>
          <p:cNvSpPr/>
          <p:nvPr userDrawn="1"/>
        </p:nvSpPr>
        <p:spPr>
          <a:xfrm>
            <a:off x="45721" y="45086"/>
            <a:ext cx="12096000" cy="6768000"/>
          </a:xfrm>
          <a:prstGeom prst="rect">
            <a:avLst/>
          </a:prstGeom>
          <a:noFill/>
          <a:ln w="127000">
            <a:solidFill>
              <a:srgbClr val="7D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70307467"/>
      </p:ext>
    </p:extLst>
  </p:cSld>
  <p:clrMap bg1="lt1" tx1="dk1" bg2="lt2" tx2="dk2" accent1="accent1" accent2="accent2" accent3="accent3" accent4="accent4" accent5="accent5" accent6="accent6" hlink="hlink" folHlink="folHlink"/>
  <p:sldLayoutIdLst>
    <p:sldLayoutId id="2147483778" r:id="rId1"/>
    <p:sldLayoutId id="2147483774" r:id="rId2"/>
    <p:sldLayoutId id="2147483779" r:id="rId3"/>
  </p:sldLayoutIdLst>
  <p:hf hdr="0"/>
  <p:txStyles>
    <p:titleStyle>
      <a:lvl1pPr algn="ctr" defTabSz="914400" rtl="0" eaLnBrk="1" latinLnBrk="0" hangingPunct="1">
        <a:lnSpc>
          <a:spcPct val="100000"/>
        </a:lnSpc>
        <a:spcBef>
          <a:spcPct val="0"/>
        </a:spcBef>
        <a:buNone/>
        <a:defRPr lang="fr-FR" sz="3200" b="1" kern="1200" dirty="0">
          <a:solidFill>
            <a:srgbClr val="0B1A34"/>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1200"/>
        </a:spcBef>
        <a:spcAft>
          <a:spcPts val="600"/>
        </a:spcAft>
        <a:buFont typeface="Arial" panose="020B0604020202020204" pitchFamily="34" charset="0"/>
        <a:buChar char="•"/>
        <a:defRPr lang="fr-FR" sz="20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1200"/>
        </a:spcBef>
        <a:spcAft>
          <a:spcPts val="600"/>
        </a:spcAft>
        <a:buFont typeface="Arial" panose="020B0604020202020204" pitchFamily="34" charset="0"/>
        <a:buChar char="•"/>
        <a:defRPr lang="fr-FR" sz="18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1200"/>
        </a:spcBef>
        <a:spcAft>
          <a:spcPts val="600"/>
        </a:spcAft>
        <a:buFont typeface="Arial" panose="020B0604020202020204" pitchFamily="34" charset="0"/>
        <a:buChar char="•"/>
        <a:defRPr sz="16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1200"/>
        </a:spcBef>
        <a:spcAft>
          <a:spcPts val="600"/>
        </a:spcAft>
        <a:buFont typeface="Arial" panose="020B0604020202020204" pitchFamily="34" charset="0"/>
        <a:buChar char="•"/>
        <a:defRPr sz="14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1200"/>
        </a:spcBef>
        <a:spcAft>
          <a:spcPts val="600"/>
        </a:spcAft>
        <a:buFont typeface="Arial" panose="020B0604020202020204" pitchFamily="34" charset="0"/>
        <a:buChar char="•"/>
        <a:defRPr sz="12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re1">
            <a:extLst>
              <a:ext uri="{FF2B5EF4-FFF2-40B4-BE49-F238E27FC236}">
                <a16:creationId xmlns:a16="http://schemas.microsoft.com/office/drawing/2014/main" id="{792E5D7E-B46E-421F-BC55-D4539F94D419}"/>
              </a:ext>
            </a:extLst>
          </p:cNvPr>
          <p:cNvSpPr>
            <a:spLocks noGrp="1"/>
          </p:cNvSpPr>
          <p:nvPr>
            <p:ph type="title"/>
          </p:nvPr>
        </p:nvSpPr>
        <p:spPr>
          <a:xfrm>
            <a:off x="838200" y="3069000"/>
            <a:ext cx="10515600" cy="720000"/>
          </a:xfrm>
          <a:prstGeom prst="rect">
            <a:avLst/>
          </a:prstGeom>
        </p:spPr>
        <p:txBody>
          <a:bodyPr vert="horz" lIns="91440" tIns="45720" rIns="91440" bIns="45720" rtlCol="0" anchor="ctr">
            <a:normAutofit/>
          </a:bodyPr>
          <a:lstStyle/>
          <a:p>
            <a:r>
              <a:rPr lang="fr-FR"/>
              <a:t>Modifiez le style du titre</a:t>
            </a:r>
          </a:p>
        </p:txBody>
      </p:sp>
    </p:spTree>
    <p:extLst>
      <p:ext uri="{BB962C8B-B14F-4D97-AF65-F5344CB8AC3E}">
        <p14:creationId xmlns:p14="http://schemas.microsoft.com/office/powerpoint/2010/main" val="2508694961"/>
      </p:ext>
    </p:extLst>
  </p:cSld>
  <p:clrMap bg1="lt1" tx1="dk1" bg2="lt2" tx2="dk2" accent1="accent1" accent2="accent2" accent3="accent3" accent4="accent4" accent5="accent5" accent6="accent6" hlink="hlink" folHlink="folHlink"/>
  <p:sldLayoutIdLst>
    <p:sldLayoutId id="2147483798" r:id="rId1"/>
  </p:sldLayoutIdLst>
  <p:hf hdr="0"/>
  <p:txStyles>
    <p:titleStyle>
      <a:lvl1pPr algn="ctr" defTabSz="914400" rtl="0" eaLnBrk="1" latinLnBrk="0" hangingPunct="1">
        <a:lnSpc>
          <a:spcPct val="100000"/>
        </a:lnSpc>
        <a:spcBef>
          <a:spcPct val="0"/>
        </a:spcBef>
        <a:buNone/>
        <a:defRPr lang="fr-FR" sz="3200" b="1" kern="1200" dirty="0">
          <a:solidFill>
            <a:srgbClr val="0B1A34"/>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1200"/>
        </a:spcBef>
        <a:spcAft>
          <a:spcPts val="600"/>
        </a:spcAft>
        <a:buFont typeface="Arial" panose="020B0604020202020204" pitchFamily="34" charset="0"/>
        <a:buChar char="•"/>
        <a:defRPr lang="fr-FR" sz="20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1200"/>
        </a:spcBef>
        <a:spcAft>
          <a:spcPts val="600"/>
        </a:spcAft>
        <a:buFont typeface="Arial" panose="020B0604020202020204" pitchFamily="34" charset="0"/>
        <a:buChar char="•"/>
        <a:defRPr lang="fr-FR" sz="18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1200"/>
        </a:spcBef>
        <a:spcAft>
          <a:spcPts val="600"/>
        </a:spcAft>
        <a:buFont typeface="Arial" panose="020B0604020202020204" pitchFamily="34" charset="0"/>
        <a:buChar char="•"/>
        <a:defRPr sz="16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1200"/>
        </a:spcBef>
        <a:spcAft>
          <a:spcPts val="600"/>
        </a:spcAft>
        <a:buFont typeface="Arial" panose="020B0604020202020204" pitchFamily="34" charset="0"/>
        <a:buChar char="•"/>
        <a:defRPr sz="14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1200"/>
        </a:spcBef>
        <a:spcAft>
          <a:spcPts val="600"/>
        </a:spcAft>
        <a:buFont typeface="Arial" panose="020B0604020202020204" pitchFamily="34" charset="0"/>
        <a:buChar char="•"/>
        <a:defRPr sz="12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re1">
            <a:extLst>
              <a:ext uri="{FF2B5EF4-FFF2-40B4-BE49-F238E27FC236}">
                <a16:creationId xmlns:a16="http://schemas.microsoft.com/office/drawing/2014/main" id="{792E5D7E-B46E-421F-BC55-D4539F94D419}"/>
              </a:ext>
            </a:extLst>
          </p:cNvPr>
          <p:cNvSpPr>
            <a:spLocks noGrp="1"/>
          </p:cNvSpPr>
          <p:nvPr>
            <p:ph type="title"/>
          </p:nvPr>
        </p:nvSpPr>
        <p:spPr>
          <a:xfrm>
            <a:off x="828000" y="360000"/>
            <a:ext cx="10515600" cy="720000"/>
          </a:xfrm>
          <a:prstGeom prst="rect">
            <a:avLst/>
          </a:prstGeom>
        </p:spPr>
        <p:txBody>
          <a:bodyPr vert="horz" lIns="91440" tIns="45720" rIns="91440" bIns="45720" rtlCol="0" anchor="t">
            <a:normAutofit/>
          </a:bodyPr>
          <a:lstStyle/>
          <a:p>
            <a:r>
              <a:rPr lang="fr-FR"/>
              <a:t>Modifiez le style du titre</a:t>
            </a:r>
          </a:p>
        </p:txBody>
      </p:sp>
      <p:sp>
        <p:nvSpPr>
          <p:cNvPr id="3" name="ContenuTexte">
            <a:extLst>
              <a:ext uri="{FF2B5EF4-FFF2-40B4-BE49-F238E27FC236}">
                <a16:creationId xmlns:a16="http://schemas.microsoft.com/office/drawing/2014/main" id="{3FAE92CB-428F-415A-8300-4948B14469DC}"/>
              </a:ext>
            </a:extLst>
          </p:cNvPr>
          <p:cNvSpPr>
            <a:spLocks noGrp="1"/>
          </p:cNvSpPr>
          <p:nvPr>
            <p:ph type="body" idx="1"/>
          </p:nvPr>
        </p:nvSpPr>
        <p:spPr>
          <a:xfrm>
            <a:off x="838200" y="1282262"/>
            <a:ext cx="10515600" cy="489470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BA634E-8172-4FB9-AEF4-69B91C59A29F}"/>
              </a:ext>
              <a:ext uri="{C183D7F6-B498-43B3-948B-1728B52AA6E4}">
                <adec:decorative xmlns:adec="http://schemas.microsoft.com/office/drawing/2017/decorative" val="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11" name="Espace réservé du numéro de diapositive 6">
            <a:extLst>
              <a:ext uri="{FF2B5EF4-FFF2-40B4-BE49-F238E27FC236}">
                <a16:creationId xmlns:a16="http://schemas.microsoft.com/office/drawing/2014/main" id="{1492F307-EE2C-C1DE-CF36-9CAD6711BC5E}"/>
              </a:ext>
            </a:extLst>
          </p:cNvPr>
          <p:cNvSpPr>
            <a:spLocks noGrp="1"/>
          </p:cNvSpPr>
          <p:nvPr>
            <p:ph type="sldNum" sz="quarter" idx="4"/>
          </p:nvPr>
        </p:nvSpPr>
        <p:spPr>
          <a:xfrm>
            <a:off x="8610600" y="6356350"/>
            <a:ext cx="2743200" cy="365125"/>
          </a:xfrm>
          <a:prstGeom prst="rect">
            <a:avLst/>
          </a:prstGeom>
        </p:spPr>
        <p:txBody>
          <a:bodyPr anchor="ctr"/>
          <a:lstStyle>
            <a:lvl1pPr algn="r">
              <a:defRPr sz="100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fld id="{1207E14B-6E82-4F9C-8C77-EF536B860C40}" type="slidenum">
              <a:rPr lang="fr-FR" smtClean="0"/>
              <a:pPr/>
              <a:t>‹N°›</a:t>
            </a:fld>
            <a:endParaRPr lang="fr-FR"/>
          </a:p>
        </p:txBody>
      </p:sp>
      <p:sp>
        <p:nvSpPr>
          <p:cNvPr id="5" name="Espace réservé du pied de page 4">
            <a:extLst>
              <a:ext uri="{FF2B5EF4-FFF2-40B4-BE49-F238E27FC236}">
                <a16:creationId xmlns:a16="http://schemas.microsoft.com/office/drawing/2014/main" id="{C321D5E2-3A81-9946-BD59-F8540F6FD6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31486E"/>
                </a:solidFill>
              </a:defRPr>
            </a:lvl1pPr>
          </a:lstStyle>
          <a:p>
            <a:endParaRPr lang="fr-FR"/>
          </a:p>
        </p:txBody>
      </p:sp>
    </p:spTree>
    <p:extLst>
      <p:ext uri="{BB962C8B-B14F-4D97-AF65-F5344CB8AC3E}">
        <p14:creationId xmlns:p14="http://schemas.microsoft.com/office/powerpoint/2010/main" val="1434517803"/>
      </p:ext>
    </p:extLst>
  </p:cSld>
  <p:clrMap bg1="lt1" tx1="dk1" bg2="lt2" tx2="dk2" accent1="accent1" accent2="accent2" accent3="accent3" accent4="accent4" accent5="accent5" accent6="accent6" hlink="hlink" folHlink="folHlink"/>
  <p:sldLayoutIdLst>
    <p:sldLayoutId id="2147483667" r:id="rId1"/>
    <p:sldLayoutId id="2147483754" r:id="rId2"/>
    <p:sldLayoutId id="2147483668" r:id="rId3"/>
    <p:sldLayoutId id="2147483650" r:id="rId4"/>
    <p:sldLayoutId id="2147483749" r:id="rId5"/>
    <p:sldLayoutId id="2147483678" r:id="rId6"/>
    <p:sldLayoutId id="2147483806" r:id="rId7"/>
    <p:sldLayoutId id="2147483807" r:id="rId8"/>
    <p:sldLayoutId id="2147483808" r:id="rId9"/>
    <p:sldLayoutId id="2147483669" r:id="rId10"/>
    <p:sldLayoutId id="2147483683" r:id="rId11"/>
    <p:sldLayoutId id="2147483809" r:id="rId12"/>
    <p:sldLayoutId id="2147483811" r:id="rId13"/>
  </p:sldLayoutIdLst>
  <p:hf hdr="0"/>
  <p:txStyles>
    <p:titleStyle>
      <a:lvl1pPr algn="l" defTabSz="914400" rtl="0" eaLnBrk="1" latinLnBrk="0" hangingPunct="1">
        <a:lnSpc>
          <a:spcPct val="90000"/>
        </a:lnSpc>
        <a:spcBef>
          <a:spcPct val="0"/>
        </a:spcBef>
        <a:buNone/>
        <a:defRPr lang="fr-FR" sz="2800" b="1" kern="1200" dirty="0">
          <a:solidFill>
            <a:srgbClr val="31486E"/>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1200"/>
        </a:spcBef>
        <a:spcAft>
          <a:spcPts val="600"/>
        </a:spcAft>
        <a:buFont typeface="Arial" panose="020B0604020202020204" pitchFamily="34" charset="0"/>
        <a:buChar char="•"/>
        <a:defRPr lang="fr-FR" sz="20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1200"/>
        </a:spcBef>
        <a:spcAft>
          <a:spcPts val="600"/>
        </a:spcAft>
        <a:buFont typeface="Arial" panose="020B0604020202020204" pitchFamily="34" charset="0"/>
        <a:buChar char="•"/>
        <a:defRPr lang="fr-FR" sz="18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1200"/>
        </a:spcBef>
        <a:spcAft>
          <a:spcPts val="600"/>
        </a:spcAft>
        <a:buFont typeface="Arial" panose="020B0604020202020204" pitchFamily="34" charset="0"/>
        <a:buChar char="•"/>
        <a:defRPr sz="16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1200"/>
        </a:spcBef>
        <a:spcAft>
          <a:spcPts val="600"/>
        </a:spcAft>
        <a:buFont typeface="Arial" panose="020B0604020202020204" pitchFamily="34" charset="0"/>
        <a:buChar char="•"/>
        <a:defRPr sz="14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1200"/>
        </a:spcBef>
        <a:spcAft>
          <a:spcPts val="600"/>
        </a:spcAft>
        <a:buFont typeface="Arial" panose="020B0604020202020204" pitchFamily="34" charset="0"/>
        <a:buChar char="•"/>
        <a:defRPr sz="12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3EBF3"/>
        </a:solidFill>
        <a:effectLst/>
      </p:bgPr>
    </p:bg>
    <p:spTree>
      <p:nvGrpSpPr>
        <p:cNvPr id="1" name=""/>
        <p:cNvGrpSpPr/>
        <p:nvPr/>
      </p:nvGrpSpPr>
      <p:grpSpPr>
        <a:xfrm>
          <a:off x="0" y="0"/>
          <a:ext cx="0" cy="0"/>
          <a:chOff x="0" y="0"/>
          <a:chExt cx="0" cy="0"/>
        </a:xfrm>
      </p:grpSpPr>
      <p:sp>
        <p:nvSpPr>
          <p:cNvPr id="2" name="Titre1">
            <a:extLst>
              <a:ext uri="{FF2B5EF4-FFF2-40B4-BE49-F238E27FC236}">
                <a16:creationId xmlns:a16="http://schemas.microsoft.com/office/drawing/2014/main" id="{792E5D7E-B46E-421F-BC55-D4539F94D419}"/>
              </a:ext>
            </a:extLst>
          </p:cNvPr>
          <p:cNvSpPr>
            <a:spLocks noGrp="1"/>
          </p:cNvSpPr>
          <p:nvPr>
            <p:ph type="title"/>
          </p:nvPr>
        </p:nvSpPr>
        <p:spPr>
          <a:xfrm>
            <a:off x="836400" y="225000"/>
            <a:ext cx="10515600" cy="990000"/>
          </a:xfrm>
          <a:prstGeom prst="rect">
            <a:avLst/>
          </a:prstGeom>
        </p:spPr>
        <p:txBody>
          <a:bodyPr vert="horz" lIns="91440" tIns="45720" rIns="91440" bIns="45720" rtlCol="0" anchor="ctr">
            <a:normAutofit/>
          </a:bodyPr>
          <a:lstStyle/>
          <a:p>
            <a:r>
              <a:rPr lang="fr-FR"/>
              <a:t>Modifiez le style du titre</a:t>
            </a:r>
          </a:p>
        </p:txBody>
      </p:sp>
    </p:spTree>
    <p:extLst>
      <p:ext uri="{BB962C8B-B14F-4D97-AF65-F5344CB8AC3E}">
        <p14:creationId xmlns:p14="http://schemas.microsoft.com/office/powerpoint/2010/main" val="1497792192"/>
      </p:ext>
    </p:extLst>
  </p:cSld>
  <p:clrMap bg1="lt1" tx1="dk1" bg2="lt2" tx2="dk2" accent1="accent1" accent2="accent2" accent3="accent3" accent4="accent4" accent5="accent5" accent6="accent6" hlink="hlink" folHlink="folHlink"/>
  <p:sldLayoutIdLst>
    <p:sldLayoutId id="2147483789" r:id="rId1"/>
    <p:sldLayoutId id="2147483793" r:id="rId2"/>
    <p:sldLayoutId id="2147483786" r:id="rId3"/>
    <p:sldLayoutId id="2147483791" r:id="rId4"/>
    <p:sldLayoutId id="2147483792" r:id="rId5"/>
  </p:sldLayoutIdLst>
  <p:hf hdr="0"/>
  <p:txStyles>
    <p:titleStyle>
      <a:lvl1pPr algn="ctr" defTabSz="914400" rtl="0" eaLnBrk="1" latinLnBrk="0" hangingPunct="1">
        <a:lnSpc>
          <a:spcPct val="100000"/>
        </a:lnSpc>
        <a:spcBef>
          <a:spcPct val="0"/>
        </a:spcBef>
        <a:buNone/>
        <a:defRPr lang="fr-FR" sz="2800" b="1" kern="1200" dirty="0">
          <a:solidFill>
            <a:srgbClr val="0B1A34"/>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1200"/>
        </a:spcBef>
        <a:spcAft>
          <a:spcPts val="600"/>
        </a:spcAft>
        <a:buFont typeface="Arial" panose="020B0604020202020204" pitchFamily="34" charset="0"/>
        <a:buChar char="•"/>
        <a:defRPr lang="fr-FR" sz="20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1200"/>
        </a:spcBef>
        <a:spcAft>
          <a:spcPts val="600"/>
        </a:spcAft>
        <a:buFont typeface="Arial" panose="020B0604020202020204" pitchFamily="34" charset="0"/>
        <a:buChar char="•"/>
        <a:defRPr lang="fr-FR" sz="18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1200"/>
        </a:spcBef>
        <a:spcAft>
          <a:spcPts val="600"/>
        </a:spcAft>
        <a:buFont typeface="Arial" panose="020B0604020202020204" pitchFamily="34" charset="0"/>
        <a:buChar char="•"/>
        <a:defRPr sz="16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1200"/>
        </a:spcBef>
        <a:spcAft>
          <a:spcPts val="600"/>
        </a:spcAft>
        <a:buFont typeface="Arial" panose="020B0604020202020204" pitchFamily="34" charset="0"/>
        <a:buChar char="•"/>
        <a:defRPr sz="14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1200"/>
        </a:spcBef>
        <a:spcAft>
          <a:spcPts val="600"/>
        </a:spcAft>
        <a:buFont typeface="Arial" panose="020B0604020202020204" pitchFamily="34" charset="0"/>
        <a:buChar char="•"/>
        <a:defRPr sz="12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re1">
            <a:extLst>
              <a:ext uri="{FF2B5EF4-FFF2-40B4-BE49-F238E27FC236}">
                <a16:creationId xmlns:a16="http://schemas.microsoft.com/office/drawing/2014/main" id="{792E5D7E-B46E-421F-BC55-D4539F94D419}"/>
              </a:ext>
            </a:extLst>
          </p:cNvPr>
          <p:cNvSpPr>
            <a:spLocks noGrp="1"/>
          </p:cNvSpPr>
          <p:nvPr>
            <p:ph type="title"/>
          </p:nvPr>
        </p:nvSpPr>
        <p:spPr>
          <a:xfrm>
            <a:off x="838200" y="3069000"/>
            <a:ext cx="10515600" cy="720000"/>
          </a:xfrm>
          <a:prstGeom prst="rect">
            <a:avLst/>
          </a:prstGeom>
        </p:spPr>
        <p:txBody>
          <a:bodyPr vert="horz" lIns="91440" tIns="45720" rIns="91440" bIns="45720" rtlCol="0" anchor="ctr">
            <a:normAutofit/>
          </a:bodyPr>
          <a:lstStyle/>
          <a:p>
            <a:r>
              <a:rPr lang="fr-FR"/>
              <a:t>Modifiez le style du titre</a:t>
            </a:r>
          </a:p>
        </p:txBody>
      </p:sp>
      <p:sp>
        <p:nvSpPr>
          <p:cNvPr id="7" name="Rectangle 6">
            <a:extLst>
              <a:ext uri="{FF2B5EF4-FFF2-40B4-BE49-F238E27FC236}">
                <a16:creationId xmlns:a16="http://schemas.microsoft.com/office/drawing/2014/main" id="{240FBD2A-B892-1930-F0B9-B02817873EC0}"/>
              </a:ext>
              <a:ext uri="{C183D7F6-B498-43B3-948B-1728B52AA6E4}">
                <adec:decorative xmlns:adec="http://schemas.microsoft.com/office/drawing/2017/decorative" val="1"/>
              </a:ext>
            </a:extLst>
          </p:cNvPr>
          <p:cNvSpPr/>
          <p:nvPr userDrawn="1"/>
        </p:nvSpPr>
        <p:spPr>
          <a:xfrm>
            <a:off x="45721" y="45086"/>
            <a:ext cx="12096000" cy="6768000"/>
          </a:xfrm>
          <a:prstGeom prst="rect">
            <a:avLst/>
          </a:prstGeom>
          <a:noFill/>
          <a:ln w="127000">
            <a:solidFill>
              <a:srgbClr val="7D81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extLst>
      <p:ext uri="{BB962C8B-B14F-4D97-AF65-F5344CB8AC3E}">
        <p14:creationId xmlns:p14="http://schemas.microsoft.com/office/powerpoint/2010/main" val="2427656469"/>
      </p:ext>
    </p:extLst>
  </p:cSld>
  <p:clrMap bg1="lt1" tx1="dk1" bg2="lt2" tx2="dk2" accent1="accent1" accent2="accent2" accent3="accent3" accent4="accent4" accent5="accent5" accent6="accent6" hlink="hlink" folHlink="folHlink"/>
  <p:sldLayoutIdLst>
    <p:sldLayoutId id="2147483661" r:id="rId1"/>
    <p:sldLayoutId id="2147483813" r:id="rId2"/>
    <p:sldLayoutId id="2147483816" r:id="rId3"/>
    <p:sldLayoutId id="2147483819" r:id="rId4"/>
  </p:sldLayoutIdLst>
  <p:hf hdr="0"/>
  <p:txStyles>
    <p:titleStyle>
      <a:lvl1pPr algn="ctr" defTabSz="914400" rtl="0" eaLnBrk="1" latinLnBrk="0" hangingPunct="1">
        <a:lnSpc>
          <a:spcPct val="100000"/>
        </a:lnSpc>
        <a:spcBef>
          <a:spcPct val="0"/>
        </a:spcBef>
        <a:buNone/>
        <a:defRPr lang="fr-FR" sz="3200" b="1" kern="1200" dirty="0">
          <a:solidFill>
            <a:srgbClr val="0B1A34"/>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1200"/>
        </a:spcBef>
        <a:spcAft>
          <a:spcPts val="600"/>
        </a:spcAft>
        <a:buFont typeface="Arial" panose="020B0604020202020204" pitchFamily="34" charset="0"/>
        <a:buChar char="•"/>
        <a:defRPr lang="fr-FR" sz="20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1200"/>
        </a:spcBef>
        <a:spcAft>
          <a:spcPts val="600"/>
        </a:spcAft>
        <a:buFont typeface="Arial" panose="020B0604020202020204" pitchFamily="34" charset="0"/>
        <a:buChar char="•"/>
        <a:defRPr lang="fr-FR" sz="18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1200"/>
        </a:spcBef>
        <a:spcAft>
          <a:spcPts val="600"/>
        </a:spcAft>
        <a:buFont typeface="Arial" panose="020B0604020202020204" pitchFamily="34" charset="0"/>
        <a:buChar char="•"/>
        <a:defRPr sz="16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1200"/>
        </a:spcBef>
        <a:spcAft>
          <a:spcPts val="600"/>
        </a:spcAft>
        <a:buFont typeface="Arial" panose="020B0604020202020204" pitchFamily="34" charset="0"/>
        <a:buChar char="•"/>
        <a:defRPr sz="14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1200"/>
        </a:spcBef>
        <a:spcAft>
          <a:spcPts val="600"/>
        </a:spcAft>
        <a:buFont typeface="Arial" panose="020B0604020202020204" pitchFamily="34" charset="0"/>
        <a:buChar char="•"/>
        <a:defRPr sz="12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itre1">
            <a:extLst>
              <a:ext uri="{FF2B5EF4-FFF2-40B4-BE49-F238E27FC236}">
                <a16:creationId xmlns:a16="http://schemas.microsoft.com/office/drawing/2014/main" id="{792E5D7E-B46E-421F-BC55-D4539F94D419}"/>
              </a:ext>
            </a:extLst>
          </p:cNvPr>
          <p:cNvSpPr>
            <a:spLocks noGrp="1"/>
          </p:cNvSpPr>
          <p:nvPr>
            <p:ph type="title"/>
          </p:nvPr>
        </p:nvSpPr>
        <p:spPr>
          <a:xfrm>
            <a:off x="828000" y="360000"/>
            <a:ext cx="10515600" cy="720000"/>
          </a:xfrm>
          <a:prstGeom prst="rect">
            <a:avLst/>
          </a:prstGeom>
        </p:spPr>
        <p:txBody>
          <a:bodyPr vert="horz" lIns="91440" tIns="45720" rIns="91440" bIns="45720" rtlCol="0" anchor="t">
            <a:normAutofit/>
          </a:bodyPr>
          <a:lstStyle/>
          <a:p>
            <a:r>
              <a:rPr lang="fr-FR"/>
              <a:t>Modifiez le style du titre</a:t>
            </a:r>
          </a:p>
        </p:txBody>
      </p:sp>
      <p:sp>
        <p:nvSpPr>
          <p:cNvPr id="3" name="ContenuTexte">
            <a:extLst>
              <a:ext uri="{FF2B5EF4-FFF2-40B4-BE49-F238E27FC236}">
                <a16:creationId xmlns:a16="http://schemas.microsoft.com/office/drawing/2014/main" id="{3FAE92CB-428F-415A-8300-4948B14469DC}"/>
              </a:ext>
            </a:extLst>
          </p:cNvPr>
          <p:cNvSpPr>
            <a:spLocks noGrp="1"/>
          </p:cNvSpPr>
          <p:nvPr>
            <p:ph type="body" idx="1"/>
          </p:nvPr>
        </p:nvSpPr>
        <p:spPr>
          <a:xfrm>
            <a:off x="838200" y="1282264"/>
            <a:ext cx="10515600" cy="4894701"/>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BBA634E-8172-4FB9-AEF4-69B91C59A29F}"/>
              </a:ext>
              <a:ext uri="{C183D7F6-B498-43B3-948B-1728B52AA6E4}">
                <adec:decorative xmlns:adec="http://schemas.microsoft.com/office/drawing/2017/decorative" val="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10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endParaRPr lang="fr-FR"/>
          </a:p>
        </p:txBody>
      </p:sp>
      <p:sp>
        <p:nvSpPr>
          <p:cNvPr id="11" name="Espace réservé du numéro de diapositive 6">
            <a:extLst>
              <a:ext uri="{FF2B5EF4-FFF2-40B4-BE49-F238E27FC236}">
                <a16:creationId xmlns:a16="http://schemas.microsoft.com/office/drawing/2014/main" id="{1492F307-EE2C-C1DE-CF36-9CAD6711BC5E}"/>
              </a:ext>
            </a:extLst>
          </p:cNvPr>
          <p:cNvSpPr>
            <a:spLocks noGrp="1"/>
          </p:cNvSpPr>
          <p:nvPr>
            <p:ph type="sldNum" sz="quarter" idx="4"/>
          </p:nvPr>
        </p:nvSpPr>
        <p:spPr>
          <a:xfrm>
            <a:off x="8610600" y="6356352"/>
            <a:ext cx="2743200" cy="365125"/>
          </a:xfrm>
          <a:prstGeom prst="rect">
            <a:avLst/>
          </a:prstGeom>
        </p:spPr>
        <p:txBody>
          <a:bodyPr anchor="ctr"/>
          <a:lstStyle>
            <a:lvl1pPr algn="r">
              <a:defRPr sz="100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fld id="{1207E14B-6E82-4F9C-8C77-EF536B860C40}" type="slidenum">
              <a:rPr lang="fr-FR" smtClean="0"/>
              <a:pPr/>
              <a:t>‹N°›</a:t>
            </a:fld>
            <a:endParaRPr lang="fr-FR"/>
          </a:p>
        </p:txBody>
      </p:sp>
      <p:sp>
        <p:nvSpPr>
          <p:cNvPr id="5" name="Espace réservé du pied de page 4">
            <a:extLst>
              <a:ext uri="{FF2B5EF4-FFF2-40B4-BE49-F238E27FC236}">
                <a16:creationId xmlns:a16="http://schemas.microsoft.com/office/drawing/2014/main" id="{C321D5E2-3A81-9946-BD59-F8540F6FD6E7}"/>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rgbClr val="31486E"/>
                </a:solidFill>
              </a:defRPr>
            </a:lvl1pPr>
          </a:lstStyle>
          <a:p>
            <a:endParaRPr lang="fr-FR"/>
          </a:p>
        </p:txBody>
      </p:sp>
    </p:spTree>
    <p:extLst>
      <p:ext uri="{BB962C8B-B14F-4D97-AF65-F5344CB8AC3E}">
        <p14:creationId xmlns:p14="http://schemas.microsoft.com/office/powerpoint/2010/main" val="3472922728"/>
      </p:ext>
    </p:extLst>
  </p:cSld>
  <p:clrMap bg1="lt1" tx1="dk1" bg2="lt2" tx2="dk2" accent1="accent1" accent2="accent2" accent3="accent3" accent4="accent4" accent5="accent5" accent6="accent6" hlink="hlink" folHlink="folHlink"/>
  <p:sldLayoutIdLst>
    <p:sldLayoutId id="2147483832" r:id="rId1"/>
    <p:sldLayoutId id="2147483844" r:id="rId2"/>
  </p:sldLayoutIdLst>
  <p:hf hdr="0"/>
  <p:txStyles>
    <p:titleStyle>
      <a:lvl1pPr algn="l" defTabSz="914400" rtl="0" eaLnBrk="1" latinLnBrk="0" hangingPunct="1">
        <a:lnSpc>
          <a:spcPct val="90000"/>
        </a:lnSpc>
        <a:spcBef>
          <a:spcPct val="0"/>
        </a:spcBef>
        <a:buNone/>
        <a:defRPr lang="fr-FR" sz="2800" b="1" kern="1200" dirty="0">
          <a:solidFill>
            <a:srgbClr val="31486E"/>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50000"/>
        </a:lnSpc>
        <a:spcBef>
          <a:spcPts val="1200"/>
        </a:spcBef>
        <a:spcAft>
          <a:spcPts val="600"/>
        </a:spcAft>
        <a:buFont typeface="Arial" panose="020B0604020202020204" pitchFamily="34" charset="0"/>
        <a:buChar char="•"/>
        <a:defRPr lang="fr-FR" sz="20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1200"/>
        </a:spcBef>
        <a:spcAft>
          <a:spcPts val="600"/>
        </a:spcAft>
        <a:buFont typeface="Arial" panose="020B0604020202020204" pitchFamily="34" charset="0"/>
        <a:buChar char="•"/>
        <a:defRPr lang="fr-FR" sz="18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1200"/>
        </a:spcBef>
        <a:spcAft>
          <a:spcPts val="600"/>
        </a:spcAft>
        <a:buFont typeface="Arial" panose="020B0604020202020204" pitchFamily="34" charset="0"/>
        <a:buChar char="•"/>
        <a:defRPr sz="16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1200"/>
        </a:spcBef>
        <a:spcAft>
          <a:spcPts val="600"/>
        </a:spcAft>
        <a:buFont typeface="Arial" panose="020B0604020202020204" pitchFamily="34" charset="0"/>
        <a:buChar char="•"/>
        <a:defRPr sz="14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1200"/>
        </a:spcBef>
        <a:spcAft>
          <a:spcPts val="600"/>
        </a:spcAft>
        <a:buFont typeface="Arial" panose="020B0604020202020204" pitchFamily="34" charset="0"/>
        <a:buChar char="•"/>
        <a:defRPr sz="12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ccessibilite.numerique.gouv.fr/obligations/schema-pluriannue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ccessibilite.public.lu/fr/news/2024-05-14-memoire.htm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access42.net/services/cout-audit-accessibilite-numeriqu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8" Type="http://schemas.openxmlformats.org/officeDocument/2006/relationships/hyperlink" Target="https://www.caissedesdepots.fr/rgaa" TargetMode="External"/><Relationship Id="rId13" Type="http://schemas.openxmlformats.org/officeDocument/2006/relationships/hyperlink" Target="https://www.univ-reunion.fr/accessibilite/schema-pluriannuel-de-mise-en-accessibilite/" TargetMode="External"/><Relationship Id="rId3" Type="http://schemas.openxmlformats.org/officeDocument/2006/relationships/hyperlink" Target="https://www.gouvernement.fr/schema-pluriannuel-d-accessibilite-2020-2022-du-service-d-information-du-gouvernement" TargetMode="External"/><Relationship Id="rId7" Type="http://schemas.openxmlformats.org/officeDocument/2006/relationships/hyperlink" Target="https://www.economie.gouv.fr/accessibilite#schema11y" TargetMode="External"/><Relationship Id="rId12" Type="http://schemas.openxmlformats.org/officeDocument/2006/relationships/hyperlink" Target="https://abes.fr/accessibilite/" TargetMode="External"/><Relationship Id="rId2" Type="http://schemas.openxmlformats.org/officeDocument/2006/relationships/hyperlink" Target="https://www.numerique.gouv.fr/accessibilite/" TargetMode="External"/><Relationship Id="rId1" Type="http://schemas.openxmlformats.org/officeDocument/2006/relationships/slideLayout" Target="../slideLayouts/slideLayout7.xml"/><Relationship Id="rId6" Type="http://schemas.openxmlformats.org/officeDocument/2006/relationships/hyperlink" Target="https://www.ecologie.gouv.fr/schema-pluriannuel-daccessibilite-numerique-2022-2024" TargetMode="External"/><Relationship Id="rId11" Type="http://schemas.openxmlformats.org/officeDocument/2006/relationships/hyperlink" Target="https://www.bnf.fr/fr/accessibilite-du-site-bnffr#bnf-sch-ma-pluriannuel-et-plan-annuel-d-accessibilit-num-rique-de-la-bnf" TargetMode="External"/><Relationship Id="rId5" Type="http://schemas.openxmlformats.org/officeDocument/2006/relationships/hyperlink" Target="https://www.dila.premier-ministre.gouv.fr/informations-sur-le-site/accessibilite-des-sites-de-la-dila" TargetMode="External"/><Relationship Id="rId10" Type="http://schemas.openxmlformats.org/officeDocument/2006/relationships/hyperlink" Target="https://www.var.fr/schema-pluriannuel-accessibilite" TargetMode="External"/><Relationship Id="rId4" Type="http://schemas.openxmlformats.org/officeDocument/2006/relationships/hyperlink" Target="https://www.culture.gouv.fr/Accessibilite/Schema-pluriannuel-d-accessibilite-numerique" TargetMode="External"/><Relationship Id="rId9" Type="http://schemas.openxmlformats.org/officeDocument/2006/relationships/hyperlink" Target="https://www.communaute-paysbasque.fr/declaration-rgaa"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fondation.aesio.fr/accessibilite" TargetMode="External"/><Relationship Id="rId3" Type="http://schemas.openxmlformats.org/officeDocument/2006/relationships/hyperlink" Target="https://www.groupebpce.com/mentions-legales/accessibilite/schema-pluriannuel-daccessibilite-numerique-du-groupe-bpce/" TargetMode="External"/><Relationship Id="rId7" Type="http://schemas.openxmlformats.org/officeDocument/2006/relationships/hyperlink" Target="https://www.matmut.fr/services-en-ligne/schema-pluriannuel" TargetMode="External"/><Relationship Id="rId2" Type="http://schemas.openxmlformats.org/officeDocument/2006/relationships/hyperlink" Target="https://www.banque-france.fr/schema-pluriannuel-daccessibilite-numerique" TargetMode="External"/><Relationship Id="rId1" Type="http://schemas.openxmlformats.org/officeDocument/2006/relationships/slideLayout" Target="../slideLayouts/slideLayout7.xml"/><Relationship Id="rId6" Type="http://schemas.openxmlformats.org/officeDocument/2006/relationships/hyperlink" Target="https://www.macif.fr/assurance/particuliers/accessibilite-rgaa/schema-pluriannuel" TargetMode="External"/><Relationship Id="rId11" Type="http://schemas.openxmlformats.org/officeDocument/2006/relationships/hyperlink" Target="https://media.disneylandparis.com/d4th/fr-fr/images/20240125_Schema_Pluriannuel_Euro_Disney_tcm808-272091.pdf" TargetMode="External"/><Relationship Id="rId5" Type="http://schemas.openxmlformats.org/officeDocument/2006/relationships/hyperlink" Target="https://www.maif.fr/particuliers/annexes/declaration-daccessibilite" TargetMode="External"/><Relationship Id="rId10" Type="http://schemas.openxmlformats.org/officeDocument/2006/relationships/hyperlink" Target="https://www.pwc.fr/fr/legal/schema-pluriannuel-de-mise-en-accessibilite.html" TargetMode="External"/><Relationship Id="rId4" Type="http://schemas.openxmlformats.org/officeDocument/2006/relationships/hyperlink" Target="https://www.societegenerale.com/fr/accessibilite-numerique" TargetMode="External"/><Relationship Id="rId9" Type="http://schemas.openxmlformats.org/officeDocument/2006/relationships/hyperlink" Target="https://www.harmonie-mutuelle.fr/sites/default/files/2021-08/SCHEMA%20PLURIANNUEL%20HARMONIE%20MUTUELLE%202021.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hyperlink" Target="http://www.legifrance.gouv.fr/affichTexte.do?cidTexte=JORFTEXT000000809647&amp;fastPos=1&amp;fastReqId=1497340759&amp;categorieLien=cid&amp;oldAction=rechTexte#LEGIARTI000006682279"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ohchr.org/fr/instruments-mechanisms/instruments/convention-rights-persons-disabilities"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eur-lex.europa.eu/legal-content/FR/TXT/?uri=CELEX:32019L0882" TargetMode="External"/><Relationship Id="rId4" Type="http://schemas.openxmlformats.org/officeDocument/2006/relationships/hyperlink" Target="https://eur-lex.europa.eu/legal-content/FR/TXT/?uri=CELEX:32016L2102"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legifrance.gouv.fr/affichTexteArticle.do?cidTexte=JORFTEXT000000809647&amp;idArticle=LEGIARTI000006682279&amp;dateTexte=&amp;categorieLien=cid" TargetMode="External"/><Relationship Id="rId7" Type="http://schemas.openxmlformats.org/officeDocument/2006/relationships/hyperlink" Target="https://www.legifrance.gouv.fr/jorf/id/JORFTEXT000048178413"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legifrance.gouv.fr/jorf/id/JORFTEXT000048178349" TargetMode="External"/><Relationship Id="rId5" Type="http://schemas.openxmlformats.org/officeDocument/2006/relationships/hyperlink" Target="https://www.legifrance.gouv.fr/loda/id/JORFTEXT000038811937/" TargetMode="External"/><Relationship Id="rId4" Type="http://schemas.openxmlformats.org/officeDocument/2006/relationships/hyperlink" Target="https://www.legifrance.gouv.fr/loda/article_lc/LEGIARTI000048050174/2023-10-09"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w3.org/Translations/WCAG21-fr/"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accessibilite.public.lu/fr/raam1/index.html" TargetMode="External"/><Relationship Id="rId5" Type="http://schemas.openxmlformats.org/officeDocument/2006/relationships/hyperlink" Target="https://accessibilite.numerique.gouv.fr/" TargetMode="External"/><Relationship Id="rId4" Type="http://schemas.openxmlformats.org/officeDocument/2006/relationships/hyperlink" Target="https://www.etsi.org/deliver/etsi_en/301500_301599/301549/03.02.01_60/en_301549v030201p.pdf"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accessibilite.numerique.gouv.fr/ressources/kit-audit/"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a42.fr/newsletter" TargetMode="External"/><Relationship Id="rId2" Type="http://schemas.openxmlformats.org/officeDocument/2006/relationships/hyperlink" Target="http://a42.fr/a42-blog" TargetMode="External"/><Relationship Id="rId1" Type="http://schemas.openxmlformats.org/officeDocument/2006/relationships/slideLayout" Target="../slideLayouts/slideLayout12.xml"/><Relationship Id="rId6" Type="http://schemas.openxmlformats.org/officeDocument/2006/relationships/hyperlink" Target="https://bsky.app/profile/access42.net" TargetMode="External"/><Relationship Id="rId5" Type="http://schemas.openxmlformats.org/officeDocument/2006/relationships/hyperlink" Target="https://social.a11y.fr/@access42" TargetMode="External"/><Relationship Id="rId4" Type="http://schemas.openxmlformats.org/officeDocument/2006/relationships/hyperlink" Target="https://www.linkedin.com/company/access42/"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access42.net/arcom-autorite-controle-accessibilite-numerique-missions-controles-sanction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communaute-paysbasque.fr/fileadmin/mediatheque/Publications/Accessibilite/Schema_pluriannuel_et_plans_d_actions/Schema_pluriannuel_d_accessibilite_numerique_2024-2026_V1.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hyperlink" Target="https://www.univ-reunion.fr/accessibilite/schema-pluriannuel-de-mise-en-accessibilit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www.communaute-paysbasque.fr/fileadmin/mediatheque/Publications/Accessibilite/Schema_pluriannuel_et_plans_d_actions/Plan_d_actions_2024_V1.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51DC84-2437-98B3-A039-5812994B09B5}"/>
              </a:ext>
            </a:extLst>
          </p:cNvPr>
          <p:cNvSpPr>
            <a:spLocks noGrp="1"/>
          </p:cNvSpPr>
          <p:nvPr>
            <p:ph type="title"/>
          </p:nvPr>
        </p:nvSpPr>
        <p:spPr/>
        <p:txBody>
          <a:bodyPr/>
          <a:lstStyle/>
          <a:p>
            <a:r>
              <a:rPr lang="fr-FR" dirty="0"/>
              <a:t>Schéma pluriannuel</a:t>
            </a:r>
            <a:br>
              <a:rPr lang="fr-FR" dirty="0"/>
            </a:br>
            <a:r>
              <a:rPr lang="fr-FR" b="0" dirty="0"/>
              <a:t>Il faut bien commencer quelque part</a:t>
            </a:r>
          </a:p>
        </p:txBody>
      </p:sp>
    </p:spTree>
    <p:extLst>
      <p:ext uri="{BB962C8B-B14F-4D97-AF65-F5344CB8AC3E}">
        <p14:creationId xmlns:p14="http://schemas.microsoft.com/office/powerpoint/2010/main" val="416309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42744-0A2A-EFA2-A3AA-C4944C4F54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8381F57-7420-D677-4668-4D83E7A77AD5}"/>
              </a:ext>
            </a:extLst>
          </p:cNvPr>
          <p:cNvSpPr>
            <a:spLocks noGrp="1"/>
          </p:cNvSpPr>
          <p:nvPr>
            <p:ph type="title"/>
          </p:nvPr>
        </p:nvSpPr>
        <p:spPr>
          <a:xfrm>
            <a:off x="828000" y="360000"/>
            <a:ext cx="8726308" cy="720000"/>
          </a:xfrm>
        </p:spPr>
        <p:txBody>
          <a:bodyPr>
            <a:normAutofit fontScale="90000"/>
          </a:bodyPr>
          <a:lstStyle/>
          <a:p>
            <a:r>
              <a:rPr lang="fr-FR" dirty="0"/>
              <a:t>Se poser les bonnes questions pour démarrer</a:t>
            </a:r>
          </a:p>
        </p:txBody>
      </p:sp>
      <p:sp>
        <p:nvSpPr>
          <p:cNvPr id="3" name="Espace réservé du contenu 2">
            <a:extLst>
              <a:ext uri="{FF2B5EF4-FFF2-40B4-BE49-F238E27FC236}">
                <a16:creationId xmlns:a16="http://schemas.microsoft.com/office/drawing/2014/main" id="{5617BC77-B9B4-4C03-1B80-7D5091C1C32A}"/>
              </a:ext>
            </a:extLst>
          </p:cNvPr>
          <p:cNvSpPr>
            <a:spLocks noGrp="1"/>
          </p:cNvSpPr>
          <p:nvPr>
            <p:ph idx="1"/>
          </p:nvPr>
        </p:nvSpPr>
        <p:spPr>
          <a:xfrm>
            <a:off x="860524" y="1142875"/>
            <a:ext cx="8153400" cy="5076949"/>
          </a:xfrm>
        </p:spPr>
        <p:txBody>
          <a:bodyPr numCol="1">
            <a:normAutofit/>
          </a:bodyPr>
          <a:lstStyle/>
          <a:p>
            <a:pPr marL="171450" indent="-171450">
              <a:lnSpc>
                <a:spcPct val="110000"/>
              </a:lnSpc>
            </a:pPr>
            <a:r>
              <a:rPr lang="fr-FR" sz="1800" dirty="0">
                <a:solidFill>
                  <a:srgbClr val="31486E"/>
                </a:solidFill>
              </a:rPr>
              <a:t>Missions </a:t>
            </a:r>
            <a:r>
              <a:rPr lang="fr-FR" sz="1800">
                <a:solidFill>
                  <a:srgbClr val="31486E"/>
                </a:solidFill>
              </a:rPr>
              <a:t>de la personne référente</a:t>
            </a:r>
            <a:r>
              <a:rPr lang="fr-FR" sz="1800" dirty="0">
                <a:solidFill>
                  <a:srgbClr val="31486E"/>
                </a:solidFill>
              </a:rPr>
              <a:t>, contact</a:t>
            </a:r>
          </a:p>
          <a:p>
            <a:pPr marL="171450" indent="-171450">
              <a:lnSpc>
                <a:spcPct val="110000"/>
              </a:lnSpc>
              <a:buFont typeface="Arial" panose="020B0604020202020204" pitchFamily="34" charset="0"/>
              <a:buChar char="•"/>
            </a:pPr>
            <a:r>
              <a:rPr lang="fr-FR" sz="1800" dirty="0">
                <a:solidFill>
                  <a:srgbClr val="31486E"/>
                </a:solidFill>
              </a:rPr>
              <a:t>Ressources humaines et financières consacrées à l’accessibilité </a:t>
            </a:r>
          </a:p>
          <a:p>
            <a:pPr marL="171450" indent="-171450">
              <a:lnSpc>
                <a:spcPct val="110000"/>
              </a:lnSpc>
            </a:pPr>
            <a:r>
              <a:rPr lang="fr-FR" sz="1800" dirty="0">
                <a:solidFill>
                  <a:srgbClr val="31486E"/>
                </a:solidFill>
              </a:rPr>
              <a:t>Périmètre technique</a:t>
            </a:r>
          </a:p>
          <a:p>
            <a:pPr marL="171450" indent="-171450">
              <a:lnSpc>
                <a:spcPct val="110000"/>
              </a:lnSpc>
            </a:pPr>
            <a:r>
              <a:rPr lang="fr-FR" sz="1800" dirty="0">
                <a:solidFill>
                  <a:srgbClr val="31486E"/>
                </a:solidFill>
              </a:rPr>
              <a:t>Prise en compte dans les processus RH (fiches de postes, recrutements)</a:t>
            </a:r>
          </a:p>
          <a:p>
            <a:pPr marL="171450" indent="-171450">
              <a:lnSpc>
                <a:spcPct val="110000"/>
              </a:lnSpc>
            </a:pPr>
            <a:r>
              <a:rPr lang="fr-FR" sz="1800" dirty="0">
                <a:solidFill>
                  <a:srgbClr val="31486E"/>
                </a:solidFill>
              </a:rPr>
              <a:t>Plan </a:t>
            </a:r>
            <a:r>
              <a:rPr lang="fr-FR" sz="1800">
                <a:solidFill>
                  <a:srgbClr val="31486E"/>
                </a:solidFill>
              </a:rPr>
              <a:t>des formations </a:t>
            </a:r>
            <a:r>
              <a:rPr lang="fr-FR" sz="1800" dirty="0">
                <a:solidFill>
                  <a:srgbClr val="31486E"/>
                </a:solidFill>
              </a:rPr>
              <a:t>et </a:t>
            </a:r>
            <a:r>
              <a:rPr lang="fr-FR" sz="1800">
                <a:solidFill>
                  <a:srgbClr val="31486E"/>
                </a:solidFill>
              </a:rPr>
              <a:t>sensibilisations prévues</a:t>
            </a:r>
            <a:endParaRPr lang="fr-FR" sz="1800" dirty="0">
              <a:solidFill>
                <a:srgbClr val="31486E"/>
              </a:solidFill>
            </a:endParaRPr>
          </a:p>
          <a:p>
            <a:pPr marL="171450" indent="-171450">
              <a:lnSpc>
                <a:spcPct val="110000"/>
              </a:lnSpc>
              <a:buFont typeface="Arial" panose="020B0604020202020204" pitchFamily="34" charset="0"/>
              <a:buChar char="•"/>
            </a:pPr>
            <a:r>
              <a:rPr lang="fr-FR" sz="1800" dirty="0">
                <a:solidFill>
                  <a:srgbClr val="31486E"/>
                </a:solidFill>
              </a:rPr>
              <a:t>Organisation interne spécifique (</a:t>
            </a:r>
            <a:r>
              <a:rPr lang="fr-FR" sz="1800">
                <a:solidFill>
                  <a:srgbClr val="31486E"/>
                </a:solidFill>
              </a:rPr>
              <a:t>tests </a:t>
            </a:r>
            <a:r>
              <a:rPr lang="fr-FR" sz="1800" dirty="0">
                <a:solidFill>
                  <a:srgbClr val="31486E"/>
                </a:solidFill>
              </a:rPr>
              <a:t>utilisateurs, processus de contrôle des projets, suivi)</a:t>
            </a:r>
          </a:p>
          <a:p>
            <a:pPr marL="171450" indent="-171450">
              <a:lnSpc>
                <a:spcPct val="110000"/>
              </a:lnSpc>
              <a:buFont typeface="Arial" panose="020B0604020202020204" pitchFamily="34" charset="0"/>
              <a:buChar char="•"/>
            </a:pPr>
            <a:r>
              <a:rPr lang="fr-FR" sz="1800" dirty="0">
                <a:solidFill>
                  <a:srgbClr val="31486E"/>
                </a:solidFill>
              </a:rPr>
              <a:t>Prise en compte dans les procédures de marché : clauses contractuelles (appels d’offres, devis)</a:t>
            </a:r>
          </a:p>
          <a:p>
            <a:pPr marL="171450" indent="-171450">
              <a:lnSpc>
                <a:spcPct val="110000"/>
              </a:lnSpc>
            </a:pPr>
            <a:r>
              <a:rPr lang="fr-FR" sz="1800" dirty="0">
                <a:solidFill>
                  <a:srgbClr val="31486E"/>
                </a:solidFill>
              </a:rPr>
              <a:t>Travaux de mise en conformité </a:t>
            </a:r>
            <a:endParaRPr lang="fr-FR" sz="1600" dirty="0">
              <a:solidFill>
                <a:srgbClr val="31486E"/>
              </a:solidFill>
            </a:endParaRPr>
          </a:p>
        </p:txBody>
      </p:sp>
      <p:sp>
        <p:nvSpPr>
          <p:cNvPr id="5" name="Espace réservé du contenu 7">
            <a:extLst>
              <a:ext uri="{FF2B5EF4-FFF2-40B4-BE49-F238E27FC236}">
                <a16:creationId xmlns:a16="http://schemas.microsoft.com/office/drawing/2014/main" id="{3D9D7F00-0DAF-BD8A-D4D2-64714548AF77}"/>
              </a:ext>
            </a:extLst>
          </p:cNvPr>
          <p:cNvSpPr txBox="1">
            <a:spLocks/>
          </p:cNvSpPr>
          <p:nvPr/>
        </p:nvSpPr>
        <p:spPr>
          <a:xfrm>
            <a:off x="838200" y="6356349"/>
            <a:ext cx="10357104" cy="365126"/>
          </a:xfrm>
          <a:prstGeom prst="rect">
            <a:avLst/>
          </a:prstGeom>
        </p:spPr>
        <p:txBody>
          <a:bodyPr vert="horz" lIns="91440" tIns="45720" rIns="91440" bIns="45720" numCol="1" rtlCol="0">
            <a:noAutofit/>
          </a:bodyPr>
          <a:lstStyle>
            <a:lvl1pPr marL="228600" indent="-228600" algn="l" defTabSz="914400" rtl="0" eaLnBrk="1" latinLnBrk="0" hangingPunct="1">
              <a:lnSpc>
                <a:spcPct val="150000"/>
              </a:lnSpc>
              <a:spcBef>
                <a:spcPts val="1200"/>
              </a:spcBef>
              <a:spcAft>
                <a:spcPts val="600"/>
              </a:spcAft>
              <a:buFont typeface="Arial" panose="020B0604020202020204" pitchFamily="34" charset="0"/>
              <a:buChar char="•"/>
              <a:defRPr lang="fr-FR" sz="16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1200"/>
              </a:spcBef>
              <a:spcAft>
                <a:spcPts val="600"/>
              </a:spcAft>
              <a:buFont typeface="Arial" panose="020B0604020202020204" pitchFamily="34" charset="0"/>
              <a:buChar char="•"/>
              <a:defRPr lang="fr-FR" sz="16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1200"/>
              </a:spcBef>
              <a:spcAft>
                <a:spcPts val="600"/>
              </a:spcAft>
              <a:buFont typeface="Arial" panose="020B0604020202020204" pitchFamily="34" charset="0"/>
              <a:buChar char="•"/>
              <a:defRPr sz="16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1200"/>
              </a:spcBef>
              <a:spcAft>
                <a:spcPts val="600"/>
              </a:spcAft>
              <a:buFont typeface="Arial" panose="020B0604020202020204" pitchFamily="34" charset="0"/>
              <a:buChar char="•"/>
              <a:defRPr sz="14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1200"/>
              </a:spcBef>
              <a:spcAft>
                <a:spcPts val="600"/>
              </a:spcAft>
              <a:buFont typeface="Arial" panose="020B0604020202020204" pitchFamily="34" charset="0"/>
              <a:buChar char="•"/>
              <a:defRPr sz="1200" b="0" u="none" kern="1200" baseline="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200" b="0" u="sng" kern="1200">
                <a:solidFill>
                  <a:srgbClr val="343643"/>
                </a:solidFill>
                <a:latin typeface="Verdana" panose="020B0604030504040204" pitchFamily="34" charset="0"/>
                <a:ea typeface="Verdana" panose="020B0604030504040204" pitchFamily="34" charset="0"/>
                <a:cs typeface="Verdana" panose="020B0604030504040204"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200" i="1" dirty="0">
                <a:solidFill>
                  <a:srgbClr val="31486E"/>
                </a:solidFill>
              </a:rPr>
              <a:t>Contenu minimal attendu dans le schéma, voir le détail: </a:t>
            </a:r>
            <a:r>
              <a:rPr lang="fr-FR" sz="1200" i="1" dirty="0">
                <a:solidFill>
                  <a:srgbClr val="31486E"/>
                </a:solidFill>
                <a:hlinkClick r:id="rId3">
                  <a:extLst>
                    <a:ext uri="{A12FA001-AC4F-418D-AE19-62706E023703}">
                      <ahyp:hlinkClr xmlns:ahyp="http://schemas.microsoft.com/office/drawing/2018/hyperlinkcolor" val="tx"/>
                    </a:ext>
                  </a:extLst>
                </a:hlinkClick>
              </a:rPr>
              <a:t>Schéma pluriannuel de mise en accessibilité</a:t>
            </a:r>
            <a:r>
              <a:rPr lang="fr-FR" sz="1200" i="1" dirty="0">
                <a:solidFill>
                  <a:srgbClr val="31486E"/>
                </a:solidFill>
              </a:rPr>
              <a:t> (DINUM)</a:t>
            </a:r>
          </a:p>
          <a:p>
            <a:pPr marL="0" indent="0">
              <a:buFont typeface="Arial" panose="020B0604020202020204" pitchFamily="34" charset="0"/>
              <a:buNone/>
            </a:pPr>
            <a:endParaRPr lang="fr-FR" dirty="0">
              <a:solidFill>
                <a:srgbClr val="31486E"/>
              </a:solidFill>
            </a:endParaRPr>
          </a:p>
        </p:txBody>
      </p:sp>
      <p:sp>
        <p:nvSpPr>
          <p:cNvPr id="4" name="Espace réservé du numéro de diapositive 5">
            <a:extLst>
              <a:ext uri="{FF2B5EF4-FFF2-40B4-BE49-F238E27FC236}">
                <a16:creationId xmlns:a16="http://schemas.microsoft.com/office/drawing/2014/main" id="{33F0CF72-9E6A-5A76-3AA7-1F5ECD2A4F90}"/>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10</a:t>
            </a:fld>
            <a:endParaRPr lang="fr-FR" sz="1000" dirty="0"/>
          </a:p>
        </p:txBody>
      </p:sp>
      <p:pic>
        <p:nvPicPr>
          <p:cNvPr id="7" name="Image 6">
            <a:extLst>
              <a:ext uri="{FF2B5EF4-FFF2-40B4-BE49-F238E27FC236}">
                <a16:creationId xmlns:a16="http://schemas.microsoft.com/office/drawing/2014/main" id="{1B8277F0-4C21-EAAE-E6B5-8ACF74D97E5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417248" y="0"/>
            <a:ext cx="2774752"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274800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FFBAA-B860-3C04-250C-12AF8D21244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3BF0D7C-10FF-3DE3-0E64-B713F403C985}"/>
              </a:ext>
            </a:extLst>
          </p:cNvPr>
          <p:cNvSpPr>
            <a:spLocks noGrp="1"/>
          </p:cNvSpPr>
          <p:nvPr>
            <p:ph type="title"/>
          </p:nvPr>
        </p:nvSpPr>
        <p:spPr/>
        <p:txBody>
          <a:bodyPr/>
          <a:lstStyle/>
          <a:p>
            <a:r>
              <a:rPr lang="fr-FR" dirty="0"/>
              <a:t>Se fixer des objectifs et construire les plans</a:t>
            </a:r>
          </a:p>
        </p:txBody>
      </p:sp>
      <p:sp>
        <p:nvSpPr>
          <p:cNvPr id="3" name="Espace réservé du contenu 2">
            <a:extLst>
              <a:ext uri="{FF2B5EF4-FFF2-40B4-BE49-F238E27FC236}">
                <a16:creationId xmlns:a16="http://schemas.microsoft.com/office/drawing/2014/main" id="{32BBE527-2064-D277-C11B-FFA9A5CAA54A}"/>
              </a:ext>
            </a:extLst>
          </p:cNvPr>
          <p:cNvSpPr>
            <a:spLocks noGrp="1"/>
          </p:cNvSpPr>
          <p:nvPr>
            <p:ph idx="1"/>
          </p:nvPr>
        </p:nvSpPr>
        <p:spPr>
          <a:xfrm>
            <a:off x="996696" y="1080000"/>
            <a:ext cx="10515600" cy="5410447"/>
          </a:xfrm>
        </p:spPr>
        <p:txBody>
          <a:bodyPr numCol="1">
            <a:normAutofit lnSpcReduction="10000"/>
          </a:bodyPr>
          <a:lstStyle/>
          <a:p>
            <a:pPr marL="171450" indent="-171450"/>
            <a:r>
              <a:rPr lang="fr-FR" sz="1800" dirty="0"/>
              <a:t>Le schéma pluriannuel est accompagné d’un </a:t>
            </a:r>
            <a:r>
              <a:rPr lang="fr-FR" sz="1800" b="1"/>
              <a:t>plan annuel </a:t>
            </a:r>
          </a:p>
          <a:p>
            <a:pPr marL="171450" indent="-171450"/>
            <a:r>
              <a:rPr lang="fr-FR" sz="1800" dirty="0"/>
              <a:t>Fixer les </a:t>
            </a:r>
            <a:r>
              <a:rPr lang="fr-FR" sz="1800" b="1"/>
              <a:t>objectifs</a:t>
            </a:r>
            <a:r>
              <a:rPr lang="fr-FR" sz="1800" dirty="0"/>
              <a:t> d’accessibilité</a:t>
            </a:r>
          </a:p>
          <a:p>
            <a:pPr marL="628650" lvl="1" indent="-171450"/>
            <a:r>
              <a:rPr lang="fr-FR" dirty="0"/>
              <a:t>Prioriser les chantiers/interventions</a:t>
            </a:r>
          </a:p>
          <a:p>
            <a:pPr marL="628650" lvl="1" indent="-171450"/>
            <a:r>
              <a:rPr lang="fr-FR" dirty="0"/>
              <a:t>Rédiger la politique d’accessibilité </a:t>
            </a:r>
          </a:p>
          <a:p>
            <a:pPr marL="171450" indent="-171450"/>
            <a:r>
              <a:rPr lang="fr-FR" sz="1800" b="1"/>
              <a:t>Calendrier</a:t>
            </a:r>
          </a:p>
          <a:p>
            <a:pPr marL="171450" indent="-171450"/>
            <a:r>
              <a:rPr lang="fr-FR" sz="1800" b="1"/>
              <a:t>Budget</a:t>
            </a:r>
            <a:r>
              <a:rPr lang="fr-FR" sz="1800"/>
              <a:t> consacré à l’accessibilité </a:t>
            </a:r>
          </a:p>
          <a:p>
            <a:pPr marL="628650" lvl="1" indent="-171450"/>
            <a:r>
              <a:rPr lang="fr-FR" dirty="0"/>
              <a:t>Formations, accompagnement, audit / recette, outillage, etc.</a:t>
            </a:r>
          </a:p>
          <a:p>
            <a:pPr marL="1085850" lvl="2" indent="-171450"/>
            <a:r>
              <a:rPr lang="fr-FR" dirty="0">
                <a:solidFill>
                  <a:srgbClr val="962E3D"/>
                </a:solidFill>
                <a:hlinkClick r:id="rId3">
                  <a:extLst>
                    <a:ext uri="{A12FA001-AC4F-418D-AE19-62706E023703}">
                      <ahyp:hlinkClr xmlns:ahyp="http://schemas.microsoft.com/office/drawing/2018/hyperlinkcolor" val="tx"/>
                    </a:ext>
                  </a:extLst>
                </a:hlinkClick>
              </a:rPr>
              <a:t>Et pour l’accessibilité, ça nous fait combien ?</a:t>
            </a:r>
            <a:endParaRPr lang="fr-FR" dirty="0">
              <a:solidFill>
                <a:srgbClr val="962E3D"/>
              </a:solidFill>
            </a:endParaRPr>
          </a:p>
          <a:p>
            <a:pPr marL="1085850" lvl="2" indent="-171450"/>
            <a:r>
              <a:rPr lang="fr-FR" dirty="0">
                <a:solidFill>
                  <a:srgbClr val="962E3D"/>
                </a:solidFill>
                <a:hlinkClick r:id="rId4">
                  <a:extLst>
                    <a:ext uri="{A12FA001-AC4F-418D-AE19-62706E023703}">
                      <ahyp:hlinkClr xmlns:ahyp="http://schemas.microsoft.com/office/drawing/2018/hyperlinkcolor" val="tx"/>
                    </a:ext>
                  </a:extLst>
                </a:hlinkClick>
              </a:rPr>
              <a:t>Que comprend le coût d’un audit d’accessibilité numérique ?</a:t>
            </a:r>
            <a:endParaRPr lang="fr-FR" dirty="0">
              <a:solidFill>
                <a:srgbClr val="962E3D"/>
              </a:solidFill>
            </a:endParaRPr>
          </a:p>
          <a:p>
            <a:pPr marL="628650" lvl="1" indent="-171450"/>
            <a:endParaRPr lang="fr-FR" dirty="0"/>
          </a:p>
        </p:txBody>
      </p:sp>
      <p:sp>
        <p:nvSpPr>
          <p:cNvPr id="4" name="Espace réservé du numéro de diapositive 5">
            <a:extLst>
              <a:ext uri="{FF2B5EF4-FFF2-40B4-BE49-F238E27FC236}">
                <a16:creationId xmlns:a16="http://schemas.microsoft.com/office/drawing/2014/main" id="{62B8B755-5826-598D-8898-E5859DDB14C9}"/>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11</a:t>
            </a:fld>
            <a:endParaRPr lang="fr-FR" sz="1000" dirty="0"/>
          </a:p>
        </p:txBody>
      </p:sp>
    </p:spTree>
    <p:extLst>
      <p:ext uri="{BB962C8B-B14F-4D97-AF65-F5344CB8AC3E}">
        <p14:creationId xmlns:p14="http://schemas.microsoft.com/office/powerpoint/2010/main" val="594571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FB06C0-1A8F-8267-D059-95A78FD1E302}"/>
              </a:ext>
            </a:extLst>
          </p:cNvPr>
          <p:cNvSpPr>
            <a:spLocks noGrp="1"/>
          </p:cNvSpPr>
          <p:nvPr>
            <p:ph type="title"/>
          </p:nvPr>
        </p:nvSpPr>
        <p:spPr>
          <a:xfrm>
            <a:off x="828000" y="359999"/>
            <a:ext cx="10381284" cy="980069"/>
          </a:xfrm>
        </p:spPr>
        <p:txBody>
          <a:bodyPr>
            <a:normAutofit/>
          </a:bodyPr>
          <a:lstStyle/>
          <a:p>
            <a:r>
              <a:rPr lang="fr-FR" dirty="0"/>
              <a:t>Exemples d’actions à mettre en place en priorité (plan annuel 1)</a:t>
            </a:r>
          </a:p>
        </p:txBody>
      </p:sp>
      <p:sp>
        <p:nvSpPr>
          <p:cNvPr id="3" name="Espace réservé du contenu 2">
            <a:extLst>
              <a:ext uri="{FF2B5EF4-FFF2-40B4-BE49-F238E27FC236}">
                <a16:creationId xmlns:a16="http://schemas.microsoft.com/office/drawing/2014/main" id="{62CC9ADD-3B13-4C94-EFEE-86217A75ECC9}"/>
              </a:ext>
            </a:extLst>
          </p:cNvPr>
          <p:cNvSpPr>
            <a:spLocks noGrp="1"/>
          </p:cNvSpPr>
          <p:nvPr>
            <p:ph idx="1"/>
          </p:nvPr>
        </p:nvSpPr>
        <p:spPr>
          <a:xfrm>
            <a:off x="996696" y="1905000"/>
            <a:ext cx="10515600" cy="3568699"/>
          </a:xfrm>
        </p:spPr>
        <p:txBody>
          <a:bodyPr numCol="1">
            <a:normAutofit fontScale="92500" lnSpcReduction="10000"/>
          </a:bodyPr>
          <a:lstStyle/>
          <a:p>
            <a:r>
              <a:rPr lang="fr-FR" sz="2400" dirty="0"/>
              <a:t>Vérifier la présence et l’accessibilité des </a:t>
            </a:r>
            <a:r>
              <a:rPr lang="fr-FR" sz="2400" b="1"/>
              <a:t>éléments obligatoires </a:t>
            </a:r>
            <a:r>
              <a:rPr lang="fr-FR" sz="2400" dirty="0"/>
              <a:t>(statut de conformité, déclaration, canal de signalement, schéma et plan)</a:t>
            </a:r>
          </a:p>
          <a:p>
            <a:r>
              <a:rPr lang="fr-FR" sz="2400" dirty="0"/>
              <a:t>Mise en </a:t>
            </a:r>
            <a:r>
              <a:rPr lang="fr-FR" sz="2400" b="1"/>
              <a:t>conformité</a:t>
            </a:r>
            <a:r>
              <a:rPr lang="fr-FR" sz="2400" dirty="0"/>
              <a:t> des offres d’emploi / du site de recrutement ou mise en place d’une alternative</a:t>
            </a:r>
          </a:p>
          <a:p>
            <a:r>
              <a:rPr lang="fr-FR" sz="2400" dirty="0"/>
              <a:t>Création d’un </a:t>
            </a:r>
            <a:r>
              <a:rPr lang="fr-FR" sz="2400" b="1"/>
              <a:t>poste</a:t>
            </a:r>
            <a:r>
              <a:rPr lang="fr-FR" sz="2400" dirty="0"/>
              <a:t> de </a:t>
            </a:r>
            <a:r>
              <a:rPr lang="fr-FR" sz="2400"/>
              <a:t>référent·e</a:t>
            </a:r>
            <a:r>
              <a:rPr lang="fr-FR" sz="2400" dirty="0"/>
              <a:t> accessibilité numérique</a:t>
            </a:r>
          </a:p>
          <a:p>
            <a:endParaRPr lang="fr-FR" dirty="0"/>
          </a:p>
        </p:txBody>
      </p:sp>
      <p:sp>
        <p:nvSpPr>
          <p:cNvPr id="4" name="Espace réservé du numéro de diapositive 5">
            <a:extLst>
              <a:ext uri="{FF2B5EF4-FFF2-40B4-BE49-F238E27FC236}">
                <a16:creationId xmlns:a16="http://schemas.microsoft.com/office/drawing/2014/main" id="{C278FAD9-BCBA-E99F-57A5-048C4DA85587}"/>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12</a:t>
            </a:fld>
            <a:endParaRPr lang="fr-FR" sz="1000" dirty="0"/>
          </a:p>
        </p:txBody>
      </p:sp>
    </p:spTree>
    <p:extLst>
      <p:ext uri="{BB962C8B-B14F-4D97-AF65-F5344CB8AC3E}">
        <p14:creationId xmlns:p14="http://schemas.microsoft.com/office/powerpoint/2010/main" val="3416632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95566-72EF-7789-908D-EA6A35ABC58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49393F4-8030-2D6C-0AFD-33290DD4BFDE}"/>
              </a:ext>
            </a:extLst>
          </p:cNvPr>
          <p:cNvSpPr>
            <a:spLocks noGrp="1"/>
          </p:cNvSpPr>
          <p:nvPr>
            <p:ph type="title"/>
          </p:nvPr>
        </p:nvSpPr>
        <p:spPr>
          <a:xfrm>
            <a:off x="828000" y="3070542"/>
            <a:ext cx="10515600" cy="720000"/>
          </a:xfrm>
        </p:spPr>
        <p:txBody>
          <a:bodyPr anchor="ctr"/>
          <a:lstStyle/>
          <a:p>
            <a:pPr algn="ctr"/>
            <a:r>
              <a:rPr lang="fr-FR" dirty="0"/>
              <a:t>Comment suivre l’accessibilité</a:t>
            </a:r>
          </a:p>
        </p:txBody>
      </p:sp>
      <p:sp>
        <p:nvSpPr>
          <p:cNvPr id="5" name="Espace réservé du numéro de diapositive 4">
            <a:extLst>
              <a:ext uri="{FF2B5EF4-FFF2-40B4-BE49-F238E27FC236}">
                <a16:creationId xmlns:a16="http://schemas.microsoft.com/office/drawing/2014/main" id="{FFD404D1-FF7A-23C0-C4BD-AADCA489F437}"/>
              </a:ext>
            </a:extLst>
          </p:cNvPr>
          <p:cNvSpPr>
            <a:spLocks noGrp="1"/>
          </p:cNvSpPr>
          <p:nvPr>
            <p:ph type="sldNum" sz="quarter" idx="4"/>
          </p:nvPr>
        </p:nvSpPr>
        <p:spPr/>
        <p:txBody>
          <a:bodyPr/>
          <a:lstStyle/>
          <a:p>
            <a:fld id="{1207E14B-6E82-4F9C-8C77-EF536B860C40}" type="slidenum">
              <a:rPr lang="fr-FR" smtClean="0"/>
              <a:pPr/>
              <a:t>13</a:t>
            </a:fld>
            <a:endParaRPr lang="fr-FR" dirty="0"/>
          </a:p>
        </p:txBody>
      </p:sp>
    </p:spTree>
    <p:extLst>
      <p:ext uri="{BB962C8B-B14F-4D97-AF65-F5344CB8AC3E}">
        <p14:creationId xmlns:p14="http://schemas.microsoft.com/office/powerpoint/2010/main" val="3403215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FF0DC0-C2E5-1CF2-5B2F-0D1D7F816450}"/>
              </a:ext>
            </a:extLst>
          </p:cNvPr>
          <p:cNvSpPr>
            <a:spLocks noGrp="1"/>
          </p:cNvSpPr>
          <p:nvPr>
            <p:ph type="title"/>
          </p:nvPr>
        </p:nvSpPr>
        <p:spPr/>
        <p:txBody>
          <a:bodyPr anchor="ctr">
            <a:noAutofit/>
          </a:bodyPr>
          <a:lstStyle/>
          <a:p>
            <a:r>
              <a:rPr lang="fr-FR" b="1" dirty="0"/>
              <a:t>Suivre l’accessibilité, mesure et indicateurs</a:t>
            </a:r>
            <a:endParaRPr lang="fr-FR" dirty="0"/>
          </a:p>
        </p:txBody>
      </p:sp>
      <p:sp>
        <p:nvSpPr>
          <p:cNvPr id="6" name="ZoneTexte 5">
            <a:extLst>
              <a:ext uri="{FF2B5EF4-FFF2-40B4-BE49-F238E27FC236}">
                <a16:creationId xmlns:a16="http://schemas.microsoft.com/office/drawing/2014/main" id="{A6977D6C-E5BC-A02E-68CA-833CDD416945}"/>
              </a:ext>
            </a:extLst>
          </p:cNvPr>
          <p:cNvSpPr txBox="1"/>
          <p:nvPr/>
        </p:nvSpPr>
        <p:spPr>
          <a:xfrm>
            <a:off x="841333" y="1323488"/>
            <a:ext cx="10484069" cy="4659417"/>
          </a:xfrm>
          <a:prstGeom prst="rect">
            <a:avLst/>
          </a:prstGeom>
          <a:noFill/>
        </p:spPr>
        <p:txBody>
          <a:bodyPr wrap="square" rtlCol="0">
            <a:spAutoFit/>
          </a:bodyPr>
          <a:lstStyle/>
          <a:p>
            <a:pPr marL="228600" marR="0" lvl="0" indent="-228600" algn="l" defTabSz="914400" rtl="0" eaLnBrk="1" fontAlgn="auto" latinLnBrk="0" hangingPunct="1">
              <a:lnSpc>
                <a:spcPct val="150000"/>
              </a:lnSpc>
              <a:spcBef>
                <a:spcPts val="1200"/>
              </a:spcBef>
              <a:spcAft>
                <a:spcPts val="600"/>
              </a:spcAft>
              <a:buClrTx/>
              <a:buSzTx/>
              <a:buFont typeface="Arial" panose="020B0604020202020204" pitchFamily="34" charset="0"/>
              <a:buChar char="•"/>
              <a:tabLst/>
              <a:defRPr/>
            </a:pPr>
            <a:r>
              <a:rPr kumimoji="0" lang="fr-FR" b="0" i="0" u="none" strike="noStrike" kern="1200" cap="none" spc="0" normalizeH="0" baseline="0" noProof="0" dirty="0">
                <a:ln>
                  <a:noFill/>
                </a:ln>
                <a:solidFill>
                  <a:srgbClr val="343643"/>
                </a:solidFill>
                <a:effectLst/>
                <a:uLnTx/>
                <a:uFillTx/>
                <a:latin typeface="Verdana" panose="020B0604030504040204" pitchFamily="34" charset="0"/>
                <a:ea typeface="Verdana" panose="020B0604030504040204" pitchFamily="34" charset="0"/>
                <a:cs typeface="Verdana" panose="020B0604030504040204" pitchFamily="34" charset="0"/>
              </a:rPr>
              <a:t>Quels indicateurs ?</a:t>
            </a:r>
          </a:p>
          <a:p>
            <a:pPr marL="228600" marR="0" lvl="0" indent="-228600" algn="l" defTabSz="914400" rtl="0" eaLnBrk="1" fontAlgn="auto" latinLnBrk="0" hangingPunct="1">
              <a:lnSpc>
                <a:spcPct val="150000"/>
              </a:lnSpc>
              <a:spcBef>
                <a:spcPts val="1200"/>
              </a:spcBef>
              <a:spcAft>
                <a:spcPts val="600"/>
              </a:spcAft>
              <a:buClrTx/>
              <a:buSzTx/>
              <a:buFont typeface="Arial" panose="020B0604020202020204" pitchFamily="34" charset="0"/>
              <a:buChar char="•"/>
              <a:tabLst/>
              <a:defRPr/>
            </a:pPr>
            <a:r>
              <a:rPr kumimoji="0" lang="fr-FR" b="0" i="0" u="none" strike="noStrike" kern="1200" cap="none" spc="0" normalizeH="0" baseline="0" noProof="0" dirty="0">
                <a:ln>
                  <a:noFill/>
                </a:ln>
                <a:solidFill>
                  <a:srgbClr val="343643"/>
                </a:solidFill>
                <a:effectLst/>
                <a:uLnTx/>
                <a:uFillTx/>
                <a:latin typeface="Verdana" panose="020B0604030504040204" pitchFamily="34" charset="0"/>
                <a:ea typeface="Verdana" panose="020B0604030504040204" pitchFamily="34" charset="0"/>
                <a:cs typeface="Verdana" panose="020B0604030504040204" pitchFamily="34" charset="0"/>
              </a:rPr>
              <a:t>Quel type de </a:t>
            </a:r>
            <a:r>
              <a:rPr kumimoji="0" lang="fr-FR" b="0" i="0" u="none" strike="noStrike" kern="1200" cap="none" spc="0" normalizeH="0" baseline="0" noProof="0" dirty="0" err="1">
                <a:ln>
                  <a:noFill/>
                </a:ln>
                <a:solidFill>
                  <a:srgbClr val="343643"/>
                </a:solidFill>
                <a:effectLst/>
                <a:uLnTx/>
                <a:uFillTx/>
                <a:latin typeface="Verdana" panose="020B0604030504040204" pitchFamily="34" charset="0"/>
                <a:ea typeface="Verdana" panose="020B0604030504040204" pitchFamily="34" charset="0"/>
                <a:cs typeface="Verdana" panose="020B0604030504040204" pitchFamily="34" charset="0"/>
              </a:rPr>
              <a:t>reporting</a:t>
            </a:r>
            <a:r>
              <a:rPr kumimoji="0" lang="fr-FR" b="0" i="0" u="none" strike="noStrike" kern="1200" cap="none" spc="0" normalizeH="0" baseline="0" noProof="0" dirty="0">
                <a:ln>
                  <a:noFill/>
                </a:ln>
                <a:solidFill>
                  <a:srgbClr val="343643"/>
                </a:solidFill>
                <a:effectLst/>
                <a:uLnTx/>
                <a:uFillTx/>
                <a:latin typeface="Verdana" panose="020B0604030504040204" pitchFamily="34" charset="0"/>
                <a:ea typeface="Verdana" panose="020B0604030504040204" pitchFamily="34" charset="0"/>
                <a:cs typeface="Verdana" panose="020B0604030504040204" pitchFamily="34" charset="0"/>
              </a:rPr>
              <a:t> ?</a:t>
            </a:r>
          </a:p>
          <a:p>
            <a:pPr marL="228600" marR="0" lvl="0" indent="-228600" algn="l" defTabSz="914400" rtl="0" eaLnBrk="1" fontAlgn="auto" latinLnBrk="0" hangingPunct="1">
              <a:lnSpc>
                <a:spcPct val="150000"/>
              </a:lnSpc>
              <a:spcBef>
                <a:spcPts val="1200"/>
              </a:spcBef>
              <a:spcAft>
                <a:spcPts val="600"/>
              </a:spcAft>
              <a:buClrTx/>
              <a:buSzTx/>
              <a:buFont typeface="Arial" panose="020B0604020202020204" pitchFamily="34" charset="0"/>
              <a:buChar char="•"/>
              <a:tabLst/>
              <a:defRPr/>
            </a:pPr>
            <a:r>
              <a:rPr kumimoji="0" lang="fr-FR" b="0" i="0" u="none" strike="noStrike" kern="1200" cap="none" spc="0" normalizeH="0" baseline="0" noProof="0" dirty="0">
                <a:ln>
                  <a:noFill/>
                </a:ln>
                <a:solidFill>
                  <a:srgbClr val="343643"/>
                </a:solidFill>
                <a:effectLst/>
                <a:uLnTx/>
                <a:uFillTx/>
                <a:latin typeface="Verdana" panose="020B0604030504040204" pitchFamily="34" charset="0"/>
                <a:ea typeface="Verdana" panose="020B0604030504040204" pitchFamily="34" charset="0"/>
                <a:cs typeface="Verdana" panose="020B0604030504040204" pitchFamily="34" charset="0"/>
              </a:rPr>
              <a:t>Quels moyens pour recueillir les données ?</a:t>
            </a:r>
          </a:p>
          <a:p>
            <a:pPr marL="228600" marR="0" lvl="0" indent="-228600" algn="l" defTabSz="914400" rtl="0" eaLnBrk="1" fontAlgn="auto" latinLnBrk="0" hangingPunct="1">
              <a:lnSpc>
                <a:spcPct val="150000"/>
              </a:lnSpc>
              <a:spcBef>
                <a:spcPts val="1200"/>
              </a:spcBef>
              <a:spcAft>
                <a:spcPts val="600"/>
              </a:spcAft>
              <a:buClrTx/>
              <a:buSzTx/>
              <a:buFont typeface="Arial" panose="020B0604020202020204" pitchFamily="34" charset="0"/>
              <a:buChar char="•"/>
              <a:tabLst/>
              <a:defRPr/>
            </a:pPr>
            <a:endParaRPr kumimoji="0" lang="fr-FR" b="0" i="0" u="none" strike="noStrike" kern="1200" cap="none" spc="0" normalizeH="0" baseline="0" noProof="0" dirty="0">
              <a:ln>
                <a:noFill/>
              </a:ln>
              <a:solidFill>
                <a:srgbClr val="343643"/>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indent="0">
              <a:buNone/>
            </a:pPr>
            <a:r>
              <a:rPr lang="fr-FR" sz="1800" b="1" dirty="0">
                <a:latin typeface="Verdana" panose="020B0604030504040204" pitchFamily="34" charset="0"/>
                <a:ea typeface="Verdana" panose="020B0604030504040204" pitchFamily="34" charset="0"/>
                <a:cs typeface="Verdana" panose="020B0604030504040204" pitchFamily="34" charset="0"/>
              </a:rPr>
              <a:t>Objectifs</a:t>
            </a:r>
          </a:p>
          <a:p>
            <a:pPr marL="0" indent="0">
              <a:buNone/>
            </a:pPr>
            <a:endParaRPr lang="fr-FR" sz="1800" b="1" dirty="0">
              <a:latin typeface="Verdana" panose="020B0604030504040204" pitchFamily="34" charset="0"/>
              <a:ea typeface="Verdana" panose="020B0604030504040204" pitchFamily="34" charset="0"/>
              <a:cs typeface="Verdana" panose="020B0604030504040204" pitchFamily="34" charset="0"/>
            </a:endParaRPr>
          </a:p>
          <a:p>
            <a:pPr marL="285750" indent="-285750">
              <a:lnSpc>
                <a:spcPct val="200000"/>
              </a:lnSpc>
              <a:buFont typeface="Arial" panose="020B0604020202020204" pitchFamily="34" charset="0"/>
              <a:buChar char="•"/>
            </a:pPr>
            <a:r>
              <a:rPr lang="fr-FR" sz="1800" dirty="0">
                <a:latin typeface="Verdana" panose="020B0604030504040204" pitchFamily="34" charset="0"/>
                <a:ea typeface="Verdana" panose="020B0604030504040204" pitchFamily="34" charset="0"/>
                <a:cs typeface="Verdana" panose="020B0604030504040204" pitchFamily="34" charset="0"/>
              </a:rPr>
              <a:t>Mesurer les variations (les améliorations, les régressions)</a:t>
            </a:r>
          </a:p>
          <a:p>
            <a:pPr marL="285750" indent="-285750">
              <a:lnSpc>
                <a:spcPct val="200000"/>
              </a:lnSpc>
              <a:buFont typeface="Arial" panose="020B0604020202020204" pitchFamily="34" charset="0"/>
              <a:buChar char="•"/>
            </a:pPr>
            <a:r>
              <a:rPr lang="fr-FR" sz="1800" dirty="0">
                <a:latin typeface="Verdana" panose="020B0604030504040204" pitchFamily="34" charset="0"/>
                <a:ea typeface="Verdana" panose="020B0604030504040204" pitchFamily="34" charset="0"/>
                <a:cs typeface="Verdana" panose="020B0604030504040204" pitchFamily="34" charset="0"/>
              </a:rPr>
              <a:t>Apporter de la visibilité sur l’ensemble du processus</a:t>
            </a:r>
          </a:p>
          <a:p>
            <a:pPr marL="285750" indent="-285750">
              <a:lnSpc>
                <a:spcPct val="200000"/>
              </a:lnSpc>
              <a:buFont typeface="Arial" panose="020B0604020202020204" pitchFamily="34" charset="0"/>
              <a:buChar char="•"/>
            </a:pPr>
            <a:r>
              <a:rPr lang="fr-FR" sz="1800" dirty="0">
                <a:latin typeface="Verdana" panose="020B0604030504040204" pitchFamily="34" charset="0"/>
                <a:ea typeface="Verdana" panose="020B0604030504040204" pitchFamily="34" charset="0"/>
                <a:cs typeface="Verdana" panose="020B0604030504040204" pitchFamily="34" charset="0"/>
              </a:rPr>
              <a:t>Améliorer en continu</a:t>
            </a:r>
            <a:endParaRPr lang="fr-FR" dirty="0"/>
          </a:p>
        </p:txBody>
      </p:sp>
      <p:sp>
        <p:nvSpPr>
          <p:cNvPr id="4" name="Espace réservé du numéro de diapositive 5">
            <a:extLst>
              <a:ext uri="{FF2B5EF4-FFF2-40B4-BE49-F238E27FC236}">
                <a16:creationId xmlns:a16="http://schemas.microsoft.com/office/drawing/2014/main" id="{E42BE2A0-D59F-719F-A492-078897808D0C}"/>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14</a:t>
            </a:fld>
            <a:endParaRPr lang="fr-FR" sz="1000" dirty="0"/>
          </a:p>
        </p:txBody>
      </p:sp>
    </p:spTree>
    <p:extLst>
      <p:ext uri="{BB962C8B-B14F-4D97-AF65-F5344CB8AC3E}">
        <p14:creationId xmlns:p14="http://schemas.microsoft.com/office/powerpoint/2010/main" val="1553537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CC9002-8192-7A82-9636-995571E54BDC}"/>
            </a:ext>
          </a:extLst>
        </p:cNvPr>
        <p:cNvGrpSpPr/>
        <p:nvPr/>
      </p:nvGrpSpPr>
      <p:grpSpPr>
        <a:xfrm>
          <a:off x="0" y="0"/>
          <a:ext cx="0" cy="0"/>
          <a:chOff x="0" y="0"/>
          <a:chExt cx="0" cy="0"/>
        </a:xfrm>
      </p:grpSpPr>
      <p:sp>
        <p:nvSpPr>
          <p:cNvPr id="7" name="Titre 1">
            <a:extLst>
              <a:ext uri="{FF2B5EF4-FFF2-40B4-BE49-F238E27FC236}">
                <a16:creationId xmlns:a16="http://schemas.microsoft.com/office/drawing/2014/main" id="{A916CB9A-0B0B-9C7E-31D1-E3F41F688DBF}"/>
              </a:ext>
            </a:extLst>
          </p:cNvPr>
          <p:cNvSpPr>
            <a:spLocks noGrp="1"/>
          </p:cNvSpPr>
          <p:nvPr>
            <p:ph type="title"/>
          </p:nvPr>
        </p:nvSpPr>
        <p:spPr>
          <a:xfrm>
            <a:off x="838800" y="459762"/>
            <a:ext cx="9746068" cy="612293"/>
          </a:xfrm>
        </p:spPr>
        <p:txBody>
          <a:bodyPr>
            <a:normAutofit/>
          </a:bodyPr>
          <a:lstStyle/>
          <a:p>
            <a:pPr algn="l"/>
            <a:r>
              <a:rPr lang="fr-FR" sz="2800" dirty="0"/>
              <a:t>Indicateurs à suivre</a:t>
            </a:r>
          </a:p>
        </p:txBody>
      </p:sp>
      <p:sp>
        <p:nvSpPr>
          <p:cNvPr id="8" name="ZoneTexte 7">
            <a:extLst>
              <a:ext uri="{FF2B5EF4-FFF2-40B4-BE49-F238E27FC236}">
                <a16:creationId xmlns:a16="http://schemas.microsoft.com/office/drawing/2014/main" id="{39664BED-1A1C-24C4-0A05-B5B744AB9B32}"/>
              </a:ext>
            </a:extLst>
          </p:cNvPr>
          <p:cNvSpPr txBox="1"/>
          <p:nvPr/>
        </p:nvSpPr>
        <p:spPr>
          <a:xfrm>
            <a:off x="838800" y="1189490"/>
            <a:ext cx="10031895" cy="5227072"/>
          </a:xfrm>
          <a:prstGeom prst="rect">
            <a:avLst/>
          </a:prstGeom>
          <a:noFill/>
        </p:spPr>
        <p:txBody>
          <a:bodyPr wrap="square" rtlCol="0" anchor="ctr">
            <a:spAutoFit/>
          </a:bodyPr>
          <a:lstStyle/>
          <a:p>
            <a:pPr marL="285750" indent="-285750">
              <a:lnSpc>
                <a:spcPct val="150000"/>
              </a:lnSpc>
              <a:buFont typeface="Arial" panose="020B0604020202020204" pitchFamily="34" charset="0"/>
              <a:buChar char="•"/>
            </a:pPr>
            <a:r>
              <a:rPr lang="fr-FR" b="1" dirty="0">
                <a:effectLst/>
                <a:latin typeface="Verdana" panose="020B0604030504040204" pitchFamily="34" charset="0"/>
                <a:ea typeface="Calibri" panose="020F0502020204030204" pitchFamily="34" charset="0"/>
                <a:cs typeface="Times New Roman" panose="02020603050405020304" pitchFamily="18" charset="0"/>
              </a:rPr>
              <a:t>Indicateurs liés à la conformité RGAA :</a:t>
            </a:r>
          </a:p>
          <a:p>
            <a:pPr marL="742950" lvl="1" indent="-285750">
              <a:lnSpc>
                <a:spcPct val="150000"/>
              </a:lnSpc>
              <a:buFont typeface="Arial" panose="020B0604020202020204" pitchFamily="34" charset="0"/>
              <a:buChar char="•"/>
            </a:pPr>
            <a:r>
              <a:rPr lang="fr-FR" dirty="0">
                <a:latin typeface="Verdana" panose="020B0604030504040204" pitchFamily="34" charset="0"/>
                <a:ea typeface="Calibri" panose="020F0502020204030204" pitchFamily="34" charset="0"/>
                <a:cs typeface="Times New Roman" panose="02020603050405020304" pitchFamily="18" charset="0"/>
              </a:rPr>
              <a:t>Niveau de conformité</a:t>
            </a:r>
          </a:p>
          <a:p>
            <a:pPr marL="742950" lvl="1" indent="-285750">
              <a:lnSpc>
                <a:spcPct val="150000"/>
              </a:lnSpc>
              <a:buFont typeface="Arial" panose="020B0604020202020204" pitchFamily="34" charset="0"/>
              <a:buChar char="•"/>
            </a:pPr>
            <a:r>
              <a:rPr lang="fr-FR" dirty="0">
                <a:effectLst/>
                <a:latin typeface="Verdana" panose="020B0604030504040204" pitchFamily="34" charset="0"/>
                <a:ea typeface="Calibri" panose="020F0502020204030204" pitchFamily="34" charset="0"/>
                <a:cs typeface="Times New Roman" panose="02020603050405020304" pitchFamily="18" charset="0"/>
              </a:rPr>
              <a:t>Nombre d’audits</a:t>
            </a:r>
          </a:p>
          <a:p>
            <a:pPr marL="285750" indent="-285750">
              <a:lnSpc>
                <a:spcPct val="150000"/>
              </a:lnSpc>
              <a:buFont typeface="Arial" panose="020B0604020202020204" pitchFamily="34" charset="0"/>
              <a:buChar char="•"/>
            </a:pPr>
            <a:r>
              <a:rPr lang="fr-FR" b="1" dirty="0">
                <a:effectLst/>
                <a:latin typeface="Verdana" panose="020B0604030504040204" pitchFamily="34" charset="0"/>
                <a:ea typeface="Calibri" panose="020F0502020204030204" pitchFamily="34" charset="0"/>
                <a:cs typeface="Times New Roman" panose="02020603050405020304" pitchFamily="18" charset="0"/>
              </a:rPr>
              <a:t>Indicateurs liés aux exigences légales </a:t>
            </a:r>
            <a:r>
              <a:rPr lang="fr-FR" dirty="0">
                <a:effectLst/>
                <a:latin typeface="Verdana" panose="020B0604030504040204" pitchFamily="34" charset="0"/>
                <a:ea typeface="Calibri" panose="020F0502020204030204" pitchFamily="34" charset="0"/>
                <a:cs typeface="Times New Roman" panose="02020603050405020304" pitchFamily="18" charset="0"/>
              </a:rPr>
              <a:t>:</a:t>
            </a:r>
          </a:p>
          <a:p>
            <a:pPr marL="742950" lvl="1" indent="-285750">
              <a:lnSpc>
                <a:spcPct val="150000"/>
              </a:lnSpc>
              <a:buFont typeface="Arial" panose="020B0604020202020204" pitchFamily="34" charset="0"/>
              <a:buChar char="•"/>
            </a:pPr>
            <a:r>
              <a:rPr lang="fr-FR" dirty="0">
                <a:latin typeface="Verdana" panose="020B0604030504040204" pitchFamily="34" charset="0"/>
                <a:ea typeface="Calibri" panose="020F0502020204030204" pitchFamily="34" charset="0"/>
                <a:cs typeface="Times New Roman" panose="02020603050405020304" pitchFamily="18" charset="0"/>
              </a:rPr>
              <a:t>Publication du taux</a:t>
            </a:r>
            <a:endParaRPr lang="fr-FR" dirty="0">
              <a:effectLst/>
              <a:latin typeface="Verdana" panose="020B0604030504040204" pitchFamily="34" charset="0"/>
              <a:ea typeface="Calibri" panose="020F0502020204030204" pitchFamily="34" charset="0"/>
              <a:cs typeface="Times New Roman" panose="02020603050405020304" pitchFamily="18" charset="0"/>
            </a:endParaRPr>
          </a:p>
          <a:p>
            <a:pPr marL="742950" lvl="1" indent="-285750">
              <a:lnSpc>
                <a:spcPct val="150000"/>
              </a:lnSpc>
              <a:buFont typeface="Arial" panose="020B0604020202020204" pitchFamily="34" charset="0"/>
              <a:buChar char="•"/>
            </a:pPr>
            <a:r>
              <a:rPr lang="fr-FR" dirty="0">
                <a:latin typeface="Verdana" panose="020B0604030504040204" pitchFamily="34" charset="0"/>
                <a:ea typeface="Calibri" panose="020F0502020204030204" pitchFamily="34" charset="0"/>
                <a:cs typeface="Times New Roman" panose="02020603050405020304" pitchFamily="18" charset="0"/>
              </a:rPr>
              <a:t>Déclarations d’accessibilité publiées / mises à jour</a:t>
            </a:r>
            <a:endParaRPr lang="fr-FR" dirty="0">
              <a:effectLst/>
              <a:latin typeface="Verdana" panose="020B0604030504040204" pitchFamily="34" charset="0"/>
              <a:ea typeface="Calibri" panose="020F0502020204030204" pitchFamily="34" charset="0"/>
              <a:cs typeface="Times New Roman" panose="02020603050405020304" pitchFamily="18" charset="0"/>
            </a:endParaRPr>
          </a:p>
          <a:p>
            <a:pPr marL="285750" indent="-285750">
              <a:lnSpc>
                <a:spcPct val="150000"/>
              </a:lnSpc>
              <a:buFont typeface="Arial" panose="020B0604020202020204" pitchFamily="34" charset="0"/>
              <a:buChar char="•"/>
            </a:pPr>
            <a:r>
              <a:rPr lang="fr-FR" b="1" dirty="0">
                <a:effectLst/>
                <a:latin typeface="Verdana" panose="020B0604030504040204" pitchFamily="34" charset="0"/>
                <a:ea typeface="Calibri" panose="020F0502020204030204" pitchFamily="34" charset="0"/>
                <a:cs typeface="Times New Roman" panose="02020603050405020304" pitchFamily="18" charset="0"/>
              </a:rPr>
              <a:t>Indicateurs liés aux traitements des défauts et des retours utilisateurs </a:t>
            </a:r>
            <a:r>
              <a:rPr lang="fr-FR" dirty="0">
                <a:effectLst/>
                <a:latin typeface="Verdana" panose="020B0604030504040204" pitchFamily="34" charset="0"/>
                <a:ea typeface="Calibri" panose="020F0502020204030204" pitchFamily="34" charset="0"/>
                <a:cs typeface="Times New Roman" panose="02020603050405020304" pitchFamily="18" charset="0"/>
              </a:rPr>
              <a:t>:</a:t>
            </a:r>
          </a:p>
          <a:p>
            <a:pPr marL="742950" lvl="1" indent="-285750">
              <a:lnSpc>
                <a:spcPct val="150000"/>
              </a:lnSpc>
              <a:buFont typeface="Arial" panose="020B0604020202020204" pitchFamily="34" charset="0"/>
              <a:buChar char="•"/>
            </a:pPr>
            <a:r>
              <a:rPr lang="fr-FR" dirty="0">
                <a:latin typeface="Verdana" panose="020B0604030504040204" pitchFamily="34" charset="0"/>
                <a:ea typeface="Calibri" panose="020F0502020204030204" pitchFamily="34" charset="0"/>
                <a:cs typeface="Times New Roman" panose="02020603050405020304" pitchFamily="18" charset="0"/>
              </a:rPr>
              <a:t>Correctifs traités</a:t>
            </a:r>
          </a:p>
          <a:p>
            <a:pPr marL="742950" lvl="1" indent="-285750">
              <a:lnSpc>
                <a:spcPct val="150000"/>
              </a:lnSpc>
              <a:buFont typeface="Arial" panose="020B0604020202020204" pitchFamily="34" charset="0"/>
              <a:buChar char="•"/>
            </a:pPr>
            <a:r>
              <a:rPr lang="fr-FR" dirty="0">
                <a:effectLst/>
                <a:latin typeface="Verdana" panose="020B0604030504040204" pitchFamily="34" charset="0"/>
                <a:ea typeface="Calibri" panose="020F0502020204030204" pitchFamily="34" charset="0"/>
                <a:cs typeface="Times New Roman" panose="02020603050405020304" pitchFamily="18" charset="0"/>
              </a:rPr>
              <a:t>Temps de traitement</a:t>
            </a:r>
          </a:p>
          <a:p>
            <a:pPr marL="285750" indent="-285750">
              <a:spcAft>
                <a:spcPts val="1000"/>
              </a:spcAft>
              <a:buFont typeface="Arial" panose="020B0604020202020204" pitchFamily="34" charset="0"/>
              <a:buChar char="•"/>
            </a:pPr>
            <a:r>
              <a:rPr lang="fr-FR" b="1" dirty="0">
                <a:effectLst/>
                <a:latin typeface="Verdana" panose="020B0604030504040204" pitchFamily="34" charset="0"/>
                <a:ea typeface="Calibri" panose="020F0502020204030204" pitchFamily="34" charset="0"/>
                <a:cs typeface="Times New Roman" panose="02020603050405020304" pitchFamily="18" charset="0"/>
              </a:rPr>
              <a:t>Indicateurs liés aux actions du plan annuel </a:t>
            </a:r>
            <a:r>
              <a:rPr lang="fr-FR" dirty="0">
                <a:effectLst/>
                <a:latin typeface="Verdana" panose="020B0604030504040204" pitchFamily="34" charset="0"/>
                <a:ea typeface="Calibri" panose="020F0502020204030204" pitchFamily="34" charset="0"/>
                <a:cs typeface="Times New Roman" panose="02020603050405020304" pitchFamily="18" charset="0"/>
              </a:rPr>
              <a:t>:</a:t>
            </a:r>
          </a:p>
          <a:p>
            <a:pPr marL="742950" lvl="1" indent="-285750">
              <a:spcAft>
                <a:spcPts val="1000"/>
              </a:spcAft>
              <a:buFont typeface="Courier New" panose="02070309020205020404" pitchFamily="49" charset="0"/>
              <a:buChar char="o"/>
            </a:pPr>
            <a:r>
              <a:rPr lang="fr-FR" sz="1800" dirty="0">
                <a:effectLst/>
                <a:latin typeface="Verdana" panose="020B0604030504040204" pitchFamily="34" charset="0"/>
                <a:ea typeface="Calibri" panose="020F0502020204030204" pitchFamily="34" charset="0"/>
                <a:cs typeface="Times New Roman" panose="02020603050405020304" pitchFamily="18" charset="0"/>
              </a:rPr>
              <a:t>Nombre d'actions réalisées par rapport au nombre d'actions prévues</a:t>
            </a:r>
            <a:endParaRPr lang="fr-FR" dirty="0">
              <a:latin typeface="Verdana" panose="020B0604030504040204" pitchFamily="34" charset="0"/>
              <a:ea typeface="Calibri" panose="020F0502020204030204" pitchFamily="34" charset="0"/>
              <a:cs typeface="Times New Roman" panose="02020603050405020304" pitchFamily="18" charset="0"/>
            </a:endParaRPr>
          </a:p>
          <a:p>
            <a:pPr lvl="1">
              <a:spcBef>
                <a:spcPts val="2400"/>
              </a:spcBef>
              <a:spcAft>
                <a:spcPts val="1000"/>
              </a:spcAft>
            </a:pPr>
            <a:r>
              <a:rPr lang="fr-FR" sz="1600" i="1" dirty="0">
                <a:latin typeface="Verdana" panose="020B0604030504040204" pitchFamily="34" charset="0"/>
                <a:ea typeface="Calibri" panose="020F0502020204030204" pitchFamily="34" charset="0"/>
                <a:cs typeface="Times New Roman" panose="02020603050405020304" pitchFamily="18" charset="0"/>
              </a:rPr>
              <a:t>Voir document : Indicateur suivi performance (dossier </a:t>
            </a:r>
            <a:r>
              <a:rPr lang="fr-FR" sz="1600" i="1" dirty="0" err="1">
                <a:latin typeface="Verdana" panose="020B0604030504040204" pitchFamily="34" charset="0"/>
                <a:ea typeface="Calibri" panose="020F0502020204030204" pitchFamily="34" charset="0"/>
                <a:cs typeface="Times New Roman" panose="02020603050405020304" pitchFamily="18" charset="0"/>
              </a:rPr>
              <a:t>schema</a:t>
            </a:r>
            <a:r>
              <a:rPr lang="fr-FR" sz="1600" i="1" dirty="0">
                <a:latin typeface="Verdana" panose="020B0604030504040204" pitchFamily="34" charset="0"/>
                <a:ea typeface="Calibri" panose="020F0502020204030204" pitchFamily="34" charset="0"/>
                <a:cs typeface="Times New Roman" panose="02020603050405020304" pitchFamily="18" charset="0"/>
              </a:rPr>
              <a:t>)</a:t>
            </a:r>
            <a:endParaRPr lang="fr-FR" sz="1600" i="1" dirty="0">
              <a:effectLst/>
              <a:latin typeface="Verdana" panose="020B0604030504040204" pitchFamily="34" charset="0"/>
              <a:ea typeface="Calibri" panose="020F0502020204030204" pitchFamily="34" charset="0"/>
              <a:cs typeface="Times New Roman" panose="02020603050405020304" pitchFamily="18" charset="0"/>
            </a:endParaRPr>
          </a:p>
        </p:txBody>
      </p:sp>
      <p:sp>
        <p:nvSpPr>
          <p:cNvPr id="3" name="Espace réservé du numéro de diapositive 5">
            <a:extLst>
              <a:ext uri="{FF2B5EF4-FFF2-40B4-BE49-F238E27FC236}">
                <a16:creationId xmlns:a16="http://schemas.microsoft.com/office/drawing/2014/main" id="{65BE9979-F6E2-5FC4-E849-068822725AB1}"/>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15</a:t>
            </a:fld>
            <a:endParaRPr lang="fr-FR" sz="1000" dirty="0"/>
          </a:p>
        </p:txBody>
      </p:sp>
    </p:spTree>
    <p:extLst>
      <p:ext uri="{BB962C8B-B14F-4D97-AF65-F5344CB8AC3E}">
        <p14:creationId xmlns:p14="http://schemas.microsoft.com/office/powerpoint/2010/main" val="2190559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5F37BD-20CC-8308-4627-49EFD913A45F}"/>
              </a:ext>
            </a:extLst>
          </p:cNvPr>
          <p:cNvSpPr>
            <a:spLocks noGrp="1"/>
          </p:cNvSpPr>
          <p:nvPr>
            <p:ph type="title"/>
          </p:nvPr>
        </p:nvSpPr>
        <p:spPr/>
        <p:txBody>
          <a:bodyPr>
            <a:normAutofit/>
          </a:bodyPr>
          <a:lstStyle/>
          <a:p>
            <a:pPr algn="ctr"/>
            <a:r>
              <a:rPr lang="fr-FR" b="1" cap="none" dirty="0"/>
              <a:t>Schémas pluriannuels d’accessibilité</a:t>
            </a:r>
            <a:endParaRPr lang="fr-FR" dirty="0"/>
          </a:p>
        </p:txBody>
      </p:sp>
      <p:sp>
        <p:nvSpPr>
          <p:cNvPr id="3" name="Espace réservé du numéro de diapositive 5">
            <a:extLst>
              <a:ext uri="{FF2B5EF4-FFF2-40B4-BE49-F238E27FC236}">
                <a16:creationId xmlns:a16="http://schemas.microsoft.com/office/drawing/2014/main" id="{4A1F21FC-468F-8D16-DD0E-E436D7813C2F}"/>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solidFill>
                  <a:schemeClr val="bg1"/>
                </a:solidFill>
              </a:rPr>
              <a:pPr algn="r"/>
              <a:t>16</a:t>
            </a:fld>
            <a:endParaRPr lang="fr-FR" sz="1000" dirty="0">
              <a:solidFill>
                <a:schemeClr val="bg1"/>
              </a:solidFill>
            </a:endParaRPr>
          </a:p>
        </p:txBody>
      </p:sp>
    </p:spTree>
    <p:extLst>
      <p:ext uri="{BB962C8B-B14F-4D97-AF65-F5344CB8AC3E}">
        <p14:creationId xmlns:p14="http://schemas.microsoft.com/office/powerpoint/2010/main" val="2427763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90088-AF7E-D781-1091-B7B3F7658159}"/>
              </a:ext>
            </a:extLst>
          </p:cNvPr>
          <p:cNvSpPr>
            <a:spLocks noGrp="1"/>
          </p:cNvSpPr>
          <p:nvPr>
            <p:ph type="title"/>
          </p:nvPr>
        </p:nvSpPr>
        <p:spPr/>
        <p:txBody>
          <a:bodyPr/>
          <a:lstStyle/>
          <a:p>
            <a:r>
              <a:rPr lang="fr-FR" b="1" dirty="0"/>
              <a:t>Schémas — secteur public</a:t>
            </a:r>
            <a:endParaRPr lang="fr-FR" dirty="0"/>
          </a:p>
        </p:txBody>
      </p:sp>
      <p:sp>
        <p:nvSpPr>
          <p:cNvPr id="3" name="Espace réservé du contenu 2">
            <a:extLst>
              <a:ext uri="{FF2B5EF4-FFF2-40B4-BE49-F238E27FC236}">
                <a16:creationId xmlns:a16="http://schemas.microsoft.com/office/drawing/2014/main" id="{33FB1A04-748A-795B-BBA9-75EFEFE4E2BF}"/>
              </a:ext>
            </a:extLst>
          </p:cNvPr>
          <p:cNvSpPr>
            <a:spLocks noGrp="1"/>
          </p:cNvSpPr>
          <p:nvPr>
            <p:ph idx="1"/>
          </p:nvPr>
        </p:nvSpPr>
        <p:spPr>
          <a:xfrm>
            <a:off x="838200" y="1282262"/>
            <a:ext cx="10515600" cy="4894802"/>
          </a:xfrm>
        </p:spPr>
        <p:txBody>
          <a:bodyPr>
            <a:normAutofit fontScale="92500" lnSpcReduction="10000"/>
          </a:bodyPr>
          <a:lstStyle/>
          <a:p>
            <a:pPr marL="0" indent="0">
              <a:buNone/>
            </a:pPr>
            <a:r>
              <a:rPr lang="fr-FR" b="1" dirty="0"/>
              <a:t>État et administrations</a:t>
            </a:r>
          </a:p>
          <a:p>
            <a:r>
              <a:rPr lang="fr-FR" dirty="0">
                <a:solidFill>
                  <a:schemeClr val="accent1"/>
                </a:solidFill>
                <a:hlinkClick r:id="rId2">
                  <a:extLst>
                    <a:ext uri="{A12FA001-AC4F-418D-AE19-62706E023703}">
                      <ahyp:hlinkClr xmlns:ahyp="http://schemas.microsoft.com/office/drawing/2018/hyperlinkcolor" val="tx"/>
                    </a:ext>
                  </a:extLst>
                </a:hlinkClick>
              </a:rPr>
              <a:t>Présidence de la République</a:t>
            </a:r>
          </a:p>
          <a:p>
            <a:r>
              <a:rPr lang="fr-FR" dirty="0">
                <a:solidFill>
                  <a:schemeClr val="accent1"/>
                </a:solidFill>
                <a:hlinkClick r:id="rId2">
                  <a:extLst>
                    <a:ext uri="{A12FA001-AC4F-418D-AE19-62706E023703}">
                      <ahyp:hlinkClr xmlns:ahyp="http://schemas.microsoft.com/office/drawing/2018/hyperlinkcolor" val="tx"/>
                    </a:ext>
                  </a:extLst>
                </a:hlinkClick>
              </a:rPr>
              <a:t>Direction interministérielle du numérique (DINUM)</a:t>
            </a:r>
            <a:endParaRPr lang="fr-FR" dirty="0">
              <a:solidFill>
                <a:schemeClr val="accent1"/>
              </a:solidFill>
            </a:endParaRPr>
          </a:p>
          <a:p>
            <a:r>
              <a:rPr lang="fr-FR" dirty="0">
                <a:solidFill>
                  <a:schemeClr val="accent1"/>
                </a:solidFill>
                <a:hlinkClick r:id="rId3">
                  <a:extLst>
                    <a:ext uri="{A12FA001-AC4F-418D-AE19-62706E023703}">
                      <ahyp:hlinkClr xmlns:ahyp="http://schemas.microsoft.com/office/drawing/2018/hyperlinkcolor" val="tx"/>
                    </a:ext>
                  </a:extLst>
                </a:hlinkClick>
              </a:rPr>
              <a:t>Service d’information du gouvernement (SIG)</a:t>
            </a:r>
            <a:endParaRPr lang="fr-FR" dirty="0">
              <a:solidFill>
                <a:schemeClr val="accent1"/>
              </a:solidFill>
            </a:endParaRPr>
          </a:p>
          <a:p>
            <a:r>
              <a:rPr lang="fr-FR" dirty="0">
                <a:solidFill>
                  <a:schemeClr val="accent1"/>
                </a:solidFill>
                <a:hlinkClick r:id="rId4">
                  <a:extLst>
                    <a:ext uri="{A12FA001-AC4F-418D-AE19-62706E023703}">
                      <ahyp:hlinkClr xmlns:ahyp="http://schemas.microsoft.com/office/drawing/2018/hyperlinkcolor" val="tx"/>
                    </a:ext>
                  </a:extLst>
                </a:hlinkClick>
              </a:rPr>
              <a:t>Ministère de la Culture</a:t>
            </a:r>
            <a:endParaRPr lang="fr-FR" dirty="0">
              <a:solidFill>
                <a:schemeClr val="accent1"/>
              </a:solidFill>
            </a:endParaRPr>
          </a:p>
          <a:p>
            <a:r>
              <a:rPr lang="fr-FR" dirty="0">
                <a:solidFill>
                  <a:schemeClr val="accent1"/>
                </a:solidFill>
                <a:hlinkClick r:id="rId5">
                  <a:extLst>
                    <a:ext uri="{A12FA001-AC4F-418D-AE19-62706E023703}">
                      <ahyp:hlinkClr xmlns:ahyp="http://schemas.microsoft.com/office/drawing/2018/hyperlinkcolor" val="tx"/>
                    </a:ext>
                  </a:extLst>
                </a:hlinkClick>
              </a:rPr>
              <a:t>Direction de l’information légale et administrative (DILA)</a:t>
            </a:r>
            <a:endParaRPr lang="fr-FR" dirty="0">
              <a:solidFill>
                <a:schemeClr val="accent1"/>
              </a:solidFill>
            </a:endParaRPr>
          </a:p>
          <a:p>
            <a:r>
              <a:rPr lang="fr-FR" dirty="0">
                <a:solidFill>
                  <a:schemeClr val="accent1"/>
                </a:solidFill>
                <a:hlinkClick r:id="rId6">
                  <a:extLst>
                    <a:ext uri="{A12FA001-AC4F-418D-AE19-62706E023703}">
                      <ahyp:hlinkClr xmlns:ahyp="http://schemas.microsoft.com/office/drawing/2018/hyperlinkcolor" val="tx"/>
                    </a:ext>
                  </a:extLst>
                </a:hlinkClick>
              </a:rPr>
              <a:t>Ministère de la Transition écologique et de la Cohésion des territoires</a:t>
            </a:r>
            <a:endParaRPr lang="fr-FR" dirty="0">
              <a:solidFill>
                <a:schemeClr val="accent1"/>
              </a:solidFill>
            </a:endParaRPr>
          </a:p>
          <a:p>
            <a:r>
              <a:rPr lang="fr-FR" dirty="0">
                <a:solidFill>
                  <a:schemeClr val="accent1"/>
                </a:solidFill>
                <a:hlinkClick r:id="rId7">
                  <a:extLst>
                    <a:ext uri="{A12FA001-AC4F-418D-AE19-62706E023703}">
                      <ahyp:hlinkClr xmlns:ahyp="http://schemas.microsoft.com/office/drawing/2018/hyperlinkcolor" val="tx"/>
                    </a:ext>
                  </a:extLst>
                </a:hlinkClick>
              </a:rPr>
              <a:t>SG-SIRCOM – ministère de l’Économie</a:t>
            </a:r>
            <a:endParaRPr lang="fr-FR" dirty="0">
              <a:solidFill>
                <a:schemeClr val="accent1"/>
              </a:solidFill>
            </a:endParaRPr>
          </a:p>
          <a:p>
            <a:r>
              <a:rPr lang="fr-FR" dirty="0">
                <a:solidFill>
                  <a:srgbClr val="972E3E"/>
                </a:solidFill>
                <a:hlinkClick r:id="rId8">
                  <a:extLst>
                    <a:ext uri="{A12FA001-AC4F-418D-AE19-62706E023703}">
                      <ahyp:hlinkClr xmlns:ahyp="http://schemas.microsoft.com/office/drawing/2018/hyperlinkcolor" val="tx"/>
                    </a:ext>
                  </a:extLst>
                </a:hlinkClick>
              </a:rPr>
              <a:t>Caisse des Dépôts</a:t>
            </a:r>
            <a:endParaRPr lang="fr-FR" dirty="0">
              <a:solidFill>
                <a:srgbClr val="972E3E"/>
              </a:solidFill>
            </a:endParaRPr>
          </a:p>
          <a:p>
            <a:pPr marL="0" indent="0">
              <a:buNone/>
            </a:pPr>
            <a:r>
              <a:rPr lang="fr-FR" b="1" dirty="0">
                <a:solidFill>
                  <a:schemeClr val="tx2"/>
                </a:solidFill>
              </a:rPr>
              <a:t>Collectivités territoriales</a:t>
            </a:r>
          </a:p>
          <a:p>
            <a:r>
              <a:rPr lang="fr-FR" dirty="0">
                <a:solidFill>
                  <a:srgbClr val="972E3E"/>
                </a:solidFill>
                <a:hlinkClick r:id="rId9">
                  <a:extLst>
                    <a:ext uri="{A12FA001-AC4F-418D-AE19-62706E023703}">
                      <ahyp:hlinkClr xmlns:ahyp="http://schemas.microsoft.com/office/drawing/2018/hyperlinkcolor" val="tx"/>
                    </a:ext>
                  </a:extLst>
                </a:hlinkClick>
              </a:rPr>
              <a:t>Communauté d’Agglomération Pays Basque</a:t>
            </a:r>
            <a:r>
              <a:rPr lang="fr-FR" dirty="0">
                <a:solidFill>
                  <a:srgbClr val="972E3E"/>
                </a:solidFill>
              </a:rPr>
              <a:t> (CAPB)</a:t>
            </a:r>
          </a:p>
          <a:p>
            <a:r>
              <a:rPr lang="fr-FR" dirty="0">
                <a:solidFill>
                  <a:srgbClr val="972E3E"/>
                </a:solidFill>
                <a:hlinkClick r:id="rId10">
                  <a:extLst>
                    <a:ext uri="{A12FA001-AC4F-418D-AE19-62706E023703}">
                      <ahyp:hlinkClr xmlns:ahyp="http://schemas.microsoft.com/office/drawing/2018/hyperlinkcolor" val="tx"/>
                    </a:ext>
                  </a:extLst>
                </a:hlinkClick>
              </a:rPr>
              <a:t>Département du Var</a:t>
            </a:r>
            <a:endParaRPr lang="fr-FR" b="1" dirty="0">
              <a:solidFill>
                <a:schemeClr val="tx2"/>
              </a:solidFill>
            </a:endParaRPr>
          </a:p>
          <a:p>
            <a:pPr marL="0" indent="0">
              <a:buNone/>
            </a:pPr>
            <a:r>
              <a:rPr lang="fr-FR" b="1" dirty="0">
                <a:solidFill>
                  <a:schemeClr val="tx2"/>
                </a:solidFill>
              </a:rPr>
              <a:t>Établissements culturels et universitaires</a:t>
            </a:r>
          </a:p>
          <a:p>
            <a:r>
              <a:rPr lang="fr-FR" dirty="0">
                <a:solidFill>
                  <a:schemeClr val="accent1"/>
                </a:solidFill>
                <a:hlinkClick r:id="rId11">
                  <a:extLst>
                    <a:ext uri="{A12FA001-AC4F-418D-AE19-62706E023703}">
                      <ahyp:hlinkClr xmlns:ahyp="http://schemas.microsoft.com/office/drawing/2018/hyperlinkcolor" val="tx"/>
                    </a:ext>
                  </a:extLst>
                </a:hlinkClick>
              </a:rPr>
              <a:t>BNF</a:t>
            </a:r>
            <a:endParaRPr lang="fr-FR" dirty="0">
              <a:solidFill>
                <a:schemeClr val="accent1"/>
              </a:solidFill>
            </a:endParaRPr>
          </a:p>
          <a:p>
            <a:r>
              <a:rPr lang="fr-FR" dirty="0">
                <a:solidFill>
                  <a:srgbClr val="972E3E"/>
                </a:solidFill>
                <a:hlinkClick r:id="rId12">
                  <a:extLst>
                    <a:ext uri="{A12FA001-AC4F-418D-AE19-62706E023703}">
                      <ahyp:hlinkClr xmlns:ahyp="http://schemas.microsoft.com/office/drawing/2018/hyperlinkcolor" val="tx"/>
                    </a:ext>
                  </a:extLst>
                </a:hlinkClick>
              </a:rPr>
              <a:t>Abes</a:t>
            </a:r>
            <a:endParaRPr lang="fr-FR" dirty="0">
              <a:solidFill>
                <a:srgbClr val="972E3E"/>
              </a:solidFill>
            </a:endParaRPr>
          </a:p>
          <a:p>
            <a:r>
              <a:rPr lang="fr-FR" dirty="0">
                <a:solidFill>
                  <a:srgbClr val="972E3E"/>
                </a:solidFill>
                <a:hlinkClick r:id="rId13">
                  <a:extLst>
                    <a:ext uri="{A12FA001-AC4F-418D-AE19-62706E023703}">
                      <ahyp:hlinkClr xmlns:ahyp="http://schemas.microsoft.com/office/drawing/2018/hyperlinkcolor" val="tx"/>
                    </a:ext>
                  </a:extLst>
                </a:hlinkClick>
              </a:rPr>
              <a:t>Université de la Réunion</a:t>
            </a:r>
            <a:endParaRPr lang="fr-FR" dirty="0">
              <a:solidFill>
                <a:srgbClr val="972E3E"/>
              </a:solidFill>
            </a:endParaRPr>
          </a:p>
          <a:p>
            <a:pPr marL="457200" lvl="1" indent="0">
              <a:buNone/>
            </a:pPr>
            <a:endParaRPr lang="fr-FR" b="1" dirty="0"/>
          </a:p>
        </p:txBody>
      </p:sp>
      <p:sp>
        <p:nvSpPr>
          <p:cNvPr id="4" name="Espace réservé du numéro de diapositive 5">
            <a:extLst>
              <a:ext uri="{FF2B5EF4-FFF2-40B4-BE49-F238E27FC236}">
                <a16:creationId xmlns:a16="http://schemas.microsoft.com/office/drawing/2014/main" id="{9672FFD8-3098-275A-E00E-5B18362D0CE1}"/>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17</a:t>
            </a:fld>
            <a:endParaRPr lang="fr-FR" sz="1000" dirty="0"/>
          </a:p>
        </p:txBody>
      </p:sp>
    </p:spTree>
    <p:extLst>
      <p:ext uri="{BB962C8B-B14F-4D97-AF65-F5344CB8AC3E}">
        <p14:creationId xmlns:p14="http://schemas.microsoft.com/office/powerpoint/2010/main" val="2918386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90088-AF7E-D781-1091-B7B3F7658159}"/>
              </a:ext>
            </a:extLst>
          </p:cNvPr>
          <p:cNvSpPr>
            <a:spLocks noGrp="1"/>
          </p:cNvSpPr>
          <p:nvPr>
            <p:ph type="title"/>
          </p:nvPr>
        </p:nvSpPr>
        <p:spPr/>
        <p:txBody>
          <a:bodyPr/>
          <a:lstStyle/>
          <a:p>
            <a:r>
              <a:rPr lang="fr-FR" b="1" dirty="0"/>
              <a:t>Schémas — secteur privé</a:t>
            </a:r>
            <a:endParaRPr lang="fr-FR" dirty="0"/>
          </a:p>
        </p:txBody>
      </p:sp>
      <p:sp>
        <p:nvSpPr>
          <p:cNvPr id="3" name="Espace réservé du contenu 2">
            <a:extLst>
              <a:ext uri="{FF2B5EF4-FFF2-40B4-BE49-F238E27FC236}">
                <a16:creationId xmlns:a16="http://schemas.microsoft.com/office/drawing/2014/main" id="{33FB1A04-748A-795B-BBA9-75EFEFE4E2BF}"/>
              </a:ext>
            </a:extLst>
          </p:cNvPr>
          <p:cNvSpPr>
            <a:spLocks noGrp="1"/>
          </p:cNvSpPr>
          <p:nvPr>
            <p:ph idx="1"/>
          </p:nvPr>
        </p:nvSpPr>
        <p:spPr/>
        <p:txBody>
          <a:bodyPr numCol="2">
            <a:normAutofit fontScale="92500" lnSpcReduction="20000"/>
          </a:bodyPr>
          <a:lstStyle/>
          <a:p>
            <a:pPr marL="0" indent="0">
              <a:buNone/>
            </a:pPr>
            <a:r>
              <a:rPr lang="fr-FR" sz="2000" b="1" dirty="0"/>
              <a:t>Banques / assurances / mutuelles</a:t>
            </a:r>
          </a:p>
          <a:p>
            <a:r>
              <a:rPr lang="fr-FR" sz="2000" dirty="0">
                <a:solidFill>
                  <a:srgbClr val="972E3E"/>
                </a:solidFill>
                <a:hlinkClick r:id="rId2">
                  <a:extLst>
                    <a:ext uri="{A12FA001-AC4F-418D-AE19-62706E023703}">
                      <ahyp:hlinkClr xmlns:ahyp="http://schemas.microsoft.com/office/drawing/2018/hyperlinkcolor" val="tx"/>
                    </a:ext>
                  </a:extLst>
                </a:hlinkClick>
              </a:rPr>
              <a:t>Banque de France</a:t>
            </a:r>
            <a:endParaRPr lang="fr-FR" sz="2000" dirty="0">
              <a:solidFill>
                <a:srgbClr val="972E3E"/>
              </a:solidFill>
            </a:endParaRPr>
          </a:p>
          <a:p>
            <a:r>
              <a:rPr lang="fr-FR" sz="2000" dirty="0">
                <a:solidFill>
                  <a:srgbClr val="962E3D"/>
                </a:solidFill>
                <a:hlinkClick r:id="rId3">
                  <a:extLst>
                    <a:ext uri="{A12FA001-AC4F-418D-AE19-62706E023703}">
                      <ahyp:hlinkClr xmlns:ahyp="http://schemas.microsoft.com/office/drawing/2018/hyperlinkcolor" val="tx"/>
                    </a:ext>
                  </a:extLst>
                </a:hlinkClick>
              </a:rPr>
              <a:t>Groupe BPCE</a:t>
            </a:r>
            <a:endParaRPr lang="fr-FR" sz="2000" dirty="0">
              <a:solidFill>
                <a:srgbClr val="962E3D"/>
              </a:solidFill>
            </a:endParaRPr>
          </a:p>
          <a:p>
            <a:r>
              <a:rPr lang="fr-FR" sz="2000" dirty="0">
                <a:solidFill>
                  <a:srgbClr val="972E3E"/>
                </a:solidFill>
                <a:hlinkClick r:id="rId4">
                  <a:extLst>
                    <a:ext uri="{A12FA001-AC4F-418D-AE19-62706E023703}">
                      <ahyp:hlinkClr xmlns:ahyp="http://schemas.microsoft.com/office/drawing/2018/hyperlinkcolor" val="tx"/>
                    </a:ext>
                  </a:extLst>
                </a:hlinkClick>
              </a:rPr>
              <a:t>Société Générale</a:t>
            </a:r>
            <a:endParaRPr lang="fr-FR" sz="2000" dirty="0">
              <a:solidFill>
                <a:srgbClr val="972E3E"/>
              </a:solidFill>
            </a:endParaRPr>
          </a:p>
          <a:p>
            <a:r>
              <a:rPr lang="fr-FR" sz="2000" dirty="0">
                <a:solidFill>
                  <a:srgbClr val="972E3E"/>
                </a:solidFill>
                <a:hlinkClick r:id="rId5">
                  <a:extLst>
                    <a:ext uri="{A12FA001-AC4F-418D-AE19-62706E023703}">
                      <ahyp:hlinkClr xmlns:ahyp="http://schemas.microsoft.com/office/drawing/2018/hyperlinkcolor" val="tx"/>
                    </a:ext>
                  </a:extLst>
                </a:hlinkClick>
              </a:rPr>
              <a:t>Maif</a:t>
            </a:r>
            <a:endParaRPr lang="fr-FR" sz="2000" dirty="0">
              <a:solidFill>
                <a:srgbClr val="972E3E"/>
              </a:solidFill>
            </a:endParaRPr>
          </a:p>
          <a:p>
            <a:r>
              <a:rPr lang="fr-FR" sz="2000" dirty="0">
                <a:solidFill>
                  <a:srgbClr val="972E3E"/>
                </a:solidFill>
                <a:hlinkClick r:id="rId6">
                  <a:extLst>
                    <a:ext uri="{A12FA001-AC4F-418D-AE19-62706E023703}">
                      <ahyp:hlinkClr xmlns:ahyp="http://schemas.microsoft.com/office/drawing/2018/hyperlinkcolor" val="tx"/>
                    </a:ext>
                  </a:extLst>
                </a:hlinkClick>
              </a:rPr>
              <a:t>Macif</a:t>
            </a:r>
            <a:endParaRPr lang="fr-FR" sz="2000" dirty="0">
              <a:solidFill>
                <a:srgbClr val="972E3E"/>
              </a:solidFill>
            </a:endParaRPr>
          </a:p>
          <a:p>
            <a:r>
              <a:rPr lang="fr-FR" sz="2000" dirty="0">
                <a:solidFill>
                  <a:srgbClr val="972E3E"/>
                </a:solidFill>
                <a:hlinkClick r:id="rId7">
                  <a:extLst>
                    <a:ext uri="{A12FA001-AC4F-418D-AE19-62706E023703}">
                      <ahyp:hlinkClr xmlns:ahyp="http://schemas.microsoft.com/office/drawing/2018/hyperlinkcolor" val="tx"/>
                    </a:ext>
                  </a:extLst>
                </a:hlinkClick>
              </a:rPr>
              <a:t>Matmut</a:t>
            </a:r>
            <a:endParaRPr lang="fr-FR" sz="2000" dirty="0">
              <a:solidFill>
                <a:srgbClr val="972E3E"/>
              </a:solidFill>
            </a:endParaRPr>
          </a:p>
          <a:p>
            <a:r>
              <a:rPr lang="fr-FR" sz="2000" dirty="0">
                <a:solidFill>
                  <a:srgbClr val="972E3E"/>
                </a:solidFill>
                <a:hlinkClick r:id="rId8">
                  <a:extLst>
                    <a:ext uri="{A12FA001-AC4F-418D-AE19-62706E023703}">
                      <ahyp:hlinkClr xmlns:ahyp="http://schemas.microsoft.com/office/drawing/2018/hyperlinkcolor" val="tx"/>
                    </a:ext>
                  </a:extLst>
                </a:hlinkClick>
              </a:rPr>
              <a:t>AÉSIO mutuelle</a:t>
            </a:r>
            <a:endParaRPr lang="fr-FR" sz="2000" dirty="0">
              <a:solidFill>
                <a:srgbClr val="972E3E"/>
              </a:solidFill>
            </a:endParaRPr>
          </a:p>
          <a:p>
            <a:r>
              <a:rPr lang="fr-FR" sz="2000" dirty="0">
                <a:solidFill>
                  <a:srgbClr val="972E3E"/>
                </a:solidFill>
                <a:hlinkClick r:id="rId9">
                  <a:extLst>
                    <a:ext uri="{A12FA001-AC4F-418D-AE19-62706E023703}">
                      <ahyp:hlinkClr xmlns:ahyp="http://schemas.microsoft.com/office/drawing/2018/hyperlinkcolor" val="tx"/>
                    </a:ext>
                  </a:extLst>
                </a:hlinkClick>
              </a:rPr>
              <a:t>Harmonie Mutuelle</a:t>
            </a:r>
            <a:endParaRPr lang="fr-FR" sz="2000" dirty="0">
              <a:solidFill>
                <a:srgbClr val="972E3E"/>
              </a:solidFill>
            </a:endParaRPr>
          </a:p>
          <a:p>
            <a:pPr marL="0" indent="0">
              <a:buNone/>
            </a:pPr>
            <a:r>
              <a:rPr lang="fr-FR" sz="2100" b="1" dirty="0"/>
              <a:t>Autres secteurs</a:t>
            </a:r>
          </a:p>
          <a:p>
            <a:r>
              <a:rPr lang="fr-FR" sz="2000" dirty="0">
                <a:solidFill>
                  <a:srgbClr val="962E3D"/>
                </a:solidFill>
                <a:hlinkClick r:id="rId10">
                  <a:extLst>
                    <a:ext uri="{A12FA001-AC4F-418D-AE19-62706E023703}">
                      <ahyp:hlinkClr xmlns:ahyp="http://schemas.microsoft.com/office/drawing/2018/hyperlinkcolor" val="tx"/>
                    </a:ext>
                  </a:extLst>
                </a:hlinkClick>
              </a:rPr>
              <a:t>PWC</a:t>
            </a:r>
            <a:endParaRPr lang="fr-FR" sz="2000" dirty="0">
              <a:solidFill>
                <a:srgbClr val="962E3D"/>
              </a:solidFill>
            </a:endParaRPr>
          </a:p>
          <a:p>
            <a:r>
              <a:rPr lang="fr-FR" sz="2100" dirty="0">
                <a:solidFill>
                  <a:srgbClr val="962E3D"/>
                </a:solidFill>
                <a:hlinkClick r:id="rId11">
                  <a:extLst>
                    <a:ext uri="{A12FA001-AC4F-418D-AE19-62706E023703}">
                      <ahyp:hlinkClr xmlns:ahyp="http://schemas.microsoft.com/office/drawing/2018/hyperlinkcolor" val="tx"/>
                    </a:ext>
                  </a:extLst>
                </a:hlinkClick>
              </a:rPr>
              <a:t>Disneyland paris</a:t>
            </a:r>
            <a:endParaRPr lang="fr-FR" sz="2100" dirty="0">
              <a:solidFill>
                <a:srgbClr val="962E3D"/>
              </a:solidFill>
            </a:endParaRPr>
          </a:p>
        </p:txBody>
      </p:sp>
      <p:sp>
        <p:nvSpPr>
          <p:cNvPr id="4" name="Espace réservé du numéro de diapositive 5">
            <a:extLst>
              <a:ext uri="{FF2B5EF4-FFF2-40B4-BE49-F238E27FC236}">
                <a16:creationId xmlns:a16="http://schemas.microsoft.com/office/drawing/2014/main" id="{6C0E6858-C5F7-2C32-83F9-A57782B7CC03}"/>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18</a:t>
            </a:fld>
            <a:endParaRPr lang="fr-FR" sz="1000" dirty="0"/>
          </a:p>
        </p:txBody>
      </p:sp>
    </p:spTree>
    <p:extLst>
      <p:ext uri="{BB962C8B-B14F-4D97-AF65-F5344CB8AC3E}">
        <p14:creationId xmlns:p14="http://schemas.microsoft.com/office/powerpoint/2010/main" val="258355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5F37BD-20CC-8308-4627-49EFD913A45F}"/>
              </a:ext>
            </a:extLst>
          </p:cNvPr>
          <p:cNvSpPr>
            <a:spLocks noGrp="1"/>
          </p:cNvSpPr>
          <p:nvPr>
            <p:ph type="title"/>
          </p:nvPr>
        </p:nvSpPr>
        <p:spPr/>
        <p:txBody>
          <a:bodyPr>
            <a:normAutofit/>
          </a:bodyPr>
          <a:lstStyle/>
          <a:p>
            <a:pPr algn="ctr"/>
            <a:r>
              <a:rPr lang="fr-FR" b="1" cap="none" dirty="0"/>
              <a:t>Références et ressources</a:t>
            </a:r>
            <a:endParaRPr lang="fr-FR" dirty="0"/>
          </a:p>
        </p:txBody>
      </p:sp>
      <p:sp>
        <p:nvSpPr>
          <p:cNvPr id="3" name="Espace réservé du numéro de diapositive 5">
            <a:extLst>
              <a:ext uri="{FF2B5EF4-FFF2-40B4-BE49-F238E27FC236}">
                <a16:creationId xmlns:a16="http://schemas.microsoft.com/office/drawing/2014/main" id="{98AECA26-F159-EEFC-0151-B1D42E966395}"/>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solidFill>
                  <a:schemeClr val="bg1"/>
                </a:solidFill>
              </a:rPr>
              <a:pPr algn="r"/>
              <a:t>19</a:t>
            </a:fld>
            <a:endParaRPr lang="fr-FR" sz="1000" dirty="0">
              <a:solidFill>
                <a:schemeClr val="bg1"/>
              </a:solidFill>
            </a:endParaRPr>
          </a:p>
        </p:txBody>
      </p:sp>
    </p:spTree>
    <p:extLst>
      <p:ext uri="{BB962C8B-B14F-4D97-AF65-F5344CB8AC3E}">
        <p14:creationId xmlns:p14="http://schemas.microsoft.com/office/powerpoint/2010/main" val="2788889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12F212-7EBE-78E8-F7D5-19B363732793}"/>
              </a:ext>
            </a:extLst>
          </p:cNvPr>
          <p:cNvSpPr>
            <a:spLocks noGrp="1"/>
          </p:cNvSpPr>
          <p:nvPr>
            <p:ph type="title"/>
          </p:nvPr>
        </p:nvSpPr>
        <p:spPr>
          <a:xfrm>
            <a:off x="838200" y="548786"/>
            <a:ext cx="10943290" cy="1015271"/>
          </a:xfrm>
        </p:spPr>
        <p:txBody>
          <a:bodyPr>
            <a:normAutofit fontScale="90000"/>
          </a:bodyPr>
          <a:lstStyle/>
          <a:p>
            <a:r>
              <a:rPr lang="fr-FR" sz="2800" b="1" dirty="0"/>
              <a:t>Mettre en place le schéma pluriannuel d’accessibilité : une obligation légale française</a:t>
            </a:r>
            <a:br>
              <a:rPr lang="fr-FR" sz="2800" b="1" dirty="0"/>
            </a:br>
            <a:endParaRPr lang="fr-FR" b="1" dirty="0"/>
          </a:p>
        </p:txBody>
      </p:sp>
      <p:sp>
        <p:nvSpPr>
          <p:cNvPr id="8" name="Espace réservé du contenu 7">
            <a:extLst>
              <a:ext uri="{FF2B5EF4-FFF2-40B4-BE49-F238E27FC236}">
                <a16:creationId xmlns:a16="http://schemas.microsoft.com/office/drawing/2014/main" id="{905EDBBE-5295-58C5-EE09-092C3EB154FD}"/>
              </a:ext>
            </a:extLst>
          </p:cNvPr>
          <p:cNvSpPr>
            <a:spLocks noGrp="1"/>
          </p:cNvSpPr>
          <p:nvPr>
            <p:ph idx="1"/>
          </p:nvPr>
        </p:nvSpPr>
        <p:spPr>
          <a:xfrm>
            <a:off x="838200" y="2344504"/>
            <a:ext cx="10515600" cy="2528227"/>
          </a:xfrm>
        </p:spPr>
        <p:txBody>
          <a:bodyPr numCol="1">
            <a:noAutofit/>
          </a:bodyPr>
          <a:lstStyle/>
          <a:p>
            <a:pPr marL="0" indent="0">
              <a:buNone/>
            </a:pPr>
            <a:r>
              <a:rPr lang="fr-FR" sz="1800" dirty="0"/>
              <a:t>« </a:t>
            </a:r>
            <a:r>
              <a:rPr lang="fr-FR" sz="1800" i="1" dirty="0"/>
              <a:t>III.- Les organismes mentionnés aux 1° à 4° du I publient une déclaration d'accessibilité et élaborent un schéma pluriannuel de mise en accessibilité de leurs services de communication au public en ligne, qui est rendu public et décliné en plans d'actions annuels, et dont la durée ne peut être supérieure à trois ans. </a:t>
            </a:r>
            <a:r>
              <a:rPr lang="fr-FR" sz="1800" dirty="0"/>
              <a:t>»</a:t>
            </a:r>
          </a:p>
          <a:p>
            <a:pPr marL="0" indent="0" algn="r">
              <a:buNone/>
            </a:pPr>
            <a:r>
              <a:rPr lang="fr-FR" sz="1800" dirty="0">
                <a:solidFill>
                  <a:srgbClr val="972E3E"/>
                </a:solidFill>
                <a:hlinkClick r:id="rId2">
                  <a:extLst>
                    <a:ext uri="{A12FA001-AC4F-418D-AE19-62706E023703}">
                      <ahyp:hlinkClr xmlns:ahyp="http://schemas.microsoft.com/office/drawing/2018/hyperlinkcolor" val="tx"/>
                    </a:ext>
                  </a:extLst>
                </a:hlinkClick>
              </a:rPr>
              <a:t>Article 47 en intégralité</a:t>
            </a:r>
            <a:r>
              <a:rPr lang="fr-FR" sz="1800" dirty="0">
                <a:solidFill>
                  <a:srgbClr val="972E3E"/>
                </a:solidFill>
              </a:rPr>
              <a:t> </a:t>
            </a:r>
          </a:p>
        </p:txBody>
      </p:sp>
      <p:sp>
        <p:nvSpPr>
          <p:cNvPr id="3" name="Espace réservé du numéro de diapositive 5">
            <a:extLst>
              <a:ext uri="{FF2B5EF4-FFF2-40B4-BE49-F238E27FC236}">
                <a16:creationId xmlns:a16="http://schemas.microsoft.com/office/drawing/2014/main" id="{95C298A8-846B-FEFF-2F77-CAE00C47B638}"/>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2</a:t>
            </a:fld>
            <a:endParaRPr lang="fr-FR" sz="1000" dirty="0"/>
          </a:p>
        </p:txBody>
      </p:sp>
    </p:spTree>
    <p:extLst>
      <p:ext uri="{BB962C8B-B14F-4D97-AF65-F5344CB8AC3E}">
        <p14:creationId xmlns:p14="http://schemas.microsoft.com/office/powerpoint/2010/main" val="2857361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90088-AF7E-D781-1091-B7B3F7658159}"/>
              </a:ext>
            </a:extLst>
          </p:cNvPr>
          <p:cNvSpPr>
            <a:spLocks noGrp="1"/>
          </p:cNvSpPr>
          <p:nvPr>
            <p:ph type="title"/>
          </p:nvPr>
        </p:nvSpPr>
        <p:spPr/>
        <p:txBody>
          <a:bodyPr/>
          <a:lstStyle/>
          <a:p>
            <a:r>
              <a:rPr lang="fr-FR" b="1" dirty="0"/>
              <a:t>Textes internationaux et européens</a:t>
            </a:r>
            <a:endParaRPr lang="fr-FR" dirty="0"/>
          </a:p>
        </p:txBody>
      </p:sp>
      <p:sp>
        <p:nvSpPr>
          <p:cNvPr id="3" name="Espace réservé du contenu 2">
            <a:extLst>
              <a:ext uri="{FF2B5EF4-FFF2-40B4-BE49-F238E27FC236}">
                <a16:creationId xmlns:a16="http://schemas.microsoft.com/office/drawing/2014/main" id="{33FB1A04-748A-795B-BBA9-75EFEFE4E2BF}"/>
              </a:ext>
            </a:extLst>
          </p:cNvPr>
          <p:cNvSpPr>
            <a:spLocks noGrp="1"/>
          </p:cNvSpPr>
          <p:nvPr>
            <p:ph idx="1"/>
          </p:nvPr>
        </p:nvSpPr>
        <p:spPr>
          <a:xfrm>
            <a:off x="838199" y="1282264"/>
            <a:ext cx="10964779" cy="4894701"/>
          </a:xfrm>
        </p:spPr>
        <p:txBody>
          <a:bodyPr numCol="1">
            <a:normAutofit/>
          </a:bodyPr>
          <a:lstStyle/>
          <a:p>
            <a:pPr marL="0" indent="0">
              <a:buNone/>
            </a:pPr>
            <a:r>
              <a:rPr lang="fr-FR" sz="2000" b="1" dirty="0"/>
              <a:t>ONU</a:t>
            </a:r>
          </a:p>
          <a:p>
            <a:r>
              <a:rPr lang="fr-FR" sz="2000" dirty="0">
                <a:solidFill>
                  <a:srgbClr val="972E3E"/>
                </a:solidFill>
                <a:hlinkClick r:id="rId3">
                  <a:extLst>
                    <a:ext uri="{A12FA001-AC4F-418D-AE19-62706E023703}">
                      <ahyp:hlinkClr xmlns:ahyp="http://schemas.microsoft.com/office/drawing/2018/hyperlinkcolor" val="tx"/>
                    </a:ext>
                  </a:extLst>
                </a:hlinkClick>
              </a:rPr>
              <a:t>Convention relative aux droits des personnes handicapées</a:t>
            </a:r>
            <a:endParaRPr lang="fr-FR" sz="2000" dirty="0">
              <a:solidFill>
                <a:srgbClr val="972E3E"/>
              </a:solidFill>
            </a:endParaRPr>
          </a:p>
          <a:p>
            <a:pPr marL="0" indent="0">
              <a:buNone/>
            </a:pPr>
            <a:r>
              <a:rPr lang="fr-FR" sz="2000" b="1" dirty="0">
                <a:solidFill>
                  <a:schemeClr val="tx2"/>
                </a:solidFill>
              </a:rPr>
              <a:t>UE</a:t>
            </a:r>
          </a:p>
          <a:p>
            <a:r>
              <a:rPr lang="fr-FR" sz="2000" dirty="0">
                <a:solidFill>
                  <a:schemeClr val="accent1"/>
                </a:solidFill>
                <a:hlinkClick r:id="rId4">
                  <a:extLst>
                    <a:ext uri="{A12FA001-AC4F-418D-AE19-62706E023703}">
                      <ahyp:hlinkClr xmlns:ahyp="http://schemas.microsoft.com/office/drawing/2018/hyperlinkcolor" val="tx"/>
                    </a:ext>
                  </a:extLst>
                </a:hlinkClick>
              </a:rPr>
              <a:t>Directive (UE) 2016/2102</a:t>
            </a:r>
            <a:r>
              <a:rPr lang="fr-FR" sz="2000" dirty="0">
                <a:solidFill>
                  <a:srgbClr val="1D3049"/>
                </a:solidFill>
              </a:rPr>
              <a:t> relative à l'accessibilité des sites internet et des applications mobiles des organismes du secteur public</a:t>
            </a:r>
          </a:p>
          <a:p>
            <a:r>
              <a:rPr lang="fr-FR" sz="2000" dirty="0">
                <a:solidFill>
                  <a:schemeClr val="accent1"/>
                </a:solidFill>
                <a:hlinkClick r:id="rId5">
                  <a:extLst>
                    <a:ext uri="{A12FA001-AC4F-418D-AE19-62706E023703}">
                      <ahyp:hlinkClr xmlns:ahyp="http://schemas.microsoft.com/office/drawing/2018/hyperlinkcolor" val="tx"/>
                    </a:ext>
                  </a:extLst>
                </a:hlinkClick>
              </a:rPr>
              <a:t>Directive (UE) 2019/882</a:t>
            </a:r>
            <a:r>
              <a:rPr lang="fr-FR" sz="2000" dirty="0">
                <a:solidFill>
                  <a:srgbClr val="1D3049"/>
                </a:solidFill>
              </a:rPr>
              <a:t> relative aux exigences en matière d’accessibilité applicables aux produits et services</a:t>
            </a:r>
            <a:endParaRPr lang="fr-FR" sz="2000" b="1" dirty="0"/>
          </a:p>
        </p:txBody>
      </p:sp>
      <p:sp>
        <p:nvSpPr>
          <p:cNvPr id="4" name="Espace réservé du numéro de diapositive 5">
            <a:extLst>
              <a:ext uri="{FF2B5EF4-FFF2-40B4-BE49-F238E27FC236}">
                <a16:creationId xmlns:a16="http://schemas.microsoft.com/office/drawing/2014/main" id="{7E36411F-34B6-39AF-EC83-527D3A7C7762}"/>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20</a:t>
            </a:fld>
            <a:endParaRPr lang="fr-FR" sz="1000" dirty="0"/>
          </a:p>
        </p:txBody>
      </p:sp>
    </p:spTree>
    <p:extLst>
      <p:ext uri="{BB962C8B-B14F-4D97-AF65-F5344CB8AC3E}">
        <p14:creationId xmlns:p14="http://schemas.microsoft.com/office/powerpoint/2010/main" val="3887383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90088-AF7E-D781-1091-B7B3F7658159}"/>
              </a:ext>
            </a:extLst>
          </p:cNvPr>
          <p:cNvSpPr>
            <a:spLocks noGrp="1"/>
          </p:cNvSpPr>
          <p:nvPr>
            <p:ph type="title"/>
          </p:nvPr>
        </p:nvSpPr>
        <p:spPr/>
        <p:txBody>
          <a:bodyPr/>
          <a:lstStyle/>
          <a:p>
            <a:r>
              <a:rPr lang="fr-FR" b="1" dirty="0"/>
              <a:t>Textes légaux français</a:t>
            </a:r>
            <a:endParaRPr lang="fr-FR" dirty="0"/>
          </a:p>
        </p:txBody>
      </p:sp>
      <p:sp>
        <p:nvSpPr>
          <p:cNvPr id="3" name="Espace réservé du contenu 2">
            <a:extLst>
              <a:ext uri="{FF2B5EF4-FFF2-40B4-BE49-F238E27FC236}">
                <a16:creationId xmlns:a16="http://schemas.microsoft.com/office/drawing/2014/main" id="{33FB1A04-748A-795B-BBA9-75EFEFE4E2BF}"/>
              </a:ext>
            </a:extLst>
          </p:cNvPr>
          <p:cNvSpPr>
            <a:spLocks noGrp="1"/>
          </p:cNvSpPr>
          <p:nvPr>
            <p:ph idx="1"/>
          </p:nvPr>
        </p:nvSpPr>
        <p:spPr>
          <a:xfrm>
            <a:off x="827999" y="1780096"/>
            <a:ext cx="10402709" cy="3876159"/>
          </a:xfrm>
        </p:spPr>
        <p:txBody>
          <a:bodyPr>
            <a:normAutofit/>
          </a:bodyPr>
          <a:lstStyle/>
          <a:p>
            <a:pPr lvl="1">
              <a:lnSpc>
                <a:spcPct val="100000"/>
              </a:lnSpc>
            </a:pPr>
            <a:r>
              <a:rPr lang="fr-FR" sz="2000" dirty="0">
                <a:solidFill>
                  <a:schemeClr val="accent1"/>
                </a:solidFill>
                <a:hlinkClick r:id="rId3">
                  <a:extLst>
                    <a:ext uri="{A12FA001-AC4F-418D-AE19-62706E023703}">
                      <ahyp:hlinkClr xmlns:ahyp="http://schemas.microsoft.com/office/drawing/2018/hyperlinkcolor" val="tx"/>
                    </a:ext>
                  </a:extLst>
                </a:hlinkClick>
              </a:rPr>
              <a:t>Art. 47 de la loi du 11 février 2005</a:t>
            </a:r>
            <a:endParaRPr lang="fr-FR" sz="2000" dirty="0">
              <a:solidFill>
                <a:schemeClr val="accent1"/>
              </a:solidFill>
            </a:endParaRPr>
          </a:p>
          <a:p>
            <a:pPr lvl="1">
              <a:lnSpc>
                <a:spcPct val="100000"/>
              </a:lnSpc>
            </a:pPr>
            <a:r>
              <a:rPr lang="fr-FR" sz="2000" dirty="0">
                <a:solidFill>
                  <a:srgbClr val="972E3E"/>
                </a:solidFill>
                <a:hlinkClick r:id="rId4">
                  <a:extLst>
                    <a:ext uri="{A12FA001-AC4F-418D-AE19-62706E023703}">
                      <ahyp:hlinkClr xmlns:ahyp="http://schemas.microsoft.com/office/drawing/2018/hyperlinkcolor" val="tx"/>
                    </a:ext>
                  </a:extLst>
                </a:hlinkClick>
              </a:rPr>
              <a:t>Art. 47-1</a:t>
            </a:r>
            <a:r>
              <a:rPr lang="fr-FR" sz="2000" dirty="0">
                <a:solidFill>
                  <a:srgbClr val="972E3E"/>
                </a:solidFill>
              </a:rPr>
              <a:t> : désignation de l'ARCOM comme autorité de contrôle</a:t>
            </a:r>
            <a:endParaRPr lang="fr-FR" sz="2000" dirty="0">
              <a:solidFill>
                <a:schemeClr val="accent1"/>
              </a:solidFill>
            </a:endParaRPr>
          </a:p>
          <a:p>
            <a:pPr lvl="1">
              <a:lnSpc>
                <a:spcPct val="100000"/>
              </a:lnSpc>
            </a:pPr>
            <a:r>
              <a:rPr lang="fr-FR" sz="2000" dirty="0">
                <a:solidFill>
                  <a:schemeClr val="accent1"/>
                </a:solidFill>
                <a:hlinkClick r:id="rId5">
                  <a:extLst>
                    <a:ext uri="{A12FA001-AC4F-418D-AE19-62706E023703}">
                      <ahyp:hlinkClr xmlns:ahyp="http://schemas.microsoft.com/office/drawing/2018/hyperlinkcolor" val="tx"/>
                    </a:ext>
                  </a:extLst>
                </a:hlinkClick>
              </a:rPr>
              <a:t>Décret n° 2019-768 du 24 juillet 2019</a:t>
            </a:r>
            <a:endParaRPr lang="fr-FR" sz="2000" dirty="0">
              <a:solidFill>
                <a:schemeClr val="accent1"/>
              </a:solidFill>
            </a:endParaRPr>
          </a:p>
          <a:p>
            <a:pPr lvl="1">
              <a:lnSpc>
                <a:spcPct val="100000"/>
              </a:lnSpc>
            </a:pPr>
            <a:r>
              <a:rPr lang="fr-FR" sz="2000" dirty="0">
                <a:solidFill>
                  <a:srgbClr val="972E3E"/>
                </a:solidFill>
                <a:hlinkClick r:id="rId6">
                  <a:extLst>
                    <a:ext uri="{A12FA001-AC4F-418D-AE19-62706E023703}">
                      <ahyp:hlinkClr xmlns:ahyp="http://schemas.microsoft.com/office/drawing/2018/hyperlinkcolor" val="tx"/>
                    </a:ext>
                  </a:extLst>
                </a:hlinkClick>
              </a:rPr>
              <a:t>Décret n° 2023-931 du 9 octobre 2023 </a:t>
            </a:r>
            <a:endParaRPr lang="fr-FR" sz="2000" dirty="0">
              <a:solidFill>
                <a:srgbClr val="972E3E"/>
              </a:solidFill>
            </a:endParaRPr>
          </a:p>
          <a:p>
            <a:pPr lvl="1">
              <a:lnSpc>
                <a:spcPct val="100000"/>
              </a:lnSpc>
            </a:pPr>
            <a:r>
              <a:rPr lang="fr-FR" sz="2000" dirty="0">
                <a:solidFill>
                  <a:srgbClr val="972E3E"/>
                </a:solidFill>
                <a:hlinkClick r:id="rId7">
                  <a:extLst>
                    <a:ext uri="{A12FA001-AC4F-418D-AE19-62706E023703}">
                      <ahyp:hlinkClr xmlns:ahyp="http://schemas.microsoft.com/office/drawing/2018/hyperlinkcolor" val="tx"/>
                    </a:ext>
                  </a:extLst>
                </a:hlinkClick>
              </a:rPr>
              <a:t>Arrêté du 9 octobre 2023</a:t>
            </a:r>
            <a:endParaRPr lang="fr-FR" sz="2000" dirty="0">
              <a:solidFill>
                <a:schemeClr val="accent1"/>
              </a:solidFill>
            </a:endParaRPr>
          </a:p>
        </p:txBody>
      </p:sp>
      <p:sp>
        <p:nvSpPr>
          <p:cNvPr id="4" name="Espace réservé du numéro de diapositive 5">
            <a:extLst>
              <a:ext uri="{FF2B5EF4-FFF2-40B4-BE49-F238E27FC236}">
                <a16:creationId xmlns:a16="http://schemas.microsoft.com/office/drawing/2014/main" id="{96F6E9C7-6A70-ECB7-4A06-CFAFD7A0A775}"/>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21</a:t>
            </a:fld>
            <a:endParaRPr lang="fr-FR" sz="1000" dirty="0"/>
          </a:p>
        </p:txBody>
      </p:sp>
    </p:spTree>
    <p:extLst>
      <p:ext uri="{BB962C8B-B14F-4D97-AF65-F5344CB8AC3E}">
        <p14:creationId xmlns:p14="http://schemas.microsoft.com/office/powerpoint/2010/main" val="36599986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90088-AF7E-D781-1091-B7B3F7658159}"/>
              </a:ext>
            </a:extLst>
          </p:cNvPr>
          <p:cNvSpPr>
            <a:spLocks noGrp="1"/>
          </p:cNvSpPr>
          <p:nvPr>
            <p:ph type="title"/>
          </p:nvPr>
        </p:nvSpPr>
        <p:spPr/>
        <p:txBody>
          <a:bodyPr/>
          <a:lstStyle/>
          <a:p>
            <a:r>
              <a:rPr lang="fr-FR" b="1" dirty="0"/>
              <a:t>Normes et référentiels</a:t>
            </a:r>
            <a:endParaRPr lang="fr-FR" dirty="0"/>
          </a:p>
        </p:txBody>
      </p:sp>
      <p:sp>
        <p:nvSpPr>
          <p:cNvPr id="3" name="Espace réservé du contenu 2">
            <a:extLst>
              <a:ext uri="{FF2B5EF4-FFF2-40B4-BE49-F238E27FC236}">
                <a16:creationId xmlns:a16="http://schemas.microsoft.com/office/drawing/2014/main" id="{33FB1A04-748A-795B-BBA9-75EFEFE4E2BF}"/>
              </a:ext>
            </a:extLst>
          </p:cNvPr>
          <p:cNvSpPr>
            <a:spLocks noGrp="1"/>
          </p:cNvSpPr>
          <p:nvPr>
            <p:ph idx="1"/>
          </p:nvPr>
        </p:nvSpPr>
        <p:spPr>
          <a:xfrm>
            <a:off x="495300" y="1461651"/>
            <a:ext cx="10515600" cy="4894701"/>
          </a:xfrm>
        </p:spPr>
        <p:txBody>
          <a:bodyPr numCol="1">
            <a:normAutofit/>
          </a:bodyPr>
          <a:lstStyle/>
          <a:p>
            <a:pPr marL="457200" lvl="1" indent="0">
              <a:buNone/>
            </a:pPr>
            <a:r>
              <a:rPr lang="fr-FR" sz="2000" b="1" dirty="0"/>
              <a:t>Normes techniques</a:t>
            </a:r>
          </a:p>
          <a:p>
            <a:pPr lvl="1">
              <a:lnSpc>
                <a:spcPct val="100000"/>
              </a:lnSpc>
            </a:pPr>
            <a:r>
              <a:rPr lang="fr-FR" sz="2000" dirty="0">
                <a:solidFill>
                  <a:srgbClr val="972E3E"/>
                </a:solidFill>
                <a:hlinkClick r:id="rId3">
                  <a:extLst>
                    <a:ext uri="{A12FA001-AC4F-418D-AE19-62706E023703}">
                      <ahyp:hlinkClr xmlns:ahyp="http://schemas.microsoft.com/office/drawing/2018/hyperlinkcolor" val="tx"/>
                    </a:ext>
                  </a:extLst>
                </a:hlinkClick>
              </a:rPr>
              <a:t>WCAG 2.1</a:t>
            </a:r>
            <a:endParaRPr lang="fr-FR" sz="2000" dirty="0">
              <a:solidFill>
                <a:srgbClr val="972E3E"/>
              </a:solidFill>
            </a:endParaRPr>
          </a:p>
          <a:p>
            <a:pPr lvl="1">
              <a:lnSpc>
                <a:spcPct val="100000"/>
              </a:lnSpc>
            </a:pPr>
            <a:r>
              <a:rPr lang="fr-FR" sz="2000" dirty="0">
                <a:solidFill>
                  <a:schemeClr val="accent1"/>
                </a:solidFill>
                <a:hlinkClick r:id="rId4">
                  <a:extLst>
                    <a:ext uri="{A12FA001-AC4F-418D-AE19-62706E023703}">
                      <ahyp:hlinkClr xmlns:ahyp="http://schemas.microsoft.com/office/drawing/2018/hyperlinkcolor" val="tx"/>
                    </a:ext>
                  </a:extLst>
                </a:hlinkClick>
              </a:rPr>
              <a:t>EN 301 549 V3.2.1 (PDF, 2,18 Mo, en anglais)</a:t>
            </a:r>
            <a:endParaRPr lang="fr-FR" sz="2000" dirty="0">
              <a:solidFill>
                <a:schemeClr val="accent1"/>
              </a:solidFill>
            </a:endParaRPr>
          </a:p>
          <a:p>
            <a:pPr marL="457200" lvl="1" indent="0">
              <a:buNone/>
            </a:pPr>
            <a:r>
              <a:rPr lang="fr-FR" sz="2000" b="1" dirty="0">
                <a:solidFill>
                  <a:schemeClr val="tx2"/>
                </a:solidFill>
              </a:rPr>
              <a:t>Référentiels</a:t>
            </a:r>
          </a:p>
          <a:p>
            <a:pPr lvl="1">
              <a:lnSpc>
                <a:spcPct val="100000"/>
              </a:lnSpc>
            </a:pPr>
            <a:r>
              <a:rPr lang="fr-FR" sz="2000" dirty="0">
                <a:solidFill>
                  <a:schemeClr val="accent1"/>
                </a:solidFill>
                <a:hlinkClick r:id="rId5">
                  <a:extLst>
                    <a:ext uri="{A12FA001-AC4F-418D-AE19-62706E023703}">
                      <ahyp:hlinkClr xmlns:ahyp="http://schemas.microsoft.com/office/drawing/2018/hyperlinkcolor" val="tx"/>
                    </a:ext>
                  </a:extLst>
                </a:hlinkClick>
              </a:rPr>
              <a:t>RGAA 4.1</a:t>
            </a:r>
            <a:endParaRPr lang="fr-FR" sz="2000" dirty="0">
              <a:solidFill>
                <a:schemeClr val="accent1"/>
              </a:solidFill>
            </a:endParaRPr>
          </a:p>
          <a:p>
            <a:pPr lvl="1">
              <a:lnSpc>
                <a:spcPct val="100000"/>
              </a:lnSpc>
            </a:pPr>
            <a:r>
              <a:rPr lang="fr-FR" sz="2000" dirty="0">
                <a:solidFill>
                  <a:schemeClr val="accent1"/>
                </a:solidFill>
                <a:hlinkClick r:id="rId6">
                  <a:extLst>
                    <a:ext uri="{A12FA001-AC4F-418D-AE19-62706E023703}">
                      <ahyp:hlinkClr xmlns:ahyp="http://schemas.microsoft.com/office/drawing/2018/hyperlinkcolor" val="tx"/>
                    </a:ext>
                  </a:extLst>
                </a:hlinkClick>
              </a:rPr>
              <a:t>Référentiel d'évaluation de l'accessibilité des applications mobiles (RAAM1)</a:t>
            </a:r>
            <a:endParaRPr lang="fr-FR" sz="2000" dirty="0">
              <a:solidFill>
                <a:schemeClr val="accent1"/>
              </a:solidFill>
            </a:endParaRPr>
          </a:p>
        </p:txBody>
      </p:sp>
      <p:sp>
        <p:nvSpPr>
          <p:cNvPr id="4" name="Espace réservé du numéro de diapositive 5">
            <a:extLst>
              <a:ext uri="{FF2B5EF4-FFF2-40B4-BE49-F238E27FC236}">
                <a16:creationId xmlns:a16="http://schemas.microsoft.com/office/drawing/2014/main" id="{4DF39CD6-0DCA-B1BE-DEAB-83C9DAAEAAF0}"/>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22</a:t>
            </a:fld>
            <a:endParaRPr lang="fr-FR" sz="1000" dirty="0"/>
          </a:p>
        </p:txBody>
      </p:sp>
    </p:spTree>
    <p:extLst>
      <p:ext uri="{BB962C8B-B14F-4D97-AF65-F5344CB8AC3E}">
        <p14:creationId xmlns:p14="http://schemas.microsoft.com/office/powerpoint/2010/main" val="179874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8490088-AF7E-D781-1091-B7B3F7658159}"/>
              </a:ext>
            </a:extLst>
          </p:cNvPr>
          <p:cNvSpPr>
            <a:spLocks noGrp="1"/>
          </p:cNvSpPr>
          <p:nvPr>
            <p:ph type="title"/>
          </p:nvPr>
        </p:nvSpPr>
        <p:spPr/>
        <p:txBody>
          <a:bodyPr/>
          <a:lstStyle/>
          <a:p>
            <a:r>
              <a:rPr lang="fr-FR" b="1" dirty="0"/>
              <a:t>Audit RGAA</a:t>
            </a:r>
            <a:endParaRPr lang="fr-FR" dirty="0"/>
          </a:p>
        </p:txBody>
      </p:sp>
      <p:sp>
        <p:nvSpPr>
          <p:cNvPr id="3" name="Espace réservé du contenu 2">
            <a:extLst>
              <a:ext uri="{FF2B5EF4-FFF2-40B4-BE49-F238E27FC236}">
                <a16:creationId xmlns:a16="http://schemas.microsoft.com/office/drawing/2014/main" id="{33FB1A04-748A-795B-BBA9-75EFEFE4E2BF}"/>
              </a:ext>
            </a:extLst>
          </p:cNvPr>
          <p:cNvSpPr>
            <a:spLocks noGrp="1"/>
          </p:cNvSpPr>
          <p:nvPr>
            <p:ph idx="1"/>
          </p:nvPr>
        </p:nvSpPr>
        <p:spPr>
          <a:xfrm>
            <a:off x="495300" y="1461651"/>
            <a:ext cx="10515600" cy="4894701"/>
          </a:xfrm>
        </p:spPr>
        <p:txBody>
          <a:bodyPr numCol="1">
            <a:normAutofit/>
          </a:bodyPr>
          <a:lstStyle/>
          <a:p>
            <a:pPr lvl="1"/>
            <a:r>
              <a:rPr lang="fr-FR" sz="2000" dirty="0">
                <a:solidFill>
                  <a:srgbClr val="972E3E"/>
                </a:solidFill>
                <a:hlinkClick r:id="rId3">
                  <a:extLst>
                    <a:ext uri="{A12FA001-AC4F-418D-AE19-62706E023703}">
                      <ahyp:hlinkClr xmlns:ahyp="http://schemas.microsoft.com/office/drawing/2018/hyperlinkcolor" val="tx"/>
                    </a:ext>
                  </a:extLst>
                </a:hlinkClick>
              </a:rPr>
              <a:t>Kit d'audit — DINUM</a:t>
            </a:r>
            <a:r>
              <a:rPr lang="fr-FR" sz="2000" dirty="0"/>
              <a:t> : grille </a:t>
            </a:r>
            <a:r>
              <a:rPr lang="fr-FR" sz="2000"/>
              <a:t>d’audit </a:t>
            </a:r>
            <a:r>
              <a:rPr lang="fr-FR" sz="2000" dirty="0"/>
              <a:t>ou outil </a:t>
            </a:r>
            <a:r>
              <a:rPr lang="fr-FR" sz="2000"/>
              <a:t>d’audit</a:t>
            </a:r>
            <a:r>
              <a:rPr lang="fr-FR" sz="2000" dirty="0"/>
              <a:t> (ARA), modèle de rapport et de déclaration d'accessibilité.</a:t>
            </a:r>
          </a:p>
        </p:txBody>
      </p:sp>
      <p:sp>
        <p:nvSpPr>
          <p:cNvPr id="4" name="Espace réservé du numéro de diapositive 5">
            <a:extLst>
              <a:ext uri="{FF2B5EF4-FFF2-40B4-BE49-F238E27FC236}">
                <a16:creationId xmlns:a16="http://schemas.microsoft.com/office/drawing/2014/main" id="{35283C14-0C6C-EEDA-12DF-BA5DE716596A}"/>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23</a:t>
            </a:fld>
            <a:endParaRPr lang="fr-FR" sz="1000" dirty="0"/>
          </a:p>
        </p:txBody>
      </p:sp>
    </p:spTree>
    <p:extLst>
      <p:ext uri="{BB962C8B-B14F-4D97-AF65-F5344CB8AC3E}">
        <p14:creationId xmlns:p14="http://schemas.microsoft.com/office/powerpoint/2010/main" val="3649072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B0A98C-FB95-362F-EE71-AA10FA9BF236}"/>
              </a:ext>
            </a:extLst>
          </p:cNvPr>
          <p:cNvSpPr>
            <a:spLocks noGrp="1"/>
          </p:cNvSpPr>
          <p:nvPr>
            <p:ph type="title"/>
          </p:nvPr>
        </p:nvSpPr>
        <p:spPr>
          <a:xfrm>
            <a:off x="921895" y="3069000"/>
            <a:ext cx="4475480" cy="720000"/>
          </a:xfrm>
        </p:spPr>
        <p:txBody>
          <a:bodyPr/>
          <a:lstStyle/>
          <a:p>
            <a:pPr algn="ctr"/>
            <a:r>
              <a:rPr lang="fr-FR" dirty="0">
                <a:solidFill>
                  <a:srgbClr val="1D3049"/>
                </a:solidFill>
              </a:rPr>
              <a:t>Gardons contact !</a:t>
            </a:r>
            <a:endParaRPr lang="fr-FR">
              <a:solidFill>
                <a:srgbClr val="1D3049"/>
              </a:solidFill>
            </a:endParaRPr>
          </a:p>
        </p:txBody>
      </p:sp>
      <p:sp>
        <p:nvSpPr>
          <p:cNvPr id="3" name="Espace réservé du contenu 2">
            <a:extLst>
              <a:ext uri="{FF2B5EF4-FFF2-40B4-BE49-F238E27FC236}">
                <a16:creationId xmlns:a16="http://schemas.microsoft.com/office/drawing/2014/main" id="{F2C171C7-E4E9-4F03-8479-511FD3320D5E}"/>
              </a:ext>
            </a:extLst>
          </p:cNvPr>
          <p:cNvSpPr>
            <a:spLocks noGrp="1"/>
          </p:cNvSpPr>
          <p:nvPr>
            <p:ph idx="13"/>
          </p:nvPr>
        </p:nvSpPr>
        <p:spPr>
          <a:xfrm>
            <a:off x="6794625" y="726832"/>
            <a:ext cx="4475480" cy="5298830"/>
          </a:xfrm>
        </p:spPr>
        <p:txBody>
          <a:bodyPr anchor="ctr">
            <a:normAutofit/>
          </a:bodyPr>
          <a:lstStyle/>
          <a:p>
            <a:pPr>
              <a:lnSpc>
                <a:spcPct val="150000"/>
              </a:lnSpc>
              <a:buFont typeface="Arial" panose="020B0604020202020204" pitchFamily="34" charset="0"/>
              <a:buChar char="•"/>
            </a:pPr>
            <a:r>
              <a:rPr lang="fr-FR" sz="2000" b="1" dirty="0"/>
              <a:t> </a:t>
            </a:r>
            <a:r>
              <a:rPr lang="fr-FR" sz="1400" b="1" dirty="0"/>
              <a:t>Notre blog</a:t>
            </a:r>
            <a:r>
              <a:rPr lang="fr-FR" sz="1400" dirty="0"/>
              <a:t> : articles de fond sur l’accessibilité</a:t>
            </a:r>
            <a:r>
              <a:rPr lang="fr-FR" sz="1400"/>
              <a:t> et actualités de notre Scop</a:t>
            </a:r>
            <a:br>
              <a:rPr lang="fr-FR" sz="1400" dirty="0"/>
            </a:br>
            <a:r>
              <a:rPr lang="fr-FR" sz="1400" dirty="0">
                <a:solidFill>
                  <a:srgbClr val="962E3F"/>
                </a:solidFill>
                <a:hlinkClick r:id="rId2">
                  <a:extLst>
                    <a:ext uri="{A12FA001-AC4F-418D-AE19-62706E023703}">
                      <ahyp:hlinkClr xmlns:ahyp="http://schemas.microsoft.com/office/drawing/2018/hyperlinkcolor" val="tx"/>
                    </a:ext>
                  </a:extLst>
                </a:hlinkClick>
              </a:rPr>
              <a:t>a42.fr/a42-blog</a:t>
            </a:r>
            <a:r>
              <a:rPr lang="fr-FR" sz="1400" dirty="0">
                <a:solidFill>
                  <a:srgbClr val="962E3F"/>
                </a:solidFill>
              </a:rPr>
              <a:t> </a:t>
            </a:r>
          </a:p>
          <a:p>
            <a:pPr>
              <a:lnSpc>
                <a:spcPct val="160000"/>
              </a:lnSpc>
              <a:buFont typeface="Arial" panose="020B0604020202020204" pitchFamily="34" charset="0"/>
              <a:buChar char="•"/>
            </a:pPr>
            <a:r>
              <a:rPr lang="fr-FR" sz="1400" b="1" dirty="0"/>
              <a:t> Notre lettre d’information</a:t>
            </a:r>
            <a:r>
              <a:rPr lang="fr-FR" sz="1400" dirty="0"/>
              <a:t> : un condensé d’accessibilité par e-mail tous les 2 mois</a:t>
            </a:r>
            <a:br>
              <a:rPr lang="fr-FR" sz="1400" dirty="0"/>
            </a:br>
            <a:r>
              <a:rPr lang="fr-FR" sz="1400" dirty="0">
                <a:solidFill>
                  <a:srgbClr val="962E3F"/>
                </a:solidFill>
                <a:hlinkClick r:id="rId3">
                  <a:extLst>
                    <a:ext uri="{A12FA001-AC4F-418D-AE19-62706E023703}">
                      <ahyp:hlinkClr xmlns:ahyp="http://schemas.microsoft.com/office/drawing/2018/hyperlinkcolor" val="tx"/>
                    </a:ext>
                  </a:extLst>
                </a:hlinkClick>
              </a:rPr>
              <a:t>a42.fr/newsletter</a:t>
            </a:r>
            <a:endParaRPr lang="fr-FR" sz="1400" dirty="0">
              <a:solidFill>
                <a:srgbClr val="962E3F"/>
              </a:solidFill>
            </a:endParaRPr>
          </a:p>
          <a:p>
            <a:pPr>
              <a:lnSpc>
                <a:spcPct val="150000"/>
              </a:lnSpc>
              <a:buFont typeface="Arial" panose="020B0604020202020204" pitchFamily="34" charset="0"/>
              <a:buChar char="•"/>
            </a:pPr>
            <a:r>
              <a:rPr lang="fr-FR" sz="1400" b="1" dirty="0"/>
              <a:t> Nos réseaux sociaux</a:t>
            </a:r>
            <a:r>
              <a:rPr lang="fr-FR" sz="1400" dirty="0"/>
              <a:t> </a:t>
            </a:r>
            <a:r>
              <a:rPr lang="fr-FR" sz="1400"/>
              <a:t>: </a:t>
            </a:r>
            <a:r>
              <a:rPr lang="fr-FR" sz="1400" dirty="0"/>
              <a:t>veille au quotidien sur l’accessibilité numérique</a:t>
            </a:r>
            <a:endParaRPr lang="fr-FR" sz="1400"/>
          </a:p>
          <a:p>
            <a:pPr lvl="1">
              <a:lnSpc>
                <a:spcPct val="100000"/>
              </a:lnSpc>
            </a:pPr>
            <a:r>
              <a:rPr lang="fr-FR" sz="1400"/>
              <a:t>LinkedIn : </a:t>
            </a:r>
            <a:r>
              <a:rPr lang="fr-FR" sz="1400">
                <a:solidFill>
                  <a:srgbClr val="962E3F"/>
                </a:solidFill>
                <a:hlinkClick r:id="rId4" tooltip="Access42 : Access42 sur LinkedIn">
                  <a:extLst>
                    <a:ext uri="{A12FA001-AC4F-418D-AE19-62706E023703}">
                      <ahyp:hlinkClr xmlns:ahyp="http://schemas.microsoft.com/office/drawing/2018/hyperlinkcolor" val="tx"/>
                    </a:ext>
                  </a:extLst>
                </a:hlinkClick>
              </a:rPr>
              <a:t>Access42</a:t>
            </a:r>
            <a:endParaRPr lang="fr-FR" sz="1400">
              <a:solidFill>
                <a:srgbClr val="962E3F"/>
              </a:solidFill>
            </a:endParaRPr>
          </a:p>
          <a:p>
            <a:pPr lvl="1">
              <a:lnSpc>
                <a:spcPct val="100000"/>
              </a:lnSpc>
            </a:pPr>
            <a:r>
              <a:rPr lang="fr-FR" sz="1400" dirty="0"/>
              <a:t>Mastodon : </a:t>
            </a:r>
            <a:r>
              <a:rPr lang="fr-FR" sz="1400" dirty="0">
                <a:solidFill>
                  <a:srgbClr val="962E3F"/>
                </a:solidFill>
                <a:hlinkClick r:id="rId5" tooltip="@access42@social.a11y.fr : Access42 sur Mastodon">
                  <a:extLst>
                    <a:ext uri="{A12FA001-AC4F-418D-AE19-62706E023703}">
                      <ahyp:hlinkClr xmlns:ahyp="http://schemas.microsoft.com/office/drawing/2018/hyperlinkcolor" val="tx"/>
                    </a:ext>
                  </a:extLst>
                </a:hlinkClick>
              </a:rPr>
              <a:t>@access42@social.a11y.fr</a:t>
            </a:r>
            <a:endParaRPr lang="fr-FR" sz="1400" dirty="0">
              <a:solidFill>
                <a:srgbClr val="962E3F"/>
              </a:solidFill>
            </a:endParaRPr>
          </a:p>
          <a:p>
            <a:pPr lvl="1">
              <a:lnSpc>
                <a:spcPct val="100000"/>
              </a:lnSpc>
            </a:pPr>
            <a:r>
              <a:rPr lang="fr-FR" sz="1400"/>
              <a:t>Bluesky </a:t>
            </a:r>
            <a:r>
              <a:rPr lang="fr-FR" sz="1400" dirty="0"/>
              <a:t>: </a:t>
            </a:r>
            <a:r>
              <a:rPr lang="fr-FR" sz="1400">
                <a:solidFill>
                  <a:srgbClr val="962E3F"/>
                </a:solidFill>
                <a:hlinkClick r:id="rId6">
                  <a:extLst>
                    <a:ext uri="{A12FA001-AC4F-418D-AE19-62706E023703}">
                      <ahyp:hlinkClr xmlns:ahyp="http://schemas.microsoft.com/office/drawing/2018/hyperlinkcolor" val="tx"/>
                    </a:ext>
                  </a:extLst>
                </a:hlinkClick>
              </a:rPr>
              <a:t>@access42.net</a:t>
            </a:r>
            <a:endParaRPr lang="fr-FR" sz="1400" dirty="0">
              <a:solidFill>
                <a:srgbClr val="962E3F"/>
              </a:solidFill>
            </a:endParaRPr>
          </a:p>
        </p:txBody>
      </p:sp>
      <p:sp>
        <p:nvSpPr>
          <p:cNvPr id="4" name="Espace réservé du numéro de diapositive 5">
            <a:extLst>
              <a:ext uri="{FF2B5EF4-FFF2-40B4-BE49-F238E27FC236}">
                <a16:creationId xmlns:a16="http://schemas.microsoft.com/office/drawing/2014/main" id="{5BBB3929-FD68-E37F-4F47-EF49FEA1B63B}"/>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24</a:t>
            </a:fld>
            <a:endParaRPr lang="fr-FR" sz="1000" dirty="0"/>
          </a:p>
        </p:txBody>
      </p:sp>
    </p:spTree>
    <p:extLst>
      <p:ext uri="{BB962C8B-B14F-4D97-AF65-F5344CB8AC3E}">
        <p14:creationId xmlns:p14="http://schemas.microsoft.com/office/powerpoint/2010/main" val="3819955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D7EC3-CBAF-AA39-5FC7-1CBEB78010EA}"/>
              </a:ext>
            </a:extLst>
          </p:cNvPr>
          <p:cNvSpPr>
            <a:spLocks noGrp="1"/>
          </p:cNvSpPr>
          <p:nvPr>
            <p:ph type="title"/>
          </p:nvPr>
        </p:nvSpPr>
        <p:spPr/>
        <p:txBody>
          <a:bodyPr/>
          <a:lstStyle/>
          <a:p>
            <a:r>
              <a:rPr lang="fr-FR" dirty="0"/>
              <a:t>Obligations légales</a:t>
            </a:r>
          </a:p>
        </p:txBody>
      </p:sp>
      <p:sp>
        <p:nvSpPr>
          <p:cNvPr id="3" name="Espace réservé du contenu 2">
            <a:extLst>
              <a:ext uri="{FF2B5EF4-FFF2-40B4-BE49-F238E27FC236}">
                <a16:creationId xmlns:a16="http://schemas.microsoft.com/office/drawing/2014/main" id="{CACFCEB7-3CF7-CADF-8490-EEFD5DBB62A8}"/>
              </a:ext>
            </a:extLst>
          </p:cNvPr>
          <p:cNvSpPr>
            <a:spLocks noGrp="1"/>
          </p:cNvSpPr>
          <p:nvPr>
            <p:ph idx="1"/>
          </p:nvPr>
        </p:nvSpPr>
        <p:spPr>
          <a:xfrm>
            <a:off x="828000" y="1270824"/>
            <a:ext cx="10515600" cy="4894701"/>
          </a:xfrm>
        </p:spPr>
        <p:txBody>
          <a:bodyPr numCol="1">
            <a:normAutofit/>
          </a:bodyPr>
          <a:lstStyle/>
          <a:p>
            <a:pPr marL="620713" lvl="1" indent="-342900">
              <a:lnSpc>
                <a:spcPct val="200000"/>
              </a:lnSpc>
              <a:spcBef>
                <a:spcPts val="600"/>
              </a:spcBef>
            </a:pPr>
            <a:r>
              <a:rPr lang="fr-FR" sz="2000" b="1" dirty="0">
                <a:solidFill>
                  <a:srgbClr val="31486E"/>
                </a:solidFill>
              </a:rPr>
              <a:t>Conformité au RGAA</a:t>
            </a:r>
            <a:endParaRPr lang="fr-FR" sz="2000" dirty="0">
              <a:solidFill>
                <a:srgbClr val="31486E"/>
              </a:solidFill>
            </a:endParaRPr>
          </a:p>
          <a:p>
            <a:pPr marL="620713" lvl="1" indent="-342900">
              <a:lnSpc>
                <a:spcPct val="200000"/>
              </a:lnSpc>
              <a:spcBef>
                <a:spcPts val="600"/>
              </a:spcBef>
            </a:pPr>
            <a:r>
              <a:rPr lang="fr-FR" sz="2000" b="1" dirty="0">
                <a:solidFill>
                  <a:srgbClr val="31486E"/>
                </a:solidFill>
              </a:rPr>
              <a:t>Déclaration d’accessibilité </a:t>
            </a:r>
            <a:r>
              <a:rPr lang="fr-FR" sz="2000" dirty="0">
                <a:solidFill>
                  <a:srgbClr val="31486E"/>
                </a:solidFill>
              </a:rPr>
              <a:t>mentionnant l’état et le niveau de conformité</a:t>
            </a:r>
          </a:p>
          <a:p>
            <a:pPr marL="620713" lvl="1" indent="-342900">
              <a:lnSpc>
                <a:spcPct val="200000"/>
              </a:lnSpc>
              <a:spcBef>
                <a:spcPts val="600"/>
              </a:spcBef>
            </a:pPr>
            <a:r>
              <a:rPr lang="fr-FR" sz="2000" b="1" dirty="0">
                <a:solidFill>
                  <a:srgbClr val="31486E"/>
                </a:solidFill>
              </a:rPr>
              <a:t>Affichage du statut de conformité </a:t>
            </a:r>
            <a:r>
              <a:rPr lang="fr-FR" sz="2000" dirty="0">
                <a:solidFill>
                  <a:srgbClr val="31486E"/>
                </a:solidFill>
              </a:rPr>
              <a:t>sur la page d’accueil au moins</a:t>
            </a:r>
          </a:p>
          <a:p>
            <a:pPr marL="620713" lvl="1" indent="-342900">
              <a:lnSpc>
                <a:spcPct val="200000"/>
              </a:lnSpc>
              <a:spcBef>
                <a:spcPts val="600"/>
              </a:spcBef>
            </a:pPr>
            <a:r>
              <a:rPr lang="fr-FR" sz="2000" dirty="0">
                <a:solidFill>
                  <a:srgbClr val="31486E"/>
                </a:solidFill>
              </a:rPr>
              <a:t>Publication d’un </a:t>
            </a:r>
            <a:r>
              <a:rPr lang="fr-FR" sz="2000" b="1" dirty="0">
                <a:solidFill>
                  <a:srgbClr val="31486E"/>
                </a:solidFill>
              </a:rPr>
              <a:t>schéma de mise en accessibilité pluriannuel </a:t>
            </a:r>
            <a:r>
              <a:rPr lang="fr-FR" sz="2000" dirty="0">
                <a:solidFill>
                  <a:srgbClr val="31486E"/>
                </a:solidFill>
              </a:rPr>
              <a:t>(3 ans) et des plans d’actions annuels</a:t>
            </a:r>
          </a:p>
          <a:p>
            <a:pPr marL="620713" lvl="1" indent="-342900">
              <a:lnSpc>
                <a:spcPct val="200000"/>
              </a:lnSpc>
              <a:spcBef>
                <a:spcPts val="600"/>
              </a:spcBef>
            </a:pPr>
            <a:r>
              <a:rPr lang="fr-FR" sz="2000" b="1" dirty="0">
                <a:solidFill>
                  <a:srgbClr val="31486E"/>
                </a:solidFill>
              </a:rPr>
              <a:t>Canal de signalement </a:t>
            </a:r>
            <a:r>
              <a:rPr lang="fr-FR" sz="2000" dirty="0">
                <a:solidFill>
                  <a:srgbClr val="31486E"/>
                </a:solidFill>
              </a:rPr>
              <a:t>pour les personnes en situation de handicap</a:t>
            </a:r>
          </a:p>
        </p:txBody>
      </p:sp>
      <p:sp>
        <p:nvSpPr>
          <p:cNvPr id="4" name="Espace réservé du numéro de diapositive 4">
            <a:extLst>
              <a:ext uri="{FF2B5EF4-FFF2-40B4-BE49-F238E27FC236}">
                <a16:creationId xmlns:a16="http://schemas.microsoft.com/office/drawing/2014/main" id="{A0C8134C-795B-070D-3312-7B01FC92E1CE}"/>
              </a:ext>
            </a:extLst>
          </p:cNvPr>
          <p:cNvSpPr txBox="1">
            <a:spLocks/>
          </p:cNvSpPr>
          <p:nvPr/>
        </p:nvSpPr>
        <p:spPr>
          <a:xfrm>
            <a:off x="8610600" y="6356350"/>
            <a:ext cx="2743200" cy="365125"/>
          </a:xfrm>
          <a:prstGeom prst="rect">
            <a:avLst/>
          </a:prstGeom>
        </p:spPr>
        <p:txBody>
          <a:bodyPr anchor="ctr"/>
          <a:lstStyle>
            <a:defPPr>
              <a:defRPr lang="fr-FR"/>
            </a:defPPr>
            <a:lvl1pPr marL="0" algn="r" defTabSz="914400" rtl="0" eaLnBrk="1" latinLnBrk="0" hangingPunct="1">
              <a:defRPr sz="1000" kern="1200">
                <a:solidFill>
                  <a:srgbClr val="31486E"/>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207E14B-6E82-4F9C-8C77-EF536B860C40}" type="slidenum">
              <a:rPr kumimoji="0" lang="fr-FR" sz="1000" b="0" i="0" u="none" strike="noStrike" kern="1200" cap="none" spc="0" normalizeH="0" baseline="0" noProof="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789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DD7EC3-CBAF-AA39-5FC7-1CBEB78010EA}"/>
              </a:ext>
            </a:extLst>
          </p:cNvPr>
          <p:cNvSpPr>
            <a:spLocks noGrp="1"/>
          </p:cNvSpPr>
          <p:nvPr>
            <p:ph type="title"/>
          </p:nvPr>
        </p:nvSpPr>
        <p:spPr/>
        <p:txBody>
          <a:bodyPr/>
          <a:lstStyle/>
          <a:p>
            <a:r>
              <a:rPr lang="fr-FR" dirty="0"/>
              <a:t>Sanctions &amp; contrôle</a:t>
            </a:r>
          </a:p>
        </p:txBody>
      </p:sp>
      <p:sp>
        <p:nvSpPr>
          <p:cNvPr id="3" name="Espace réservé du contenu 2">
            <a:extLst>
              <a:ext uri="{FF2B5EF4-FFF2-40B4-BE49-F238E27FC236}">
                <a16:creationId xmlns:a16="http://schemas.microsoft.com/office/drawing/2014/main" id="{CACFCEB7-3CF7-CADF-8490-EEFD5DBB62A8}"/>
              </a:ext>
            </a:extLst>
          </p:cNvPr>
          <p:cNvSpPr>
            <a:spLocks noGrp="1"/>
          </p:cNvSpPr>
          <p:nvPr>
            <p:ph idx="1"/>
          </p:nvPr>
        </p:nvSpPr>
        <p:spPr>
          <a:xfrm>
            <a:off x="838200" y="1727056"/>
            <a:ext cx="10515600" cy="3403888"/>
          </a:xfrm>
        </p:spPr>
        <p:txBody>
          <a:bodyPr numCol="1" anchor="t">
            <a:normAutofit/>
          </a:bodyPr>
          <a:lstStyle/>
          <a:p>
            <a:pPr marL="620713" lvl="1" indent="-342900">
              <a:spcBef>
                <a:spcPts val="600"/>
              </a:spcBef>
            </a:pPr>
            <a:r>
              <a:rPr lang="fr-FR" sz="2000" b="1" dirty="0">
                <a:solidFill>
                  <a:srgbClr val="1D3049"/>
                </a:solidFill>
              </a:rPr>
              <a:t>En cas de défaut de publication</a:t>
            </a:r>
            <a:r>
              <a:rPr lang="fr-FR" sz="2000" dirty="0">
                <a:solidFill>
                  <a:srgbClr val="1D3049"/>
                </a:solidFill>
              </a:rPr>
              <a:t> : </a:t>
            </a:r>
            <a:r>
              <a:rPr lang="fr-FR" sz="2000" b="1" dirty="0">
                <a:solidFill>
                  <a:srgbClr val="962E3F"/>
                </a:solidFill>
              </a:rPr>
              <a:t>25 000 € / site : </a:t>
            </a:r>
            <a:r>
              <a:rPr lang="fr-FR" sz="2000" dirty="0"/>
              <a:t>après médiation, renouvelable tous les 6 mois en l'absence de correction</a:t>
            </a:r>
            <a:endParaRPr lang="fr-FR" sz="2000" b="1" dirty="0">
              <a:solidFill>
                <a:srgbClr val="962E3F"/>
              </a:solidFill>
            </a:endParaRPr>
          </a:p>
          <a:p>
            <a:pPr marL="620713" lvl="1" indent="-342900">
              <a:spcBef>
                <a:spcPts val="600"/>
              </a:spcBef>
            </a:pPr>
            <a:r>
              <a:rPr lang="fr-FR" sz="2000" b="1" dirty="0"/>
              <a:t>En cas de défaut de conformité </a:t>
            </a:r>
            <a:r>
              <a:rPr lang="fr-FR" sz="2000" dirty="0"/>
              <a:t>(uniquement pour le secteur public) : </a:t>
            </a:r>
            <a:r>
              <a:rPr lang="fr-FR" sz="2000" b="1" dirty="0">
                <a:solidFill>
                  <a:srgbClr val="972E3E"/>
                </a:solidFill>
              </a:rPr>
              <a:t>sanction de 50 000 € maximum.</a:t>
            </a:r>
          </a:p>
          <a:p>
            <a:pPr marL="277813" lvl="1" indent="0">
              <a:spcBef>
                <a:spcPts val="600"/>
              </a:spcBef>
              <a:buNone/>
            </a:pPr>
            <a:r>
              <a:rPr lang="fr-FR" sz="2000" b="1" dirty="0">
                <a:solidFill>
                  <a:schemeClr val="tx1"/>
                </a:solidFill>
              </a:rPr>
              <a:t>Les contrôles sont effectués par l’ARCOM</a:t>
            </a:r>
            <a:r>
              <a:rPr lang="fr-FR" sz="2000" dirty="0">
                <a:solidFill>
                  <a:schemeClr val="tx1"/>
                </a:solidFill>
              </a:rPr>
              <a:t> (Autorité de régulation de la communication audiovisuelle et numérique).</a:t>
            </a:r>
          </a:p>
        </p:txBody>
      </p:sp>
      <p:sp>
        <p:nvSpPr>
          <p:cNvPr id="5" name="ZoneTexte 4">
            <a:extLst>
              <a:ext uri="{FF2B5EF4-FFF2-40B4-BE49-F238E27FC236}">
                <a16:creationId xmlns:a16="http://schemas.microsoft.com/office/drawing/2014/main" id="{20D331C9-30B3-3920-7FA7-BFF4F1EF8760}"/>
              </a:ext>
            </a:extLst>
          </p:cNvPr>
          <p:cNvSpPr txBox="1"/>
          <p:nvPr/>
        </p:nvSpPr>
        <p:spPr>
          <a:xfrm>
            <a:off x="828000" y="5598348"/>
            <a:ext cx="6099858" cy="369332"/>
          </a:xfrm>
          <a:prstGeom prst="rect">
            <a:avLst/>
          </a:prstGeom>
          <a:noFill/>
        </p:spPr>
        <p:txBody>
          <a:bodyPr wrap="square">
            <a:spAutoFit/>
          </a:bodyPr>
          <a:lstStyle/>
          <a:p>
            <a:pPr marL="277813" lvl="1" indent="0">
              <a:spcBef>
                <a:spcPts val="600"/>
              </a:spcBef>
              <a:buNone/>
            </a:pPr>
            <a:r>
              <a:rPr lang="fr-FR" sz="1800" dirty="0">
                <a:solidFill>
                  <a:srgbClr val="962E3D"/>
                </a:solidFill>
                <a:latin typeface="Verdana" panose="020B0604030504040204" pitchFamily="34" charset="0"/>
                <a:ea typeface="Verdana" panose="020B0604030504040204" pitchFamily="34" charset="0"/>
                <a:cs typeface="Verdana" panose="020B0604030504040204" pitchFamily="34" charset="0"/>
                <a:hlinkClick r:id="rId3">
                  <a:extLst>
                    <a:ext uri="{A12FA001-AC4F-418D-AE19-62706E023703}">
                      <ahyp:hlinkClr xmlns:ahyp="http://schemas.microsoft.com/office/drawing/2018/hyperlinkcolor" val="tx"/>
                    </a:ext>
                  </a:extLst>
                </a:hlinkClick>
              </a:rPr>
              <a:t>En savoir plus sur l’Arcom et ses missions</a:t>
            </a:r>
            <a:endParaRPr lang="fr-FR" sz="1800" dirty="0">
              <a:solidFill>
                <a:srgbClr val="962E3D"/>
              </a:solidFill>
              <a:latin typeface="Verdana" panose="020B0604030504040204" pitchFamily="34" charset="0"/>
              <a:ea typeface="Verdana" panose="020B0604030504040204" pitchFamily="34" charset="0"/>
              <a:cs typeface="Verdana" panose="020B0604030504040204" pitchFamily="34" charset="0"/>
            </a:endParaRPr>
          </a:p>
        </p:txBody>
      </p:sp>
      <p:sp>
        <p:nvSpPr>
          <p:cNvPr id="4" name="Espace réservé du numéro de diapositive 4">
            <a:extLst>
              <a:ext uri="{FF2B5EF4-FFF2-40B4-BE49-F238E27FC236}">
                <a16:creationId xmlns:a16="http://schemas.microsoft.com/office/drawing/2014/main" id="{022924A6-8697-ED88-B77B-D4159A4E4E33}"/>
              </a:ext>
            </a:extLst>
          </p:cNvPr>
          <p:cNvSpPr txBox="1">
            <a:spLocks/>
          </p:cNvSpPr>
          <p:nvPr/>
        </p:nvSpPr>
        <p:spPr>
          <a:xfrm>
            <a:off x="8610600" y="6356350"/>
            <a:ext cx="2743200" cy="365125"/>
          </a:xfrm>
          <a:prstGeom prst="rect">
            <a:avLst/>
          </a:prstGeom>
        </p:spPr>
        <p:txBody>
          <a:bodyPr anchor="ctr"/>
          <a:lstStyle>
            <a:defPPr>
              <a:defRPr lang="fr-FR"/>
            </a:defPPr>
            <a:lvl1pPr marL="0" algn="r" defTabSz="914400" rtl="0" eaLnBrk="1" latinLnBrk="0" hangingPunct="1">
              <a:defRPr sz="1000" kern="1200">
                <a:solidFill>
                  <a:srgbClr val="31486E"/>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207E14B-6E82-4F9C-8C77-EF536B860C40}" type="slidenum">
              <a:rPr kumimoji="0" lang="fr-FR" sz="1000" b="0" i="0" u="none" strike="noStrike" kern="1200" cap="none" spc="0" normalizeH="0" baseline="0" noProof="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2826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00E7E8-1CF3-4DEB-D1AF-D9BF7DE9A6B3}"/>
            </a:ext>
          </a:extLst>
        </p:cNvPr>
        <p:cNvGrpSpPr/>
        <p:nvPr/>
      </p:nvGrpSpPr>
      <p:grpSpPr>
        <a:xfrm>
          <a:off x="0" y="0"/>
          <a:ext cx="0" cy="0"/>
          <a:chOff x="0" y="0"/>
          <a:chExt cx="0" cy="0"/>
        </a:xfrm>
      </p:grpSpPr>
      <p:sp>
        <p:nvSpPr>
          <p:cNvPr id="60" name="Titre 1">
            <a:extLst>
              <a:ext uri="{FF2B5EF4-FFF2-40B4-BE49-F238E27FC236}">
                <a16:creationId xmlns:a16="http://schemas.microsoft.com/office/drawing/2014/main" id="{69F72E95-7F54-7739-08DB-04CBBC352612}"/>
              </a:ext>
            </a:extLst>
          </p:cNvPr>
          <p:cNvSpPr txBox="1">
            <a:spLocks/>
          </p:cNvSpPr>
          <p:nvPr/>
        </p:nvSpPr>
        <p:spPr>
          <a:xfrm>
            <a:off x="721982" y="393575"/>
            <a:ext cx="10515600" cy="720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fr-FR" sz="2800" b="1" kern="1200" dirty="0">
                <a:solidFill>
                  <a:srgbClr val="31486E"/>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Un schéma, mais pourquoi ? </a:t>
            </a:r>
          </a:p>
        </p:txBody>
      </p:sp>
      <p:grpSp>
        <p:nvGrpSpPr>
          <p:cNvPr id="13" name="Groupe 12">
            <a:extLst>
              <a:ext uri="{FF2B5EF4-FFF2-40B4-BE49-F238E27FC236}">
                <a16:creationId xmlns:a16="http://schemas.microsoft.com/office/drawing/2014/main" id="{2CD6191D-D103-F863-8FFF-DAD3755141D5}"/>
              </a:ext>
            </a:extLst>
          </p:cNvPr>
          <p:cNvGrpSpPr/>
          <p:nvPr/>
        </p:nvGrpSpPr>
        <p:grpSpPr>
          <a:xfrm>
            <a:off x="2227676" y="2062825"/>
            <a:ext cx="3114283" cy="3063510"/>
            <a:chOff x="3271656" y="1757720"/>
            <a:chExt cx="2634316" cy="2591368"/>
          </a:xfrm>
        </p:grpSpPr>
        <p:sp>
          <p:nvSpPr>
            <p:cNvPr id="5" name="Ellipse 4">
              <a:extLst>
                <a:ext uri="{FF2B5EF4-FFF2-40B4-BE49-F238E27FC236}">
                  <a16:creationId xmlns:a16="http://schemas.microsoft.com/office/drawing/2014/main" id="{751F31B3-3C22-DBBF-5D5D-CCF042509C29}"/>
                </a:ext>
                <a:ext uri="{C183D7F6-B498-43B3-948B-1728B52AA6E4}">
                  <adec:decorative xmlns:adec="http://schemas.microsoft.com/office/drawing/2017/decorative" val="1"/>
                </a:ext>
              </a:extLst>
            </p:cNvPr>
            <p:cNvSpPr/>
            <p:nvPr/>
          </p:nvSpPr>
          <p:spPr>
            <a:xfrm>
              <a:off x="3271656" y="1757720"/>
              <a:ext cx="2634316" cy="2591368"/>
            </a:xfrm>
            <a:prstGeom prst="ellipse">
              <a:avLst/>
            </a:prstGeom>
            <a:solidFill>
              <a:srgbClr val="31486E"/>
            </a:solidFill>
            <a:ln>
              <a:solidFill>
                <a:srgbClr val="0B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Verdana" panose="020B0604030504040204" pitchFamily="34" charset="0"/>
                <a:ea typeface="Verdana" panose="020B0604030504040204" pitchFamily="34" charset="0"/>
                <a:cs typeface="Verdana" panose="020B0604030504040204" pitchFamily="34" charset="0"/>
              </a:endParaRPr>
            </a:p>
          </p:txBody>
        </p:sp>
        <p:sp>
          <p:nvSpPr>
            <p:cNvPr id="12" name="ZoneTexte 11">
              <a:extLst>
                <a:ext uri="{FF2B5EF4-FFF2-40B4-BE49-F238E27FC236}">
                  <a16:creationId xmlns:a16="http://schemas.microsoft.com/office/drawing/2014/main" id="{C77C161B-70DD-CFBF-E818-373A6B9BB98E}"/>
                </a:ext>
                <a:ext uri="{C183D7F6-B498-43B3-948B-1728B52AA6E4}">
                  <adec:decorative xmlns:adec="http://schemas.microsoft.com/office/drawing/2017/decorative" val="1"/>
                </a:ext>
              </a:extLst>
            </p:cNvPr>
            <p:cNvSpPr txBox="1"/>
            <p:nvPr/>
          </p:nvSpPr>
          <p:spPr>
            <a:xfrm>
              <a:off x="3271656" y="2672017"/>
              <a:ext cx="2634316" cy="781028"/>
            </a:xfrm>
            <a:prstGeom prst="rect">
              <a:avLst/>
            </a:prstGeom>
            <a:noFill/>
          </p:spPr>
          <p:txBody>
            <a:bodyPr wrap="square" rtlCol="0">
              <a:spAutoFit/>
            </a:bodyPr>
            <a:lstStyle/>
            <a:p>
              <a:pPr algn="ctr"/>
              <a:r>
                <a:rPr lang="fr-FR" b="1">
                  <a:solidFill>
                    <a:schemeClr val="bg1"/>
                  </a:solidFill>
                  <a:latin typeface="Verdana" panose="020B0604030504040204" pitchFamily="34" charset="0"/>
                  <a:ea typeface="Verdana" panose="020B0604030504040204" pitchFamily="34" charset="0"/>
                  <a:cs typeface="Verdana" panose="020B0604030504040204" pitchFamily="34" charset="0"/>
                </a:rPr>
                <a:t>Se conformer aux obligations réglementaires</a:t>
              </a:r>
              <a:endParaRPr lang="fr-FR"/>
            </a:p>
          </p:txBody>
        </p:sp>
      </p:grpSp>
      <p:sp>
        <p:nvSpPr>
          <p:cNvPr id="10" name="ZoneTexte 9">
            <a:extLst>
              <a:ext uri="{FF2B5EF4-FFF2-40B4-BE49-F238E27FC236}">
                <a16:creationId xmlns:a16="http://schemas.microsoft.com/office/drawing/2014/main" id="{26FE58F5-4036-3622-2D32-17EC954019C5}"/>
              </a:ext>
              <a:ext uri="{C183D7F6-B498-43B3-948B-1728B52AA6E4}">
                <adec:decorative xmlns:adec="http://schemas.microsoft.com/office/drawing/2017/decorative" val="1"/>
              </a:ext>
            </a:extLst>
          </p:cNvPr>
          <p:cNvSpPr txBox="1"/>
          <p:nvPr/>
        </p:nvSpPr>
        <p:spPr>
          <a:xfrm>
            <a:off x="4940938" y="1841830"/>
            <a:ext cx="5777338" cy="369332"/>
          </a:xfrm>
          <a:prstGeom prst="rect">
            <a:avLst/>
          </a:prstGeom>
          <a:noFill/>
        </p:spPr>
        <p:txBody>
          <a:bodyPr wrap="square" rtlCol="0">
            <a:spAutoFit/>
          </a:bodyPr>
          <a:lstStyle/>
          <a:p>
            <a:r>
              <a:rPr lang="fr-FR" b="1" dirty="0">
                <a:solidFill>
                  <a:srgbClr val="1D3049"/>
                </a:solidFill>
                <a:latin typeface="Verdana" panose="020B0604030504040204" pitchFamily="34" charset="0"/>
                <a:ea typeface="Verdana" panose="020B0604030504040204" pitchFamily="34" charset="0"/>
                <a:cs typeface="Verdana" panose="020B0604030504040204" pitchFamily="34" charset="0"/>
              </a:rPr>
              <a:t>Évaluer la maturité de sa structure</a:t>
            </a:r>
            <a:endParaRPr lang="fr-FR" dirty="0">
              <a:solidFill>
                <a:srgbClr val="1D3049"/>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ZoneTexte 14">
            <a:extLst>
              <a:ext uri="{FF2B5EF4-FFF2-40B4-BE49-F238E27FC236}">
                <a16:creationId xmlns:a16="http://schemas.microsoft.com/office/drawing/2014/main" id="{A07CE85D-93DC-1D78-A9C8-38CE61DF6FCA}"/>
              </a:ext>
              <a:ext uri="{C183D7F6-B498-43B3-948B-1728B52AA6E4}">
                <adec:decorative xmlns:adec="http://schemas.microsoft.com/office/drawing/2017/decorative" val="1"/>
              </a:ext>
            </a:extLst>
          </p:cNvPr>
          <p:cNvSpPr txBox="1"/>
          <p:nvPr/>
        </p:nvSpPr>
        <p:spPr>
          <a:xfrm>
            <a:off x="5341959" y="2570623"/>
            <a:ext cx="3014321" cy="369332"/>
          </a:xfrm>
          <a:prstGeom prst="rect">
            <a:avLst/>
          </a:prstGeom>
          <a:noFill/>
        </p:spPr>
        <p:txBody>
          <a:bodyPr wrap="square" rtlCol="0">
            <a:spAutoFit/>
          </a:bodyPr>
          <a:lstStyle/>
          <a:p>
            <a:r>
              <a:rPr lang="fr-FR" b="1" dirty="0">
                <a:solidFill>
                  <a:srgbClr val="1D3049"/>
                </a:solidFill>
                <a:latin typeface="Verdana" panose="020B0604030504040204" pitchFamily="34" charset="0"/>
                <a:ea typeface="Verdana" panose="020B0604030504040204" pitchFamily="34" charset="0"/>
                <a:cs typeface="Verdana" panose="020B0604030504040204" pitchFamily="34" charset="0"/>
              </a:rPr>
              <a:t>Se fixer des objectifs</a:t>
            </a:r>
            <a:endParaRPr lang="fr-FR" dirty="0">
              <a:solidFill>
                <a:srgbClr val="1D3049"/>
              </a:solidFill>
              <a:latin typeface="Verdana" panose="020B0604030504040204" pitchFamily="34" charset="0"/>
              <a:ea typeface="Verdana" panose="020B0604030504040204" pitchFamily="34" charset="0"/>
              <a:cs typeface="Verdana" panose="020B0604030504040204" pitchFamily="34" charset="0"/>
            </a:endParaRPr>
          </a:p>
        </p:txBody>
      </p:sp>
      <p:sp>
        <p:nvSpPr>
          <p:cNvPr id="35" name="ZoneTexte 34">
            <a:extLst>
              <a:ext uri="{FF2B5EF4-FFF2-40B4-BE49-F238E27FC236}">
                <a16:creationId xmlns:a16="http://schemas.microsoft.com/office/drawing/2014/main" id="{21ECE9C8-C161-FEB6-D292-F4868E29FE66}"/>
              </a:ext>
              <a:ext uri="{C183D7F6-B498-43B3-948B-1728B52AA6E4}">
                <adec:decorative xmlns:adec="http://schemas.microsoft.com/office/drawing/2017/decorative" val="1"/>
              </a:ext>
            </a:extLst>
          </p:cNvPr>
          <p:cNvSpPr txBox="1"/>
          <p:nvPr/>
        </p:nvSpPr>
        <p:spPr>
          <a:xfrm>
            <a:off x="5462146" y="3299416"/>
            <a:ext cx="4742558" cy="369332"/>
          </a:xfrm>
          <a:prstGeom prst="rect">
            <a:avLst/>
          </a:prstGeom>
          <a:noFill/>
        </p:spPr>
        <p:txBody>
          <a:bodyPr wrap="square" rtlCol="0">
            <a:spAutoFit/>
          </a:bodyPr>
          <a:lstStyle/>
          <a:p>
            <a:r>
              <a:rPr lang="fr-FR" b="1" dirty="0">
                <a:solidFill>
                  <a:srgbClr val="1D3049"/>
                </a:solidFill>
                <a:latin typeface="Verdana" panose="020B0604030504040204" pitchFamily="34" charset="0"/>
                <a:ea typeface="Verdana" panose="020B0604030504040204" pitchFamily="34" charset="0"/>
                <a:cs typeface="Verdana" panose="020B0604030504040204" pitchFamily="34" charset="0"/>
              </a:rPr>
              <a:t>Planifier les actions d’amélioration</a:t>
            </a:r>
            <a:endParaRPr lang="fr-FR" dirty="0">
              <a:solidFill>
                <a:srgbClr val="1D3049"/>
              </a:solidFill>
              <a:latin typeface="Verdana" panose="020B0604030504040204" pitchFamily="34" charset="0"/>
              <a:ea typeface="Verdana" panose="020B0604030504040204" pitchFamily="34" charset="0"/>
              <a:cs typeface="Verdana" panose="020B0604030504040204" pitchFamily="34" charset="0"/>
            </a:endParaRPr>
          </a:p>
        </p:txBody>
      </p:sp>
      <p:sp>
        <p:nvSpPr>
          <p:cNvPr id="28" name="ZoneTexte 27">
            <a:extLst>
              <a:ext uri="{FF2B5EF4-FFF2-40B4-BE49-F238E27FC236}">
                <a16:creationId xmlns:a16="http://schemas.microsoft.com/office/drawing/2014/main" id="{CE4F7189-3D28-5CC6-5A62-4A7DAFAD8232}"/>
              </a:ext>
              <a:ext uri="{C183D7F6-B498-43B3-948B-1728B52AA6E4}">
                <adec:decorative xmlns:adec="http://schemas.microsoft.com/office/drawing/2017/decorative" val="1"/>
              </a:ext>
            </a:extLst>
          </p:cNvPr>
          <p:cNvSpPr txBox="1"/>
          <p:nvPr/>
        </p:nvSpPr>
        <p:spPr>
          <a:xfrm>
            <a:off x="5485006" y="4028209"/>
            <a:ext cx="3791582" cy="369332"/>
          </a:xfrm>
          <a:prstGeom prst="rect">
            <a:avLst/>
          </a:prstGeom>
          <a:noFill/>
        </p:spPr>
        <p:txBody>
          <a:bodyPr wrap="square" rtlCol="0">
            <a:spAutoFit/>
          </a:bodyPr>
          <a:lstStyle/>
          <a:p>
            <a:r>
              <a:rPr lang="fr-FR" b="1" dirty="0">
                <a:solidFill>
                  <a:srgbClr val="1D3049"/>
                </a:solidFill>
                <a:latin typeface="Verdana" panose="020B0604030504040204" pitchFamily="34" charset="0"/>
                <a:ea typeface="Verdana" panose="020B0604030504040204" pitchFamily="34" charset="0"/>
                <a:cs typeface="Verdana" panose="020B0604030504040204" pitchFamily="34" charset="0"/>
              </a:rPr>
              <a:t>Établir des budgets</a:t>
            </a:r>
            <a:endParaRPr lang="fr-FR" dirty="0">
              <a:solidFill>
                <a:srgbClr val="1D3049"/>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ZoneTexte 37">
            <a:extLst>
              <a:ext uri="{FF2B5EF4-FFF2-40B4-BE49-F238E27FC236}">
                <a16:creationId xmlns:a16="http://schemas.microsoft.com/office/drawing/2014/main" id="{3C7B6467-9399-4DC3-B6D0-AF0843D7D54A}"/>
              </a:ext>
              <a:ext uri="{C183D7F6-B498-43B3-948B-1728B52AA6E4}">
                <adec:decorative xmlns:adec="http://schemas.microsoft.com/office/drawing/2017/decorative" val="1"/>
              </a:ext>
            </a:extLst>
          </p:cNvPr>
          <p:cNvSpPr txBox="1"/>
          <p:nvPr/>
        </p:nvSpPr>
        <p:spPr>
          <a:xfrm>
            <a:off x="5162256" y="4757003"/>
            <a:ext cx="4742558" cy="369332"/>
          </a:xfrm>
          <a:prstGeom prst="rect">
            <a:avLst/>
          </a:prstGeom>
          <a:noFill/>
        </p:spPr>
        <p:txBody>
          <a:bodyPr wrap="square" rtlCol="0">
            <a:spAutoFit/>
          </a:bodyPr>
          <a:lstStyle/>
          <a:p>
            <a:r>
              <a:rPr lang="fr-FR" b="1" dirty="0">
                <a:solidFill>
                  <a:srgbClr val="1D3049"/>
                </a:solidFill>
                <a:latin typeface="Verdana" panose="020B0604030504040204" pitchFamily="34" charset="0"/>
                <a:ea typeface="Verdana" panose="020B0604030504040204" pitchFamily="34" charset="0"/>
                <a:cs typeface="Verdana" panose="020B0604030504040204" pitchFamily="34" charset="0"/>
              </a:rPr>
              <a:t>Piloter le sujet dans sa structure</a:t>
            </a:r>
            <a:endParaRPr lang="fr-FR" dirty="0">
              <a:solidFill>
                <a:srgbClr val="1D3049"/>
              </a:solidFill>
              <a:latin typeface="Verdana" panose="020B0604030504040204" pitchFamily="34" charset="0"/>
              <a:ea typeface="Verdana" panose="020B0604030504040204" pitchFamily="34" charset="0"/>
              <a:cs typeface="Verdana" panose="020B0604030504040204" pitchFamily="34" charset="0"/>
            </a:endParaRPr>
          </a:p>
        </p:txBody>
      </p:sp>
      <p:sp>
        <p:nvSpPr>
          <p:cNvPr id="3" name="Espace réservé du numéro de diapositive 5">
            <a:extLst>
              <a:ext uri="{FF2B5EF4-FFF2-40B4-BE49-F238E27FC236}">
                <a16:creationId xmlns:a16="http://schemas.microsoft.com/office/drawing/2014/main" id="{65CB2716-F79B-3F24-3190-350A1186213A}"/>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5</a:t>
            </a:fld>
            <a:endParaRPr lang="fr-FR" sz="1000" dirty="0"/>
          </a:p>
        </p:txBody>
      </p:sp>
    </p:spTree>
    <p:extLst>
      <p:ext uri="{BB962C8B-B14F-4D97-AF65-F5344CB8AC3E}">
        <p14:creationId xmlns:p14="http://schemas.microsoft.com/office/powerpoint/2010/main" val="3989582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97DDB-2D44-2A50-A855-1FEC1FA78F2C}"/>
            </a:ext>
          </a:extLst>
        </p:cNvPr>
        <p:cNvGrpSpPr/>
        <p:nvPr/>
      </p:nvGrpSpPr>
      <p:grpSpPr>
        <a:xfrm>
          <a:off x="0" y="0"/>
          <a:ext cx="0" cy="0"/>
          <a:chOff x="0" y="0"/>
          <a:chExt cx="0" cy="0"/>
        </a:xfrm>
      </p:grpSpPr>
      <p:sp>
        <p:nvSpPr>
          <p:cNvPr id="10" name="Titre 1">
            <a:extLst>
              <a:ext uri="{FF2B5EF4-FFF2-40B4-BE49-F238E27FC236}">
                <a16:creationId xmlns:a16="http://schemas.microsoft.com/office/drawing/2014/main" id="{43BB167F-53C4-0590-9485-2AEF6B21C24F}"/>
              </a:ext>
            </a:extLst>
          </p:cNvPr>
          <p:cNvSpPr>
            <a:spLocks noGrp="1"/>
          </p:cNvSpPr>
          <p:nvPr>
            <p:ph type="title"/>
          </p:nvPr>
        </p:nvSpPr>
        <p:spPr>
          <a:xfrm>
            <a:off x="828000" y="360000"/>
            <a:ext cx="10515600" cy="720000"/>
          </a:xfrm>
        </p:spPr>
        <p:txBody>
          <a:bodyPr>
            <a:normAutofit/>
          </a:bodyPr>
          <a:lstStyle/>
          <a:p>
            <a:r>
              <a:rPr lang="fr-FR" dirty="0"/>
              <a:t>Un schéma, ça ressemble à quoi ? </a:t>
            </a:r>
          </a:p>
        </p:txBody>
      </p:sp>
      <p:sp>
        <p:nvSpPr>
          <p:cNvPr id="2" name="Espace réservé du texte 2">
            <a:extLst>
              <a:ext uri="{FF2B5EF4-FFF2-40B4-BE49-F238E27FC236}">
                <a16:creationId xmlns:a16="http://schemas.microsoft.com/office/drawing/2014/main" id="{B3F2C0BD-E3E8-5241-1B6A-BE28113718C7}"/>
              </a:ext>
            </a:extLst>
          </p:cNvPr>
          <p:cNvSpPr txBox="1">
            <a:spLocks/>
          </p:cNvSpPr>
          <p:nvPr/>
        </p:nvSpPr>
        <p:spPr>
          <a:xfrm>
            <a:off x="828000" y="1042232"/>
            <a:ext cx="10058173" cy="2615368"/>
          </a:xfrm>
          <a:prstGeom prst="rect">
            <a:avLst/>
          </a:prstGeom>
        </p:spPr>
        <p:txBody>
          <a:bodyPr anchor="ctr"/>
          <a:lstStyle>
            <a:lvl1pPr marL="228600" indent="-228600" algn="l" defTabSz="914400" rtl="0" eaLnBrk="1" latinLnBrk="0" hangingPunct="1">
              <a:lnSpc>
                <a:spcPct val="150000"/>
              </a:lnSpc>
              <a:spcBef>
                <a:spcPts val="1200"/>
              </a:spcBef>
              <a:spcAft>
                <a:spcPts val="600"/>
              </a:spcAft>
              <a:buFont typeface="Arial" panose="020B0604020202020204" pitchFamily="34" charset="0"/>
              <a:buChar char="•"/>
              <a:defRPr lang="fr-FR" sz="20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1200"/>
              </a:spcBef>
              <a:spcAft>
                <a:spcPts val="600"/>
              </a:spcAft>
              <a:buFont typeface="Arial" panose="020B0604020202020204" pitchFamily="34" charset="0"/>
              <a:buChar char="•"/>
              <a:defRPr lang="fr-FR" sz="18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1200"/>
              </a:spcBef>
              <a:spcAft>
                <a:spcPts val="600"/>
              </a:spcAft>
              <a:buFont typeface="Arial" panose="020B0604020202020204" pitchFamily="34" charset="0"/>
              <a:buChar char="•"/>
              <a:defRPr sz="16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1200"/>
              </a:spcBef>
              <a:spcAft>
                <a:spcPts val="600"/>
              </a:spcAft>
              <a:buFont typeface="Arial" panose="020B0604020202020204" pitchFamily="34" charset="0"/>
              <a:buChar char="•"/>
              <a:defRPr sz="14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1200"/>
              </a:spcBef>
              <a:spcAft>
                <a:spcPts val="600"/>
              </a:spcAft>
              <a:buFont typeface="Arial" panose="020B0604020202020204" pitchFamily="34" charset="0"/>
              <a:buChar char="•"/>
              <a:defRPr sz="12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solidFill>
                  <a:srgbClr val="31486E"/>
                </a:solidFill>
              </a:rPr>
              <a:t>Pas de format de publication imposé, mais il doit être conforme aux règles d’accessibilité (Word, PDF, page web)</a:t>
            </a:r>
          </a:p>
          <a:p>
            <a:r>
              <a:rPr lang="fr-FR" dirty="0">
                <a:solidFill>
                  <a:srgbClr val="31486E"/>
                </a:solidFill>
                <a:hlinkClick r:id="rId3"/>
              </a:rPr>
              <a:t>Communauté d’agglomération Pays Basque</a:t>
            </a:r>
            <a:r>
              <a:rPr lang="fr-FR" dirty="0">
                <a:solidFill>
                  <a:srgbClr val="31486E"/>
                </a:solidFill>
              </a:rPr>
              <a:t> (PDF) </a:t>
            </a:r>
          </a:p>
          <a:p>
            <a:r>
              <a:rPr lang="fr-FR" dirty="0">
                <a:solidFill>
                  <a:srgbClr val="31486E"/>
                </a:solidFill>
                <a:hlinkClick r:id="rId4"/>
              </a:rPr>
              <a:t>Université de la Réunion</a:t>
            </a:r>
            <a:r>
              <a:rPr lang="fr-FR" dirty="0">
                <a:solidFill>
                  <a:srgbClr val="31486E"/>
                </a:solidFill>
              </a:rPr>
              <a:t> (page web)</a:t>
            </a:r>
          </a:p>
        </p:txBody>
      </p:sp>
      <p:grpSp>
        <p:nvGrpSpPr>
          <p:cNvPr id="3" name="Groupe 2">
            <a:extLst>
              <a:ext uri="{FF2B5EF4-FFF2-40B4-BE49-F238E27FC236}">
                <a16:creationId xmlns:a16="http://schemas.microsoft.com/office/drawing/2014/main" id="{7AC46C2B-9254-2183-3A4A-4A4D5652253A}"/>
              </a:ext>
            </a:extLst>
          </p:cNvPr>
          <p:cNvGrpSpPr/>
          <p:nvPr/>
        </p:nvGrpSpPr>
        <p:grpSpPr>
          <a:xfrm>
            <a:off x="1449535" y="4185928"/>
            <a:ext cx="1206007" cy="1206007"/>
            <a:chOff x="1449535" y="4185928"/>
            <a:chExt cx="1206007" cy="1206007"/>
          </a:xfrm>
        </p:grpSpPr>
        <p:sp>
          <p:nvSpPr>
            <p:cNvPr id="7" name="Ellipse 6">
              <a:extLst>
                <a:ext uri="{FF2B5EF4-FFF2-40B4-BE49-F238E27FC236}">
                  <a16:creationId xmlns:a16="http://schemas.microsoft.com/office/drawing/2014/main" id="{C797CB03-6CDA-B591-622D-320A80A76C14}"/>
                </a:ext>
                <a:ext uri="{C183D7F6-B498-43B3-948B-1728B52AA6E4}">
                  <adec:decorative xmlns:adec="http://schemas.microsoft.com/office/drawing/2017/decorative" val="1"/>
                </a:ext>
              </a:extLst>
            </p:cNvPr>
            <p:cNvSpPr/>
            <p:nvPr/>
          </p:nvSpPr>
          <p:spPr>
            <a:xfrm>
              <a:off x="1449535" y="4185928"/>
              <a:ext cx="1206007" cy="1206007"/>
            </a:xfrm>
            <a:prstGeom prst="ellipse">
              <a:avLst/>
            </a:prstGeom>
            <a:solidFill>
              <a:srgbClr val="31486E"/>
            </a:solidFill>
            <a:ln>
              <a:solidFill>
                <a:srgbClr val="0B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Verdana" panose="020B0604030504040204" pitchFamily="34" charset="0"/>
                <a:ea typeface="Verdana" panose="020B0604030504040204" pitchFamily="34" charset="0"/>
                <a:cs typeface="Verdana" panose="020B0604030504040204" pitchFamily="34" charset="0"/>
              </a:endParaRPr>
            </a:p>
          </p:txBody>
        </p:sp>
        <p:pic>
          <p:nvPicPr>
            <p:cNvPr id="8" name="Graphique 7" descr="Ampoule et engrenage avec un remplissage uni">
              <a:extLst>
                <a:ext uri="{FF2B5EF4-FFF2-40B4-BE49-F238E27FC236}">
                  <a16:creationId xmlns:a16="http://schemas.microsoft.com/office/drawing/2014/main" id="{0D6B5D31-7264-4AD1-3062-33B0720DB2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09040" y="4292157"/>
              <a:ext cx="940276" cy="940276"/>
            </a:xfrm>
            <a:prstGeom prst="rect">
              <a:avLst/>
            </a:prstGeom>
          </p:spPr>
        </p:pic>
      </p:grpSp>
      <p:sp>
        <p:nvSpPr>
          <p:cNvPr id="6" name="Espace réservé du texte 2">
            <a:extLst>
              <a:ext uri="{FF2B5EF4-FFF2-40B4-BE49-F238E27FC236}">
                <a16:creationId xmlns:a16="http://schemas.microsoft.com/office/drawing/2014/main" id="{FE26972A-3438-A628-4471-832576497F38}"/>
              </a:ext>
            </a:extLst>
          </p:cNvPr>
          <p:cNvSpPr txBox="1">
            <a:spLocks/>
          </p:cNvSpPr>
          <p:nvPr/>
        </p:nvSpPr>
        <p:spPr>
          <a:xfrm>
            <a:off x="2708821" y="4107764"/>
            <a:ext cx="8434941" cy="1196047"/>
          </a:xfrm>
          <a:prstGeom prst="rect">
            <a:avLst/>
          </a:prstGeom>
        </p:spPr>
        <p:txBody>
          <a:bodyPr anchor="ctr"/>
          <a:lstStyle>
            <a:lvl1pPr marL="228600" indent="-228600" algn="l" defTabSz="914400" rtl="0" eaLnBrk="1" latinLnBrk="0" hangingPunct="1">
              <a:lnSpc>
                <a:spcPct val="150000"/>
              </a:lnSpc>
              <a:spcBef>
                <a:spcPts val="1200"/>
              </a:spcBef>
              <a:spcAft>
                <a:spcPts val="600"/>
              </a:spcAft>
              <a:buFont typeface="Arial" panose="020B0604020202020204" pitchFamily="34" charset="0"/>
              <a:buChar char="•"/>
              <a:defRPr lang="fr-FR" sz="20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1200"/>
              </a:spcBef>
              <a:spcAft>
                <a:spcPts val="600"/>
              </a:spcAft>
              <a:buFont typeface="Arial" panose="020B0604020202020204" pitchFamily="34" charset="0"/>
              <a:buChar char="•"/>
              <a:defRPr lang="fr-FR" sz="18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1200"/>
              </a:spcBef>
              <a:spcAft>
                <a:spcPts val="600"/>
              </a:spcAft>
              <a:buFont typeface="Arial" panose="020B0604020202020204" pitchFamily="34" charset="0"/>
              <a:buChar char="•"/>
              <a:defRPr sz="16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1200"/>
              </a:spcBef>
              <a:spcAft>
                <a:spcPts val="600"/>
              </a:spcAft>
              <a:buFont typeface="Arial" panose="020B0604020202020204" pitchFamily="34" charset="0"/>
              <a:buChar char="•"/>
              <a:defRPr sz="14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1200"/>
              </a:spcBef>
              <a:spcAft>
                <a:spcPts val="600"/>
              </a:spcAft>
              <a:buFont typeface="Arial" panose="020B0604020202020204" pitchFamily="34" charset="0"/>
              <a:buChar char="•"/>
              <a:defRPr sz="12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600" dirty="0">
                <a:solidFill>
                  <a:srgbClr val="31486E"/>
                </a:solidFill>
              </a:rPr>
              <a:t>Possibilité de publier une version 1 minimale, puis de la mettre à jour.</a:t>
            </a:r>
          </a:p>
          <a:p>
            <a:pPr marL="0" indent="0">
              <a:buFont typeface="Arial" panose="020B0604020202020204" pitchFamily="34" charset="0"/>
              <a:buNone/>
            </a:pPr>
            <a:r>
              <a:rPr lang="fr-FR" sz="1600" dirty="0">
                <a:solidFill>
                  <a:srgbClr val="31486E"/>
                </a:solidFill>
              </a:rPr>
              <a:t>Choisissez un format de publication pratique pour les mises à jour régulières. </a:t>
            </a:r>
          </a:p>
        </p:txBody>
      </p:sp>
      <p:sp>
        <p:nvSpPr>
          <p:cNvPr id="4" name="Espace réservé du numéro de diapositive 4">
            <a:extLst>
              <a:ext uri="{FF2B5EF4-FFF2-40B4-BE49-F238E27FC236}">
                <a16:creationId xmlns:a16="http://schemas.microsoft.com/office/drawing/2014/main" id="{244F6279-8AC1-3C2B-C17A-5FCC9EE12593}"/>
              </a:ext>
            </a:extLst>
          </p:cNvPr>
          <p:cNvSpPr txBox="1">
            <a:spLocks/>
          </p:cNvSpPr>
          <p:nvPr/>
        </p:nvSpPr>
        <p:spPr>
          <a:xfrm>
            <a:off x="8610600" y="6356350"/>
            <a:ext cx="2743200" cy="365125"/>
          </a:xfrm>
          <a:prstGeom prst="rect">
            <a:avLst/>
          </a:prstGeom>
        </p:spPr>
        <p:txBody>
          <a:bodyPr anchor="ctr"/>
          <a:lstStyle>
            <a:defPPr>
              <a:defRPr lang="fr-FR"/>
            </a:defPPr>
            <a:lvl1pPr marL="0" algn="r" defTabSz="914400" rtl="0" eaLnBrk="1" latinLnBrk="0" hangingPunct="1">
              <a:defRPr sz="1000" kern="1200">
                <a:solidFill>
                  <a:srgbClr val="31486E"/>
                </a:solidFill>
                <a:latin typeface="Verdana" panose="020B0604030504040204" pitchFamily="34" charset="0"/>
                <a:ea typeface="Verdana" panose="020B0604030504040204" pitchFamily="34" charset="0"/>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207E14B-6E82-4F9C-8C77-EF536B860C40}" type="slidenum">
              <a:rPr kumimoji="0" lang="fr-FR" sz="1000" b="0" i="0" u="none" strike="noStrike" kern="1200" cap="none" spc="0" normalizeH="0" baseline="0" noProof="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0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71258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6E4BF0-40EA-3A30-0D4A-B6848DB815F5}"/>
              </a:ext>
            </a:extLst>
          </p:cNvPr>
          <p:cNvSpPr>
            <a:spLocks noGrp="1"/>
          </p:cNvSpPr>
          <p:nvPr>
            <p:ph type="title"/>
          </p:nvPr>
        </p:nvSpPr>
        <p:spPr/>
        <p:txBody>
          <a:bodyPr/>
          <a:lstStyle/>
          <a:p>
            <a:r>
              <a:rPr lang="fr-FR" dirty="0"/>
              <a:t>Et un plan </a:t>
            </a:r>
            <a:r>
              <a:rPr lang="fr-FR"/>
              <a:t>d’actions</a:t>
            </a:r>
            <a:r>
              <a:rPr lang="fr-FR" dirty="0"/>
              <a:t> ?</a:t>
            </a:r>
          </a:p>
        </p:txBody>
      </p:sp>
      <p:sp>
        <p:nvSpPr>
          <p:cNvPr id="6" name="Espace réservé du texte 2">
            <a:extLst>
              <a:ext uri="{FF2B5EF4-FFF2-40B4-BE49-F238E27FC236}">
                <a16:creationId xmlns:a16="http://schemas.microsoft.com/office/drawing/2014/main" id="{39918B34-035C-87C7-3C9F-2547103397BF}"/>
              </a:ext>
            </a:extLst>
          </p:cNvPr>
          <p:cNvSpPr txBox="1">
            <a:spLocks/>
          </p:cNvSpPr>
          <p:nvPr/>
        </p:nvSpPr>
        <p:spPr>
          <a:xfrm>
            <a:off x="787648" y="1126360"/>
            <a:ext cx="4627632" cy="4939160"/>
          </a:xfrm>
          <a:prstGeom prst="rect">
            <a:avLst/>
          </a:prstGeom>
        </p:spPr>
        <p:txBody>
          <a:bodyPr anchor="ctr"/>
          <a:lstStyle>
            <a:lvl1pPr marL="228600" indent="-228600" algn="l" defTabSz="914400" rtl="0" eaLnBrk="1" latinLnBrk="0" hangingPunct="1">
              <a:lnSpc>
                <a:spcPct val="150000"/>
              </a:lnSpc>
              <a:spcBef>
                <a:spcPts val="1200"/>
              </a:spcBef>
              <a:spcAft>
                <a:spcPts val="600"/>
              </a:spcAft>
              <a:buFont typeface="Arial" panose="020B0604020202020204" pitchFamily="34" charset="0"/>
              <a:buChar char="•"/>
              <a:defRPr lang="fr-FR" sz="20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1200"/>
              </a:spcBef>
              <a:spcAft>
                <a:spcPts val="600"/>
              </a:spcAft>
              <a:buFont typeface="Arial" panose="020B0604020202020204" pitchFamily="34" charset="0"/>
              <a:buChar char="•"/>
              <a:defRPr lang="fr-FR" sz="18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1200"/>
              </a:spcBef>
              <a:spcAft>
                <a:spcPts val="600"/>
              </a:spcAft>
              <a:buFont typeface="Arial" panose="020B0604020202020204" pitchFamily="34" charset="0"/>
              <a:buChar char="•"/>
              <a:defRPr sz="16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1200"/>
              </a:spcBef>
              <a:spcAft>
                <a:spcPts val="600"/>
              </a:spcAft>
              <a:buFont typeface="Arial" panose="020B0604020202020204" pitchFamily="34" charset="0"/>
              <a:buChar char="•"/>
              <a:defRPr sz="14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1200"/>
              </a:spcBef>
              <a:spcAft>
                <a:spcPts val="600"/>
              </a:spcAft>
              <a:buFont typeface="Arial" panose="020B0604020202020204" pitchFamily="34" charset="0"/>
              <a:buChar char="•"/>
              <a:defRPr sz="12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solidFill>
                  <a:srgbClr val="31486E"/>
                </a:solidFill>
              </a:rPr>
              <a:t>C’est la planification sur l’année, des actions à mettre en œuvre pour répondre aux objectifs définis dans le schéma (choix des sites à auditer ou à corriger, chantiers à explorer et à concrétiser)</a:t>
            </a:r>
          </a:p>
          <a:p>
            <a:r>
              <a:rPr lang="fr-FR" sz="1400" dirty="0">
                <a:solidFill>
                  <a:srgbClr val="31486E"/>
                </a:solidFill>
              </a:rPr>
              <a:t>Actions datées</a:t>
            </a:r>
          </a:p>
          <a:p>
            <a:r>
              <a:rPr lang="fr-FR" sz="1400" dirty="0">
                <a:solidFill>
                  <a:srgbClr val="31486E"/>
                </a:solidFill>
              </a:rPr>
              <a:t>États des actions</a:t>
            </a:r>
          </a:p>
          <a:p>
            <a:r>
              <a:rPr lang="fr-FR" sz="1400" dirty="0">
                <a:solidFill>
                  <a:srgbClr val="31486E"/>
                </a:solidFill>
              </a:rPr>
              <a:t>Bilan</a:t>
            </a:r>
          </a:p>
        </p:txBody>
      </p:sp>
      <p:pic>
        <p:nvPicPr>
          <p:cNvPr id="8" name="Image 7">
            <a:extLst>
              <a:ext uri="{FF2B5EF4-FFF2-40B4-BE49-F238E27FC236}">
                <a16:creationId xmlns:a16="http://schemas.microsoft.com/office/drawing/2014/main" id="{F049011B-6381-919F-D037-6A474701C2B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393514" y="598458"/>
            <a:ext cx="6619070" cy="43435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Espace réservé du texte 2">
            <a:extLst>
              <a:ext uri="{FF2B5EF4-FFF2-40B4-BE49-F238E27FC236}">
                <a16:creationId xmlns:a16="http://schemas.microsoft.com/office/drawing/2014/main" id="{FB6AFF8D-0F74-2899-DB0A-85101D09AD17}"/>
              </a:ext>
            </a:extLst>
          </p:cNvPr>
          <p:cNvSpPr txBox="1">
            <a:spLocks/>
          </p:cNvSpPr>
          <p:nvPr/>
        </p:nvSpPr>
        <p:spPr>
          <a:xfrm>
            <a:off x="8065809" y="5176100"/>
            <a:ext cx="4031616" cy="466528"/>
          </a:xfrm>
          <a:prstGeom prst="rect">
            <a:avLst/>
          </a:prstGeom>
        </p:spPr>
        <p:txBody>
          <a:bodyPr anchor="ctr"/>
          <a:lstStyle>
            <a:lvl1pPr marL="228600" indent="-228600" algn="l" defTabSz="914400" rtl="0" eaLnBrk="1" latinLnBrk="0" hangingPunct="1">
              <a:lnSpc>
                <a:spcPct val="150000"/>
              </a:lnSpc>
              <a:spcBef>
                <a:spcPts val="1200"/>
              </a:spcBef>
              <a:spcAft>
                <a:spcPts val="600"/>
              </a:spcAft>
              <a:buFont typeface="Arial" panose="020B0604020202020204" pitchFamily="34" charset="0"/>
              <a:buChar char="•"/>
              <a:defRPr lang="fr-FR" sz="20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150000"/>
              </a:lnSpc>
              <a:spcBef>
                <a:spcPts val="1200"/>
              </a:spcBef>
              <a:spcAft>
                <a:spcPts val="600"/>
              </a:spcAft>
              <a:buFont typeface="Arial" panose="020B0604020202020204" pitchFamily="34" charset="0"/>
              <a:buChar char="•"/>
              <a:defRPr lang="fr-FR" sz="1800" b="0" kern="1200" dirty="0">
                <a:solidFill>
                  <a:srgbClr val="343643"/>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150000"/>
              </a:lnSpc>
              <a:spcBef>
                <a:spcPts val="1200"/>
              </a:spcBef>
              <a:spcAft>
                <a:spcPts val="600"/>
              </a:spcAft>
              <a:buFont typeface="Arial" panose="020B0604020202020204" pitchFamily="34" charset="0"/>
              <a:buChar char="•"/>
              <a:defRPr sz="16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150000"/>
              </a:lnSpc>
              <a:spcBef>
                <a:spcPts val="1200"/>
              </a:spcBef>
              <a:spcAft>
                <a:spcPts val="600"/>
              </a:spcAft>
              <a:buFont typeface="Arial" panose="020B0604020202020204" pitchFamily="34" charset="0"/>
              <a:buChar char="•"/>
              <a:defRPr sz="14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150000"/>
              </a:lnSpc>
              <a:spcBef>
                <a:spcPts val="1200"/>
              </a:spcBef>
              <a:spcAft>
                <a:spcPts val="600"/>
              </a:spcAft>
              <a:buFont typeface="Arial" panose="020B0604020202020204" pitchFamily="34" charset="0"/>
              <a:buChar char="•"/>
              <a:defRPr sz="1200" b="0" kern="1200">
                <a:solidFill>
                  <a:srgbClr val="343643"/>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solidFill>
                  <a:srgbClr val="31486E"/>
                </a:solidFill>
              </a:rPr>
              <a:t>Exemple : </a:t>
            </a:r>
            <a:r>
              <a:rPr lang="fr-FR" sz="1400" dirty="0">
                <a:solidFill>
                  <a:srgbClr val="31486E"/>
                </a:solidFill>
                <a:hlinkClick r:id="rId4"/>
              </a:rPr>
              <a:t>plan annuel 2024 de la CAPB</a:t>
            </a:r>
            <a:endParaRPr lang="fr-FR" sz="1400" dirty="0">
              <a:solidFill>
                <a:srgbClr val="31486E"/>
              </a:solidFill>
            </a:endParaRPr>
          </a:p>
        </p:txBody>
      </p:sp>
      <p:sp>
        <p:nvSpPr>
          <p:cNvPr id="5" name="Espace réservé du numéro de diapositive 4">
            <a:extLst>
              <a:ext uri="{FF2B5EF4-FFF2-40B4-BE49-F238E27FC236}">
                <a16:creationId xmlns:a16="http://schemas.microsoft.com/office/drawing/2014/main" id="{337D41B8-5C80-DC0B-13E4-9E63C16AE658}"/>
              </a:ext>
            </a:extLst>
          </p:cNvPr>
          <p:cNvSpPr>
            <a:spLocks noGrp="1"/>
          </p:cNvSpPr>
          <p:nvPr>
            <p:ph type="sldNum" sz="quarter" idx="4"/>
          </p:nvPr>
        </p:nvSpPr>
        <p:spPr/>
        <p:txBody>
          <a:bodyPr/>
          <a:lstStyle/>
          <a:p>
            <a:fld id="{1207E14B-6E82-4F9C-8C77-EF536B860C40}" type="slidenum">
              <a:rPr lang="fr-FR" smtClean="0"/>
              <a:pPr/>
              <a:t>7</a:t>
            </a:fld>
            <a:endParaRPr lang="fr-FR"/>
          </a:p>
        </p:txBody>
      </p:sp>
    </p:spTree>
    <p:extLst>
      <p:ext uri="{BB962C8B-B14F-4D97-AF65-F5344CB8AC3E}">
        <p14:creationId xmlns:p14="http://schemas.microsoft.com/office/powerpoint/2010/main" val="1234323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A6B74-D669-85B8-5E4D-2725513A2C8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8F2E943-015A-E575-30E4-6D5A824BDF95}"/>
              </a:ext>
            </a:extLst>
          </p:cNvPr>
          <p:cNvSpPr>
            <a:spLocks noGrp="1"/>
          </p:cNvSpPr>
          <p:nvPr>
            <p:ph type="title"/>
          </p:nvPr>
        </p:nvSpPr>
        <p:spPr/>
        <p:txBody>
          <a:bodyPr>
            <a:normAutofit/>
          </a:bodyPr>
          <a:lstStyle/>
          <a:p>
            <a:r>
              <a:rPr lang="fr-FR" dirty="0"/>
              <a:t>Tout d’abord : qui va s’en occuper ?</a:t>
            </a:r>
          </a:p>
        </p:txBody>
      </p:sp>
      <p:sp>
        <p:nvSpPr>
          <p:cNvPr id="4" name="Espace réservé du contenu 2">
            <a:extLst>
              <a:ext uri="{FF2B5EF4-FFF2-40B4-BE49-F238E27FC236}">
                <a16:creationId xmlns:a16="http://schemas.microsoft.com/office/drawing/2014/main" id="{E4B14CA5-1683-9BA0-2F24-9D582AB34BD1}"/>
              </a:ext>
            </a:extLst>
          </p:cNvPr>
          <p:cNvSpPr>
            <a:spLocks noGrp="1"/>
          </p:cNvSpPr>
          <p:nvPr>
            <p:ph idx="1"/>
          </p:nvPr>
        </p:nvSpPr>
        <p:spPr>
          <a:xfrm>
            <a:off x="828000" y="1460310"/>
            <a:ext cx="10515600" cy="5139566"/>
          </a:xfrm>
        </p:spPr>
        <p:txBody>
          <a:bodyPr numCol="1">
            <a:normAutofit/>
          </a:bodyPr>
          <a:lstStyle/>
          <a:p>
            <a:pPr marL="277813" lvl="1" indent="0">
              <a:lnSpc>
                <a:spcPct val="100000"/>
              </a:lnSpc>
              <a:spcBef>
                <a:spcPts val="600"/>
              </a:spcBef>
              <a:buNone/>
            </a:pPr>
            <a:r>
              <a:rPr lang="fr-FR" sz="2000" dirty="0">
                <a:solidFill>
                  <a:srgbClr val="31486E"/>
                </a:solidFill>
              </a:rPr>
              <a:t>Un schéma sans pilote n’aboutira sans doute jamais et ne vous servira à rien !</a:t>
            </a:r>
          </a:p>
          <a:p>
            <a:pPr marL="620713" lvl="1" indent="-342900">
              <a:lnSpc>
                <a:spcPct val="200000"/>
              </a:lnSpc>
              <a:spcBef>
                <a:spcPts val="600"/>
              </a:spcBef>
            </a:pPr>
            <a:r>
              <a:rPr lang="fr-FR" sz="2000" dirty="0">
                <a:solidFill>
                  <a:srgbClr val="31486E"/>
                </a:solidFill>
              </a:rPr>
              <a:t>Selon la taille de votre entité : </a:t>
            </a:r>
          </a:p>
          <a:p>
            <a:pPr marL="1077913" lvl="2" indent="-342900">
              <a:spcBef>
                <a:spcPts val="600"/>
              </a:spcBef>
            </a:pPr>
            <a:r>
              <a:rPr lang="fr-FR" sz="1400" dirty="0">
                <a:solidFill>
                  <a:srgbClr val="31486E"/>
                </a:solidFill>
              </a:rPr>
              <a:t>une personne volontaire ;</a:t>
            </a:r>
          </a:p>
          <a:p>
            <a:pPr marL="1077913" lvl="2" indent="-342900">
              <a:spcBef>
                <a:spcPts val="600"/>
              </a:spcBef>
            </a:pPr>
            <a:r>
              <a:rPr lang="fr-FR" sz="1400" dirty="0">
                <a:solidFill>
                  <a:srgbClr val="31486E"/>
                </a:solidFill>
              </a:rPr>
              <a:t>une personne en lien avec la direction informatique ;</a:t>
            </a:r>
          </a:p>
          <a:p>
            <a:pPr marL="1077913" lvl="2" indent="-342900">
              <a:spcBef>
                <a:spcPts val="600"/>
              </a:spcBef>
            </a:pPr>
            <a:r>
              <a:rPr lang="fr-FR" sz="1400" dirty="0">
                <a:solidFill>
                  <a:srgbClr val="31486E"/>
                </a:solidFill>
              </a:rPr>
              <a:t>important : </a:t>
            </a:r>
            <a:r>
              <a:rPr lang="fr-FR" sz="1400" b="1" dirty="0">
                <a:solidFill>
                  <a:srgbClr val="31486E"/>
                </a:solidFill>
              </a:rPr>
              <a:t>une personne ou un groupe </a:t>
            </a:r>
            <a:r>
              <a:rPr lang="fr-FR" sz="1400" dirty="0">
                <a:solidFill>
                  <a:srgbClr val="31486E"/>
                </a:solidFill>
              </a:rPr>
              <a:t>de personnes.</a:t>
            </a:r>
          </a:p>
          <a:p>
            <a:pPr marL="620713" lvl="1" indent="-342900">
              <a:lnSpc>
                <a:spcPct val="200000"/>
              </a:lnSpc>
              <a:spcBef>
                <a:spcPts val="600"/>
              </a:spcBef>
            </a:pPr>
            <a:r>
              <a:rPr lang="fr-FR" sz="2000" dirty="0">
                <a:solidFill>
                  <a:srgbClr val="31486E"/>
                </a:solidFill>
              </a:rPr>
              <a:t>Selon vos besoins : </a:t>
            </a:r>
          </a:p>
          <a:p>
            <a:pPr marL="1077913" lvl="2" indent="-342900">
              <a:spcBef>
                <a:spcPts val="600"/>
              </a:spcBef>
            </a:pPr>
            <a:r>
              <a:rPr lang="fr-FR" sz="1400" dirty="0">
                <a:solidFill>
                  <a:srgbClr val="31486E"/>
                </a:solidFill>
              </a:rPr>
              <a:t>un poste supplémentaire ;</a:t>
            </a:r>
          </a:p>
          <a:p>
            <a:pPr marL="1077913" lvl="2" indent="-342900">
              <a:spcBef>
                <a:spcPts val="600"/>
              </a:spcBef>
            </a:pPr>
            <a:r>
              <a:rPr lang="fr-FR" sz="1400" dirty="0">
                <a:solidFill>
                  <a:srgbClr val="31486E"/>
                </a:solidFill>
              </a:rPr>
              <a:t>ou des missions supplémentaires à une fonction déjà présente.</a:t>
            </a:r>
          </a:p>
        </p:txBody>
      </p:sp>
      <p:sp>
        <p:nvSpPr>
          <p:cNvPr id="3" name="Espace réservé du numéro de diapositive 5">
            <a:extLst>
              <a:ext uri="{FF2B5EF4-FFF2-40B4-BE49-F238E27FC236}">
                <a16:creationId xmlns:a16="http://schemas.microsoft.com/office/drawing/2014/main" id="{9DFDCE95-F342-C06C-FEA0-892AB76F5C22}"/>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8</a:t>
            </a:fld>
            <a:endParaRPr lang="fr-FR" sz="1000" dirty="0"/>
          </a:p>
        </p:txBody>
      </p:sp>
    </p:spTree>
    <p:extLst>
      <p:ext uri="{BB962C8B-B14F-4D97-AF65-F5344CB8AC3E}">
        <p14:creationId xmlns:p14="http://schemas.microsoft.com/office/powerpoint/2010/main" val="1303527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0ABE8-0493-D804-3C89-AF2D7B249331}"/>
            </a:ext>
          </a:extLst>
        </p:cNvPr>
        <p:cNvGrpSpPr/>
        <p:nvPr/>
      </p:nvGrpSpPr>
      <p:grpSpPr>
        <a:xfrm>
          <a:off x="0" y="0"/>
          <a:ext cx="0" cy="0"/>
          <a:chOff x="0" y="0"/>
          <a:chExt cx="0" cy="0"/>
        </a:xfrm>
      </p:grpSpPr>
      <p:sp>
        <p:nvSpPr>
          <p:cNvPr id="10" name="Titre 9">
            <a:extLst>
              <a:ext uri="{FF2B5EF4-FFF2-40B4-BE49-F238E27FC236}">
                <a16:creationId xmlns:a16="http://schemas.microsoft.com/office/drawing/2014/main" id="{3276BB2D-6FD0-821D-20FF-70F6DE2F8F35}"/>
              </a:ext>
            </a:extLst>
          </p:cNvPr>
          <p:cNvSpPr>
            <a:spLocks noGrp="1"/>
          </p:cNvSpPr>
          <p:nvPr>
            <p:ph type="title"/>
          </p:nvPr>
        </p:nvSpPr>
        <p:spPr/>
        <p:txBody>
          <a:bodyPr/>
          <a:lstStyle/>
          <a:p>
            <a:r>
              <a:rPr lang="fr-FR" dirty="0"/>
              <a:t>Élaboration du schéma et des plans d’actions</a:t>
            </a:r>
          </a:p>
        </p:txBody>
      </p:sp>
      <p:sp>
        <p:nvSpPr>
          <p:cNvPr id="2" name="Espace réservé du numéro de diapositive 5">
            <a:extLst>
              <a:ext uri="{FF2B5EF4-FFF2-40B4-BE49-F238E27FC236}">
                <a16:creationId xmlns:a16="http://schemas.microsoft.com/office/drawing/2014/main" id="{1B96000E-6937-5B0E-4033-381EBE1454FE}"/>
              </a:ext>
            </a:extLst>
          </p:cNvPr>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207E14B-6E82-4F9C-8C77-EF536B860C40}" type="slidenum">
              <a:rPr lang="fr-FR" sz="1000" smtClean="0"/>
              <a:pPr algn="r"/>
              <a:t>9</a:t>
            </a:fld>
            <a:endParaRPr lang="fr-FR" sz="1000" dirty="0"/>
          </a:p>
        </p:txBody>
      </p:sp>
    </p:spTree>
    <p:extLst>
      <p:ext uri="{BB962C8B-B14F-4D97-AF65-F5344CB8AC3E}">
        <p14:creationId xmlns:p14="http://schemas.microsoft.com/office/powerpoint/2010/main" val="1819608477"/>
      </p:ext>
    </p:extLst>
  </p:cSld>
  <p:clrMapOvr>
    <a:masterClrMapping/>
  </p:clrMapOvr>
</p:sld>
</file>

<file path=ppt/theme/theme1.xml><?xml version="1.0" encoding="utf-8"?>
<a:theme xmlns:a="http://schemas.openxmlformats.org/drawingml/2006/main" name="0_Page de gar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6" id="{8D377860-1FE4-4042-8884-FECB54A1C6F8}" vid="{3F59F94A-1BDF-4F40-8D94-45B972FC33FD}"/>
    </a:ext>
  </a:extLst>
</a:theme>
</file>

<file path=ppt/theme/theme2.xml><?xml version="1.0" encoding="utf-8"?>
<a:theme xmlns:a="http://schemas.openxmlformats.org/drawingml/2006/main" name="Chapitre avec bordure">
  <a:themeElements>
    <a:clrScheme name="Personnalisé 2">
      <a:dk1>
        <a:srgbClr val="343543"/>
      </a:dk1>
      <a:lt1>
        <a:srgbClr val="FEFFFF"/>
      </a:lt1>
      <a:dk2>
        <a:srgbClr val="343543"/>
      </a:dk2>
      <a:lt2>
        <a:srgbClr val="E2EAF2"/>
      </a:lt2>
      <a:accent1>
        <a:srgbClr val="972E3E"/>
      </a:accent1>
      <a:accent2>
        <a:srgbClr val="31466E"/>
      </a:accent2>
      <a:accent3>
        <a:srgbClr val="7D819A"/>
      </a:accent3>
      <a:accent4>
        <a:srgbClr val="343543"/>
      </a:accent4>
      <a:accent5>
        <a:srgbClr val="5B9BD5"/>
      </a:accent5>
      <a:accent6>
        <a:srgbClr val="70AD47"/>
      </a:accent6>
      <a:hlink>
        <a:srgbClr val="31466E"/>
      </a:hlink>
      <a:folHlink>
        <a:srgbClr val="972E3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6" id="{8D377860-1FE4-4042-8884-FECB54A1C6F8}" vid="{53CD08E8-11E8-6442-B869-1204D3EA66BE}"/>
    </a:ext>
  </a:extLst>
</a:theme>
</file>

<file path=ppt/theme/theme3.xml><?xml version="1.0" encoding="utf-8"?>
<a:theme xmlns:a="http://schemas.openxmlformats.org/drawingml/2006/main" name="Chapitre sans bordure">
  <a:themeElements>
    <a:clrScheme name="Personnalisé 2">
      <a:dk1>
        <a:srgbClr val="343543"/>
      </a:dk1>
      <a:lt1>
        <a:srgbClr val="FEFFFF"/>
      </a:lt1>
      <a:dk2>
        <a:srgbClr val="343543"/>
      </a:dk2>
      <a:lt2>
        <a:srgbClr val="E2EAF2"/>
      </a:lt2>
      <a:accent1>
        <a:srgbClr val="972E3E"/>
      </a:accent1>
      <a:accent2>
        <a:srgbClr val="31466E"/>
      </a:accent2>
      <a:accent3>
        <a:srgbClr val="7D819A"/>
      </a:accent3>
      <a:accent4>
        <a:srgbClr val="343543"/>
      </a:accent4>
      <a:accent5>
        <a:srgbClr val="5B9BD5"/>
      </a:accent5>
      <a:accent6>
        <a:srgbClr val="70AD47"/>
      </a:accent6>
      <a:hlink>
        <a:srgbClr val="31466E"/>
      </a:hlink>
      <a:folHlink>
        <a:srgbClr val="972E3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6" id="{8D377860-1FE4-4042-8884-FECB54A1C6F8}" vid="{E98C535B-7919-4D41-A59F-44AEA94C77F7}"/>
    </a:ext>
  </a:extLst>
</a:theme>
</file>

<file path=ppt/theme/theme4.xml><?xml version="1.0" encoding="utf-8"?>
<a:theme xmlns:a="http://schemas.openxmlformats.org/drawingml/2006/main" name="1_Contenu – blanc c0">
  <a:themeElements>
    <a:clrScheme name="Personnalisé 2">
      <a:dk1>
        <a:srgbClr val="343543"/>
      </a:dk1>
      <a:lt1>
        <a:srgbClr val="FEFFFF"/>
      </a:lt1>
      <a:dk2>
        <a:srgbClr val="343543"/>
      </a:dk2>
      <a:lt2>
        <a:srgbClr val="E2EAF2"/>
      </a:lt2>
      <a:accent1>
        <a:srgbClr val="972E3E"/>
      </a:accent1>
      <a:accent2>
        <a:srgbClr val="31466E"/>
      </a:accent2>
      <a:accent3>
        <a:srgbClr val="7D819A"/>
      </a:accent3>
      <a:accent4>
        <a:srgbClr val="343543"/>
      </a:accent4>
      <a:accent5>
        <a:srgbClr val="5B9BD5"/>
      </a:accent5>
      <a:accent6>
        <a:srgbClr val="70AD47"/>
      </a:accent6>
      <a:hlink>
        <a:srgbClr val="31466E"/>
      </a:hlink>
      <a:folHlink>
        <a:srgbClr val="972E3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6" id="{8D377860-1FE4-4042-8884-FECB54A1C6F8}" vid="{0BDFA808-6FAA-2947-8C6F-66429BA84F89}"/>
    </a:ext>
  </a:extLst>
</a:theme>
</file>

<file path=ppt/theme/theme5.xml><?xml version="1.0" encoding="utf-8"?>
<a:theme xmlns:a="http://schemas.openxmlformats.org/drawingml/2006/main" name="Image">
  <a:themeElements>
    <a:clrScheme name="Personnalisé 3">
      <a:dk1>
        <a:srgbClr val="343543"/>
      </a:dk1>
      <a:lt1>
        <a:srgbClr val="FEFFFF"/>
      </a:lt1>
      <a:dk2>
        <a:srgbClr val="343543"/>
      </a:dk2>
      <a:lt2>
        <a:srgbClr val="E2EAF2"/>
      </a:lt2>
      <a:accent1>
        <a:srgbClr val="972E3E"/>
      </a:accent1>
      <a:accent2>
        <a:srgbClr val="31466E"/>
      </a:accent2>
      <a:accent3>
        <a:srgbClr val="7D819A"/>
      </a:accent3>
      <a:accent4>
        <a:srgbClr val="343543"/>
      </a:accent4>
      <a:accent5>
        <a:srgbClr val="5B9BD5"/>
      </a:accent5>
      <a:accent6>
        <a:srgbClr val="70AD47"/>
      </a:accent6>
      <a:hlink>
        <a:srgbClr val="31466E"/>
      </a:hlink>
      <a:folHlink>
        <a:srgbClr val="314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6" id="{8D377860-1FE4-4042-8884-FECB54A1C6F8}" vid="{6657A8C0-1312-1C4A-948F-68DF11CF86EA}"/>
    </a:ext>
  </a:extLst>
</a:theme>
</file>

<file path=ppt/theme/theme6.xml><?xml version="1.0" encoding="utf-8"?>
<a:theme xmlns:a="http://schemas.openxmlformats.org/drawingml/2006/main" name="1_Chapitre avec bordure">
  <a:themeElements>
    <a:clrScheme name="Personnalisé 2">
      <a:dk1>
        <a:srgbClr val="343543"/>
      </a:dk1>
      <a:lt1>
        <a:srgbClr val="FEFFFF"/>
      </a:lt1>
      <a:dk2>
        <a:srgbClr val="343543"/>
      </a:dk2>
      <a:lt2>
        <a:srgbClr val="E2EAF2"/>
      </a:lt2>
      <a:accent1>
        <a:srgbClr val="972E3E"/>
      </a:accent1>
      <a:accent2>
        <a:srgbClr val="31466E"/>
      </a:accent2>
      <a:accent3>
        <a:srgbClr val="7D819A"/>
      </a:accent3>
      <a:accent4>
        <a:srgbClr val="343543"/>
      </a:accent4>
      <a:accent5>
        <a:srgbClr val="5B9BD5"/>
      </a:accent5>
      <a:accent6>
        <a:srgbClr val="70AD47"/>
      </a:accent6>
      <a:hlink>
        <a:srgbClr val="31466E"/>
      </a:hlink>
      <a:folHlink>
        <a:srgbClr val="972E3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6" id="{8D377860-1FE4-4042-8884-FECB54A1C6F8}" vid="{53CD08E8-11E8-6442-B869-1204D3EA66BE}"/>
    </a:ext>
  </a:extLst>
</a:theme>
</file>

<file path=ppt/theme/theme7.xml><?xml version="1.0" encoding="utf-8"?>
<a:theme xmlns:a="http://schemas.openxmlformats.org/drawingml/2006/main" name="2_Contenu – blanc c0">
  <a:themeElements>
    <a:clrScheme name="Personnalisé 2">
      <a:dk1>
        <a:srgbClr val="343543"/>
      </a:dk1>
      <a:lt1>
        <a:srgbClr val="FEFFFF"/>
      </a:lt1>
      <a:dk2>
        <a:srgbClr val="343543"/>
      </a:dk2>
      <a:lt2>
        <a:srgbClr val="E2EAF2"/>
      </a:lt2>
      <a:accent1>
        <a:srgbClr val="972E3E"/>
      </a:accent1>
      <a:accent2>
        <a:srgbClr val="31466E"/>
      </a:accent2>
      <a:accent3>
        <a:srgbClr val="7D819A"/>
      </a:accent3>
      <a:accent4>
        <a:srgbClr val="343543"/>
      </a:accent4>
      <a:accent5>
        <a:srgbClr val="5B9BD5"/>
      </a:accent5>
      <a:accent6>
        <a:srgbClr val="70AD47"/>
      </a:accent6>
      <a:hlink>
        <a:srgbClr val="31466E"/>
      </a:hlink>
      <a:folHlink>
        <a:srgbClr val="972E3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6" id="{8D377860-1FE4-4042-8884-FECB54A1C6F8}" vid="{0BDFA808-6FAA-2947-8C6F-66429BA84F89}"/>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c530dbc-99ff-4755-a939-b4e007a462a2">
      <Terms xmlns="http://schemas.microsoft.com/office/infopath/2007/PartnerControls"/>
    </lcf76f155ced4ddcb4097134ff3c332f>
    <TaxCatchAll xmlns="41d5903d-e8c5-4c52-90c7-8900a17b8418" xsi:nil="true"/>
    <_Flow_SignoffStatus xmlns="3c530dbc-99ff-4755-a939-b4e007a462a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D74C303420574EB4271F1D9BF8C701" ma:contentTypeVersion="19" ma:contentTypeDescription="Crée un document." ma:contentTypeScope="" ma:versionID="f8582e507276771a211bf4888dfbbd9e">
  <xsd:schema xmlns:xsd="http://www.w3.org/2001/XMLSchema" xmlns:xs="http://www.w3.org/2001/XMLSchema" xmlns:p="http://schemas.microsoft.com/office/2006/metadata/properties" xmlns:ns2="41d5903d-e8c5-4c52-90c7-8900a17b8418" xmlns:ns3="3c530dbc-99ff-4755-a939-b4e007a462a2" targetNamespace="http://schemas.microsoft.com/office/2006/metadata/properties" ma:root="true" ma:fieldsID="425d88c5b605b2daca786c282914b091" ns2:_="" ns3:_="">
    <xsd:import namespace="41d5903d-e8c5-4c52-90c7-8900a17b8418"/>
    <xsd:import namespace="3c530dbc-99ff-4755-a939-b4e007a462a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element ref="ns3:_Flow_SignoffStatus" minOccurs="0"/>
                <xsd:element ref="ns3:lcf76f155ced4ddcb4097134ff3c332f" minOccurs="0"/>
                <xsd:element ref="ns2:TaxCatchAll"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5903d-e8c5-4c52-90c7-8900a17b8418" elementFormDefault="qualified">
    <xsd:import namespace="http://schemas.microsoft.com/office/2006/documentManagement/types"/>
    <xsd:import namespace="http://schemas.microsoft.com/office/infopath/2007/PartnerControls"/>
    <xsd:element name="SharedWithUsers" ma:index="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742998a3-68f2-4bcb-9f15-3820287aa10a}" ma:internalName="TaxCatchAll" ma:showField="CatchAllData" ma:web="41d5903d-e8c5-4c52-90c7-8900a17b841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c530dbc-99ff-4755-a939-b4e007a462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Flow_SignoffStatus" ma:index="19" nillable="true" ma:displayName="État de validation" ma:internalName="_x00c9_tat_x0020_de_x0020_validation">
      <xsd:simpleType>
        <xsd:restriction base="dms:Text"/>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b1c88eab-435a-4e4b-831c-3804b19b42d7"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CCF8E6-2783-4482-BB1A-69D013B2D59B}">
  <ds:schemaRefs>
    <ds:schemaRef ds:uri="http://schemas.microsoft.com/office/2006/documentManagement/types"/>
    <ds:schemaRef ds:uri="http://purl.org/dc/elements/1.1/"/>
    <ds:schemaRef ds:uri="http://purl.org/dc/terms/"/>
    <ds:schemaRef ds:uri="http://purl.org/dc/dcmitype/"/>
    <ds:schemaRef ds:uri="41d5903d-e8c5-4c52-90c7-8900a17b8418"/>
    <ds:schemaRef ds:uri="http://schemas.microsoft.com/office/2006/metadata/properties"/>
    <ds:schemaRef ds:uri="http://schemas.microsoft.com/office/infopath/2007/PartnerControls"/>
    <ds:schemaRef ds:uri="http://schemas.openxmlformats.org/package/2006/metadata/core-properties"/>
    <ds:schemaRef ds:uri="3c530dbc-99ff-4755-a939-b4e007a462a2"/>
    <ds:schemaRef ds:uri="http://www.w3.org/XML/1998/namespace"/>
  </ds:schemaRefs>
</ds:datastoreItem>
</file>

<file path=customXml/itemProps2.xml><?xml version="1.0" encoding="utf-8"?>
<ds:datastoreItem xmlns:ds="http://schemas.openxmlformats.org/officeDocument/2006/customXml" ds:itemID="{6B2481CC-71CB-4800-BF80-C25045A3F6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d5903d-e8c5-4c52-90c7-8900a17b8418"/>
    <ds:schemaRef ds:uri="3c530dbc-99ff-4755-a939-b4e007a462a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4E8E25-0905-4639-B31A-C1FFFBED5E4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0_Page de garde</Template>
  <TotalTime>438</TotalTime>
  <Words>1186</Words>
  <Application>Microsoft Macintosh PowerPoint</Application>
  <PresentationFormat>Grand écran</PresentationFormat>
  <Paragraphs>194</Paragraphs>
  <Slides>24</Slides>
  <Notes>17</Notes>
  <HiddenSlides>0</HiddenSlides>
  <MMClips>0</MMClips>
  <ScaleCrop>false</ScaleCrop>
  <HeadingPairs>
    <vt:vector size="6" baseType="variant">
      <vt:variant>
        <vt:lpstr>Polices utilisées</vt:lpstr>
      </vt:variant>
      <vt:variant>
        <vt:i4>4</vt:i4>
      </vt:variant>
      <vt:variant>
        <vt:lpstr>Thème</vt:lpstr>
      </vt:variant>
      <vt:variant>
        <vt:i4>7</vt:i4>
      </vt:variant>
      <vt:variant>
        <vt:lpstr>Titres des diapositives</vt:lpstr>
      </vt:variant>
      <vt:variant>
        <vt:i4>24</vt:i4>
      </vt:variant>
    </vt:vector>
  </HeadingPairs>
  <TitlesOfParts>
    <vt:vector size="35" baseType="lpstr">
      <vt:lpstr>Arial</vt:lpstr>
      <vt:lpstr>Calibri</vt:lpstr>
      <vt:lpstr>Courier New</vt:lpstr>
      <vt:lpstr>Verdana</vt:lpstr>
      <vt:lpstr>0_Page de garde</vt:lpstr>
      <vt:lpstr>Chapitre avec bordure</vt:lpstr>
      <vt:lpstr>Chapitre sans bordure</vt:lpstr>
      <vt:lpstr>1_Contenu – blanc c0</vt:lpstr>
      <vt:lpstr>Image</vt:lpstr>
      <vt:lpstr>1_Chapitre avec bordure</vt:lpstr>
      <vt:lpstr>2_Contenu – blanc c0</vt:lpstr>
      <vt:lpstr>Schéma pluriannuel Il faut bien commencer quelque part</vt:lpstr>
      <vt:lpstr>Mettre en place le schéma pluriannuel d’accessibilité : une obligation légale française </vt:lpstr>
      <vt:lpstr>Obligations légales</vt:lpstr>
      <vt:lpstr>Sanctions &amp; contrôle</vt:lpstr>
      <vt:lpstr>Présentation PowerPoint</vt:lpstr>
      <vt:lpstr>Un schéma, ça ressemble à quoi ? </vt:lpstr>
      <vt:lpstr>Et un plan d’actions ?</vt:lpstr>
      <vt:lpstr>Tout d’abord : qui va s’en occuper ?</vt:lpstr>
      <vt:lpstr>Élaboration du schéma et des plans d’actions</vt:lpstr>
      <vt:lpstr>Se poser les bonnes questions pour démarrer</vt:lpstr>
      <vt:lpstr>Se fixer des objectifs et construire les plans</vt:lpstr>
      <vt:lpstr>Exemples d’actions à mettre en place en priorité (plan annuel 1)</vt:lpstr>
      <vt:lpstr>Comment suivre l’accessibilité</vt:lpstr>
      <vt:lpstr>Suivre l’accessibilité, mesure et indicateurs</vt:lpstr>
      <vt:lpstr>Indicateurs à suivre</vt:lpstr>
      <vt:lpstr>Schémas pluriannuels d’accessibilité</vt:lpstr>
      <vt:lpstr>Schémas — secteur public</vt:lpstr>
      <vt:lpstr>Schémas — secteur privé</vt:lpstr>
      <vt:lpstr>Références et ressources</vt:lpstr>
      <vt:lpstr>Textes internationaux et européens</vt:lpstr>
      <vt:lpstr>Textes légaux français</vt:lpstr>
      <vt:lpstr>Normes et référentiels</vt:lpstr>
      <vt:lpstr>Audit RGAA</vt:lpstr>
      <vt:lpstr>Gardons contact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Piloter l’accessibilité numérique : le rôle de référent·e</dc:title>
  <dc:subject/>
  <dc:creator>Luce Carevic</dc:creator>
  <cp:keywords/>
  <dc:description/>
  <cp:lastModifiedBy>Audrey Maniez</cp:lastModifiedBy>
  <cp:revision>1</cp:revision>
  <dcterms:created xsi:type="dcterms:W3CDTF">2023-01-27T16:24:55Z</dcterms:created>
  <dcterms:modified xsi:type="dcterms:W3CDTF">2025-06-16T13:29:38Z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0x01010090D74C303420574EB4271F1D9BF8C701</vt:lpwstr>
  </property>
  <property fmtid="{D5CDD505-2E9C-101B-9397-08002B2CF9AE}" pid="3" name="MediaServiceImageTags">
    <vt:lpwstr/>
  </property>
</Properties>
</file>