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Barlow Light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font" Target="fonts/BarlowLigh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Ligh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BarlowLight-regular.fntdata"/><Relationship Id="rId8" Type="http://schemas.openxmlformats.org/officeDocument/2006/relationships/font" Target="fonts/BarlowLigh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494dca26b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494dca26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 1">
  <p:cSld name="BLANK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20 </a:t>
            </a: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" name="Google Shape;53;p13"/>
          <p:cNvGrpSpPr/>
          <p:nvPr/>
        </p:nvGrpSpPr>
        <p:grpSpPr>
          <a:xfrm>
            <a:off x="141759" y="244697"/>
            <a:ext cx="350079" cy="350079"/>
            <a:chOff x="2037825" y="3254050"/>
            <a:chExt cx="296175" cy="296175"/>
          </a:xfrm>
        </p:grpSpPr>
        <p:sp>
          <p:nvSpPr>
            <p:cNvPr id="54" name="Google Shape;54;p13"/>
            <p:cNvSpPr/>
            <p:nvPr/>
          </p:nvSpPr>
          <p:spPr>
            <a:xfrm>
              <a:off x="2063825" y="3254050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2178025" y="3289500"/>
              <a:ext cx="104000" cy="67950"/>
            </a:xfrm>
            <a:custGeom>
              <a:rect b="b" l="l" r="r" t="t"/>
              <a:pathLst>
                <a:path extrusionOk="0" h="2718" w="416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2070125" y="3444225"/>
              <a:ext cx="106350" cy="69075"/>
            </a:xfrm>
            <a:custGeom>
              <a:rect b="b" l="l" r="r" t="t"/>
              <a:pathLst>
                <a:path extrusionOk="0" h="2763" w="4254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2219775" y="3375350"/>
              <a:ext cx="89025" cy="85875"/>
            </a:xfrm>
            <a:custGeom>
              <a:rect b="b" l="l" r="r" t="t"/>
              <a:pathLst>
                <a:path extrusionOk="0" h="3435" w="3561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037825" y="3339125"/>
              <a:ext cx="138650" cy="88225"/>
            </a:xfrm>
            <a:custGeom>
              <a:rect b="b" l="l" r="r" t="t"/>
              <a:pathLst>
                <a:path extrusionOk="0" h="3529" w="5546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2193775" y="3460400"/>
              <a:ext cx="140225" cy="89825"/>
            </a:xfrm>
            <a:custGeom>
              <a:rect b="b" l="l" r="r" t="t"/>
              <a:pathLst>
                <a:path extrusionOk="0" h="3593" w="5609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13"/>
          <p:cNvSpPr txBox="1"/>
          <p:nvPr/>
        </p:nvSpPr>
        <p:spPr>
          <a:xfrm>
            <a:off x="633600" y="4713025"/>
            <a:ext cx="7688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711575" y="1050799"/>
            <a:ext cx="2552100" cy="29706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3518054" y="1050750"/>
            <a:ext cx="2552100" cy="29706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6324533" y="1050750"/>
            <a:ext cx="2552100" cy="29706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