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Barlow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boldItalic.fntdata"/><Relationship Id="rId10" Type="http://schemas.openxmlformats.org/officeDocument/2006/relationships/font" Target="fonts/Barlow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Barlow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50" name="Google Shape;50;p12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12"/>
          <p:cNvGrpSpPr/>
          <p:nvPr/>
        </p:nvGrpSpPr>
        <p:grpSpPr>
          <a:xfrm>
            <a:off x="8548917" y="296057"/>
            <a:ext cx="395772" cy="395772"/>
            <a:chOff x="1190625" y="238125"/>
            <a:chExt cx="5235075" cy="5235075"/>
          </a:xfrm>
        </p:grpSpPr>
        <p:sp>
          <p:nvSpPr>
            <p:cNvPr id="52" name="Google Shape;52;p12"/>
            <p:cNvSpPr/>
            <p:nvPr/>
          </p:nvSpPr>
          <p:spPr>
            <a:xfrm>
              <a:off x="2315100" y="1168900"/>
              <a:ext cx="2952100" cy="3373700"/>
            </a:xfrm>
            <a:custGeom>
              <a:rect b="b" l="l" r="r" t="t"/>
              <a:pathLst>
                <a:path extrusionOk="0" h="134948" w="118084">
                  <a:moveTo>
                    <a:pt x="69703" y="1"/>
                  </a:moveTo>
                  <a:cubicBezTo>
                    <a:pt x="69732" y="18483"/>
                    <a:pt x="69791" y="73192"/>
                    <a:pt x="69614" y="94277"/>
                  </a:cubicBezTo>
                  <a:cubicBezTo>
                    <a:pt x="69555" y="101848"/>
                    <a:pt x="66627" y="108827"/>
                    <a:pt x="61393" y="113914"/>
                  </a:cubicBezTo>
                  <a:cubicBezTo>
                    <a:pt x="56291" y="118871"/>
                    <a:pt x="49391" y="121638"/>
                    <a:pt x="41981" y="121638"/>
                  </a:cubicBezTo>
                  <a:cubicBezTo>
                    <a:pt x="41788" y="121638"/>
                    <a:pt x="41595" y="121636"/>
                    <a:pt x="41402" y="121632"/>
                  </a:cubicBezTo>
                  <a:cubicBezTo>
                    <a:pt x="26527" y="121336"/>
                    <a:pt x="14462" y="109005"/>
                    <a:pt x="14491" y="94159"/>
                  </a:cubicBezTo>
                  <a:cubicBezTo>
                    <a:pt x="14491" y="82094"/>
                    <a:pt x="22387" y="71477"/>
                    <a:pt x="33950" y="67988"/>
                  </a:cubicBezTo>
                  <a:lnTo>
                    <a:pt x="33861" y="54473"/>
                  </a:lnTo>
                  <a:cubicBezTo>
                    <a:pt x="25522" y="56070"/>
                    <a:pt x="17360" y="60949"/>
                    <a:pt x="11238" y="68224"/>
                  </a:cubicBezTo>
                  <a:cubicBezTo>
                    <a:pt x="3401" y="77480"/>
                    <a:pt x="1" y="88984"/>
                    <a:pt x="1864" y="99837"/>
                  </a:cubicBezTo>
                  <a:cubicBezTo>
                    <a:pt x="3668" y="109951"/>
                    <a:pt x="8961" y="119148"/>
                    <a:pt x="16857" y="125772"/>
                  </a:cubicBezTo>
                  <a:cubicBezTo>
                    <a:pt x="23901" y="131741"/>
                    <a:pt x="32192" y="134947"/>
                    <a:pt x="40396" y="134947"/>
                  </a:cubicBezTo>
                  <a:cubicBezTo>
                    <a:pt x="41215" y="134947"/>
                    <a:pt x="42034" y="134915"/>
                    <a:pt x="42851" y="134851"/>
                  </a:cubicBezTo>
                  <a:cubicBezTo>
                    <a:pt x="66893" y="133017"/>
                    <a:pt x="82508" y="116634"/>
                    <a:pt x="82596" y="93183"/>
                  </a:cubicBezTo>
                  <a:lnTo>
                    <a:pt x="82626" y="43738"/>
                  </a:lnTo>
                  <a:cubicBezTo>
                    <a:pt x="82626" y="40066"/>
                    <a:pt x="85620" y="37517"/>
                    <a:pt x="88833" y="37517"/>
                  </a:cubicBezTo>
                  <a:cubicBezTo>
                    <a:pt x="90045" y="37517"/>
                    <a:pt x="91289" y="37880"/>
                    <a:pt x="92414" y="38681"/>
                  </a:cubicBezTo>
                  <a:cubicBezTo>
                    <a:pt x="100014" y="44064"/>
                    <a:pt x="111163" y="46104"/>
                    <a:pt x="118083" y="46873"/>
                  </a:cubicBezTo>
                  <a:lnTo>
                    <a:pt x="118083" y="34127"/>
                  </a:lnTo>
                  <a:cubicBezTo>
                    <a:pt x="112405" y="32530"/>
                    <a:pt x="106432" y="30697"/>
                    <a:pt x="101197" y="27503"/>
                  </a:cubicBezTo>
                  <a:cubicBezTo>
                    <a:pt x="91320" y="21441"/>
                    <a:pt x="85228" y="12214"/>
                    <a:pt x="83069" y="30"/>
                  </a:cubicBezTo>
                  <a:lnTo>
                    <a:pt x="83069" y="1"/>
                  </a:ln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12"/>
            <p:cNvSpPr/>
            <p:nvPr/>
          </p:nvSpPr>
          <p:spPr>
            <a:xfrm>
              <a:off x="1190625" y="238125"/>
              <a:ext cx="5235075" cy="5235075"/>
            </a:xfrm>
            <a:custGeom>
              <a:rect b="b" l="l" r="r" t="t"/>
              <a:pathLst>
                <a:path extrusionOk="0" h="209403" w="209403">
                  <a:moveTo>
                    <a:pt x="108469" y="24836"/>
                  </a:moveTo>
                  <a:cubicBezTo>
                    <a:pt x="108549" y="24836"/>
                    <a:pt x="108628" y="24838"/>
                    <a:pt x="108708" y="24841"/>
                  </a:cubicBezTo>
                  <a:lnTo>
                    <a:pt x="132248" y="24841"/>
                  </a:lnTo>
                  <a:cubicBezTo>
                    <a:pt x="132267" y="24841"/>
                    <a:pt x="132287" y="24841"/>
                    <a:pt x="132306" y="24841"/>
                  </a:cubicBezTo>
                  <a:cubicBezTo>
                    <a:pt x="136154" y="24841"/>
                    <a:pt x="139377" y="27758"/>
                    <a:pt x="139789" y="31583"/>
                  </a:cubicBezTo>
                  <a:cubicBezTo>
                    <a:pt x="140794" y="42082"/>
                    <a:pt x="144993" y="49445"/>
                    <a:pt x="152653" y="54147"/>
                  </a:cubicBezTo>
                  <a:cubicBezTo>
                    <a:pt x="156556" y="56542"/>
                    <a:pt x="161406" y="57991"/>
                    <a:pt x="166463" y="59411"/>
                  </a:cubicBezTo>
                  <a:cubicBezTo>
                    <a:pt x="167557" y="59736"/>
                    <a:pt x="168651" y="59973"/>
                    <a:pt x="169775" y="60150"/>
                  </a:cubicBezTo>
                  <a:cubicBezTo>
                    <a:pt x="173028" y="60357"/>
                    <a:pt x="175512" y="63078"/>
                    <a:pt x="175453" y="66331"/>
                  </a:cubicBezTo>
                  <a:lnTo>
                    <a:pt x="175453" y="90787"/>
                  </a:lnTo>
                  <a:cubicBezTo>
                    <a:pt x="175453" y="92414"/>
                    <a:pt x="174802" y="94011"/>
                    <a:pt x="173620" y="95194"/>
                  </a:cubicBezTo>
                  <a:cubicBezTo>
                    <a:pt x="172462" y="96322"/>
                    <a:pt x="170909" y="96969"/>
                    <a:pt x="169292" y="96969"/>
                  </a:cubicBezTo>
                  <a:cubicBezTo>
                    <a:pt x="169256" y="96969"/>
                    <a:pt x="169220" y="96969"/>
                    <a:pt x="169184" y="96968"/>
                  </a:cubicBezTo>
                  <a:cubicBezTo>
                    <a:pt x="168444" y="96968"/>
                    <a:pt x="154871" y="96702"/>
                    <a:pt x="141888" y="91970"/>
                  </a:cubicBezTo>
                  <a:cubicBezTo>
                    <a:pt x="141720" y="91905"/>
                    <a:pt x="141550" y="91875"/>
                    <a:pt x="141384" y="91875"/>
                  </a:cubicBezTo>
                  <a:cubicBezTo>
                    <a:pt x="140646" y="91875"/>
                    <a:pt x="139996" y="92474"/>
                    <a:pt x="139996" y="93271"/>
                  </a:cubicBezTo>
                  <a:lnTo>
                    <a:pt x="139966" y="130444"/>
                  </a:lnTo>
                  <a:cubicBezTo>
                    <a:pt x="139848" y="160371"/>
                    <a:pt x="119265" y="182077"/>
                    <a:pt x="88776" y="184443"/>
                  </a:cubicBezTo>
                  <a:cubicBezTo>
                    <a:pt x="87653" y="184532"/>
                    <a:pt x="86529" y="184561"/>
                    <a:pt x="85405" y="184561"/>
                  </a:cubicBezTo>
                  <a:cubicBezTo>
                    <a:pt x="61481" y="184561"/>
                    <a:pt x="39095" y="164896"/>
                    <a:pt x="34629" y="139168"/>
                  </a:cubicBezTo>
                  <a:cubicBezTo>
                    <a:pt x="32116" y="124707"/>
                    <a:pt x="36522" y="109507"/>
                    <a:pt x="46724" y="97441"/>
                  </a:cubicBezTo>
                  <a:cubicBezTo>
                    <a:pt x="56803" y="85541"/>
                    <a:pt x="70647" y="78721"/>
                    <a:pt x="84747" y="78721"/>
                  </a:cubicBezTo>
                  <a:cubicBezTo>
                    <a:pt x="84839" y="78721"/>
                    <a:pt x="84930" y="78721"/>
                    <a:pt x="85021" y="78722"/>
                  </a:cubicBezTo>
                  <a:cubicBezTo>
                    <a:pt x="88392" y="78722"/>
                    <a:pt x="91142" y="81472"/>
                    <a:pt x="91172" y="84873"/>
                  </a:cubicBezTo>
                  <a:lnTo>
                    <a:pt x="91349" y="108856"/>
                  </a:lnTo>
                  <a:cubicBezTo>
                    <a:pt x="91349" y="112641"/>
                    <a:pt x="88658" y="116013"/>
                    <a:pt x="84902" y="116545"/>
                  </a:cubicBezTo>
                  <a:cubicBezTo>
                    <a:pt x="77125" y="117580"/>
                    <a:pt x="71447" y="124441"/>
                    <a:pt x="71890" y="132277"/>
                  </a:cubicBezTo>
                  <a:cubicBezTo>
                    <a:pt x="72334" y="140114"/>
                    <a:pt x="78751" y="146295"/>
                    <a:pt x="86618" y="146443"/>
                  </a:cubicBezTo>
                  <a:cubicBezTo>
                    <a:pt x="86736" y="146445"/>
                    <a:pt x="86855" y="146446"/>
                    <a:pt x="86973" y="146446"/>
                  </a:cubicBezTo>
                  <a:cubicBezTo>
                    <a:pt x="91096" y="146446"/>
                    <a:pt x="94919" y="144946"/>
                    <a:pt x="97707" y="142243"/>
                  </a:cubicBezTo>
                  <a:cubicBezTo>
                    <a:pt x="100605" y="139434"/>
                    <a:pt x="102143" y="135619"/>
                    <a:pt x="102173" y="131390"/>
                  </a:cubicBezTo>
                  <a:cubicBezTo>
                    <a:pt x="102380" y="106047"/>
                    <a:pt x="102291" y="31790"/>
                    <a:pt x="102291" y="31051"/>
                  </a:cubicBezTo>
                  <a:cubicBezTo>
                    <a:pt x="102291" y="28419"/>
                    <a:pt x="103917" y="26083"/>
                    <a:pt x="106401" y="25196"/>
                  </a:cubicBezTo>
                  <a:cubicBezTo>
                    <a:pt x="107067" y="24956"/>
                    <a:pt x="107756" y="24836"/>
                    <a:pt x="108469" y="24836"/>
                  </a:cubicBezTo>
                  <a:close/>
                  <a:moveTo>
                    <a:pt x="33831" y="0"/>
                  </a:moveTo>
                  <a:cubicBezTo>
                    <a:pt x="15141" y="0"/>
                    <a:pt x="0" y="15141"/>
                    <a:pt x="0" y="33831"/>
                  </a:cubicBezTo>
                  <a:lnTo>
                    <a:pt x="0" y="175601"/>
                  </a:lnTo>
                  <a:cubicBezTo>
                    <a:pt x="0" y="194261"/>
                    <a:pt x="15141" y="209402"/>
                    <a:pt x="33831" y="209402"/>
                  </a:cubicBezTo>
                  <a:lnTo>
                    <a:pt x="175601" y="209402"/>
                  </a:lnTo>
                  <a:cubicBezTo>
                    <a:pt x="194261" y="209402"/>
                    <a:pt x="209402" y="194261"/>
                    <a:pt x="209402" y="175601"/>
                  </a:cubicBezTo>
                  <a:lnTo>
                    <a:pt x="209402" y="33831"/>
                  </a:lnTo>
                  <a:cubicBezTo>
                    <a:pt x="209402" y="15141"/>
                    <a:pt x="194261" y="0"/>
                    <a:pt x="175601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" name="Google Shape;54;p12"/>
          <p:cNvGrpSpPr/>
          <p:nvPr/>
        </p:nvGrpSpPr>
        <p:grpSpPr>
          <a:xfrm>
            <a:off x="106480" y="279008"/>
            <a:ext cx="437674" cy="429888"/>
            <a:chOff x="57600" y="371550"/>
            <a:chExt cx="748800" cy="638100"/>
          </a:xfrm>
        </p:grpSpPr>
        <p:grpSp>
          <p:nvGrpSpPr>
            <p:cNvPr id="55" name="Google Shape;55;p12"/>
            <p:cNvGrpSpPr/>
            <p:nvPr/>
          </p:nvGrpSpPr>
          <p:grpSpPr>
            <a:xfrm>
              <a:off x="215760" y="414191"/>
              <a:ext cx="429450" cy="552797"/>
              <a:chOff x="2037825" y="4085775"/>
              <a:chExt cx="157550" cy="191425"/>
            </a:xfrm>
          </p:grpSpPr>
          <p:sp>
            <p:nvSpPr>
              <p:cNvPr id="56" name="Google Shape;56;p12"/>
              <p:cNvSpPr/>
              <p:nvPr/>
            </p:nvSpPr>
            <p:spPr>
              <a:xfrm>
                <a:off x="2072500" y="4085775"/>
                <a:ext cx="88225" cy="86675"/>
              </a:xfrm>
              <a:custGeom>
                <a:rect b="b" l="l" r="r" t="t"/>
                <a:pathLst>
                  <a:path extrusionOk="0" h="3467" w="3529">
                    <a:moveTo>
                      <a:pt x="1764" y="1"/>
                    </a:moveTo>
                    <a:cubicBezTo>
                      <a:pt x="819" y="1"/>
                      <a:pt x="0" y="788"/>
                      <a:pt x="0" y="1734"/>
                    </a:cubicBezTo>
                    <a:cubicBezTo>
                      <a:pt x="0" y="2679"/>
                      <a:pt x="819" y="3466"/>
                      <a:pt x="1764" y="3466"/>
                    </a:cubicBezTo>
                    <a:cubicBezTo>
                      <a:pt x="2709" y="3466"/>
                      <a:pt x="3529" y="2679"/>
                      <a:pt x="3529" y="1734"/>
                    </a:cubicBezTo>
                    <a:cubicBezTo>
                      <a:pt x="3529" y="788"/>
                      <a:pt x="2741" y="1"/>
                      <a:pt x="17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12"/>
              <p:cNvSpPr/>
              <p:nvPr/>
            </p:nvSpPr>
            <p:spPr>
              <a:xfrm>
                <a:off x="2037825" y="4168475"/>
                <a:ext cx="157550" cy="108725"/>
              </a:xfrm>
              <a:custGeom>
                <a:rect b="b" l="l" r="r" t="t"/>
                <a:pathLst>
                  <a:path extrusionOk="0" h="4349" w="6302">
                    <a:moveTo>
                      <a:pt x="1356" y="1"/>
                    </a:moveTo>
                    <a:cubicBezTo>
                      <a:pt x="568" y="568"/>
                      <a:pt x="1" y="1513"/>
                      <a:pt x="1" y="2553"/>
                    </a:cubicBezTo>
                    <a:lnTo>
                      <a:pt x="1" y="3970"/>
                    </a:lnTo>
                    <a:cubicBezTo>
                      <a:pt x="1" y="4222"/>
                      <a:pt x="158" y="4348"/>
                      <a:pt x="347" y="4348"/>
                    </a:cubicBezTo>
                    <a:lnTo>
                      <a:pt x="5955" y="4348"/>
                    </a:lnTo>
                    <a:cubicBezTo>
                      <a:pt x="6144" y="4348"/>
                      <a:pt x="6302" y="4191"/>
                      <a:pt x="6302" y="3970"/>
                    </a:cubicBezTo>
                    <a:lnTo>
                      <a:pt x="6302" y="2553"/>
                    </a:lnTo>
                    <a:cubicBezTo>
                      <a:pt x="6302" y="1513"/>
                      <a:pt x="5798" y="599"/>
                      <a:pt x="4947" y="1"/>
                    </a:cubicBezTo>
                    <a:cubicBezTo>
                      <a:pt x="4538" y="505"/>
                      <a:pt x="3844" y="820"/>
                      <a:pt x="3151" y="820"/>
                    </a:cubicBezTo>
                    <a:cubicBezTo>
                      <a:pt x="2427" y="820"/>
                      <a:pt x="1765" y="505"/>
                      <a:pt x="135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8" name="Google Shape;58;p12"/>
            <p:cNvSpPr/>
            <p:nvPr/>
          </p:nvSpPr>
          <p:spPr>
            <a:xfrm>
              <a:off x="57600" y="371550"/>
              <a:ext cx="748800" cy="638100"/>
            </a:xfrm>
            <a:prstGeom prst="noSmoking">
              <a:avLst>
                <a:gd fmla="val 6253" name="adj"/>
              </a:avLst>
            </a:prstGeom>
            <a:solidFill>
              <a:srgbClr val="E633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12"/>
          <p:cNvSpPr txBox="1"/>
          <p:nvPr/>
        </p:nvSpPr>
        <p:spPr>
          <a:xfrm>
            <a:off x="633600" y="4644475"/>
            <a:ext cx="795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0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80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jpg"/><Relationship Id="rId5" Type="http://schemas.openxmlformats.org/officeDocument/2006/relationships/image" Target="../media/image9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193418" y="0"/>
            <a:ext cx="2435030" cy="472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1250" y="755763"/>
            <a:ext cx="1806551" cy="3211651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2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861925" y="142339"/>
            <a:ext cx="789600" cy="7764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1102257" y="206262"/>
            <a:ext cx="3090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688145" y="0"/>
            <a:ext cx="2435030" cy="472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5975" y="725850"/>
            <a:ext cx="1806551" cy="3286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5975" y="725850"/>
            <a:ext cx="1806551" cy="3286373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/>
          <p:nvPr/>
        </p:nvSpPr>
        <p:spPr>
          <a:xfrm>
            <a:off x="4356652" y="142339"/>
            <a:ext cx="789600" cy="7764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 txBox="1"/>
          <p:nvPr/>
        </p:nvSpPr>
        <p:spPr>
          <a:xfrm>
            <a:off x="4596984" y="206262"/>
            <a:ext cx="3090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429470" y="702536"/>
            <a:ext cx="381000" cy="349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41445">
            <a:off x="6340340" y="800051"/>
            <a:ext cx="1338271" cy="136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56531" y="1997428"/>
            <a:ext cx="985619" cy="93663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/>
          <p:nvPr/>
        </p:nvSpPr>
        <p:spPr>
          <a:xfrm>
            <a:off x="2043696" y="1839150"/>
            <a:ext cx="381000" cy="349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41445">
            <a:off x="2001322" y="1678090"/>
            <a:ext cx="1338271" cy="136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99300" y="1970237"/>
            <a:ext cx="1042851" cy="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402334" y="0"/>
            <a:ext cx="2290442" cy="467154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2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64967" y="715225"/>
            <a:ext cx="1755475" cy="319344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/>
          <p:nvPr/>
        </p:nvSpPr>
        <p:spPr>
          <a:xfrm>
            <a:off x="1090525" y="140784"/>
            <a:ext cx="742800" cy="768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 txBox="1"/>
          <p:nvPr/>
        </p:nvSpPr>
        <p:spPr>
          <a:xfrm>
            <a:off x="1271335" y="203175"/>
            <a:ext cx="290700" cy="4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1" name="Google Shape;91;p15"/>
          <p:cNvSpPr/>
          <p:nvPr/>
        </p:nvSpPr>
        <p:spPr>
          <a:xfrm>
            <a:off x="1873317" y="3478865"/>
            <a:ext cx="290700" cy="345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174503">
            <a:off x="1991932" y="2529563"/>
            <a:ext cx="1304181" cy="1303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67376" y="1754159"/>
            <a:ext cx="1205149" cy="1204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