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Barlow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italic.fntdata"/><Relationship Id="rId10" Type="http://schemas.openxmlformats.org/officeDocument/2006/relationships/font" Target="fonts/Barlow-bold.fntdata"/><Relationship Id="rId12" Type="http://schemas.openxmlformats.org/officeDocument/2006/relationships/font" Target="fonts/Barlow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cf455f93eb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cf455f93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>
            <a:off x="8472455" y="297144"/>
            <a:ext cx="357003" cy="393589"/>
            <a:chOff x="266768" y="1721375"/>
            <a:chExt cx="397907" cy="397887"/>
          </a:xfrm>
        </p:grpSpPr>
        <p:sp>
          <p:nvSpPr>
            <p:cNvPr id="17" name="Google Shape;17;p3"/>
            <p:cNvSpPr/>
            <p:nvPr/>
          </p:nvSpPr>
          <p:spPr>
            <a:xfrm>
              <a:off x="454843" y="1791037"/>
              <a:ext cx="136218" cy="328222"/>
            </a:xfrm>
            <a:custGeom>
              <a:rect b="b" l="l" r="r" t="t"/>
              <a:pathLst>
                <a:path extrusionOk="0" h="15727" w="6527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266768" y="1721375"/>
              <a:ext cx="397907" cy="397887"/>
            </a:xfrm>
            <a:custGeom>
              <a:rect b="b" l="l" r="r" t="t"/>
              <a:pathLst>
                <a:path extrusionOk="0" h="19065" w="19066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3"/>
          <p:cNvGrpSpPr/>
          <p:nvPr/>
        </p:nvGrpSpPr>
        <p:grpSpPr>
          <a:xfrm>
            <a:off x="106673" y="333561"/>
            <a:ext cx="420271" cy="320774"/>
            <a:chOff x="-1951475" y="3273100"/>
            <a:chExt cx="291875" cy="222775"/>
          </a:xfrm>
        </p:grpSpPr>
        <p:sp>
          <p:nvSpPr>
            <p:cNvPr id="20" name="Google Shape;20;p3"/>
            <p:cNvSpPr/>
            <p:nvPr/>
          </p:nvSpPr>
          <p:spPr>
            <a:xfrm>
              <a:off x="-1951475" y="3325050"/>
              <a:ext cx="51225" cy="119250"/>
            </a:xfrm>
            <a:custGeom>
              <a:rect b="b" l="l" r="r" t="t"/>
              <a:pathLst>
                <a:path extrusionOk="0" h="4770" w="2049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-1711250" y="3273100"/>
              <a:ext cx="51650" cy="221725"/>
            </a:xfrm>
            <a:custGeom>
              <a:rect b="b" l="l" r="r" t="t"/>
              <a:pathLst>
                <a:path extrusionOk="0" h="8869" w="2066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-1886900" y="3296575"/>
              <a:ext cx="156775" cy="199300"/>
            </a:xfrm>
            <a:custGeom>
              <a:rect b="b" l="l" r="r" t="t"/>
              <a:pathLst>
                <a:path extrusionOk="0" h="7972" w="6271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" name="Google Shape;23;p3"/>
          <p:cNvSpPr txBox="1"/>
          <p:nvPr/>
        </p:nvSpPr>
        <p:spPr>
          <a:xfrm>
            <a:off x="685800" y="4625725"/>
            <a:ext cx="828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0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8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9.png"/><Relationship Id="rId8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098538" y="0"/>
            <a:ext cx="2297818" cy="448737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3059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b="6328" l="0" r="0" t="2489"/>
          <a:stretch/>
        </p:blipFill>
        <p:spPr>
          <a:xfrm>
            <a:off x="1304137" y="621686"/>
            <a:ext cx="1657692" cy="321375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>
            <a:off x="785725" y="135233"/>
            <a:ext cx="745200" cy="7377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1012514" y="268360"/>
            <a:ext cx="2916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599645" y="0"/>
            <a:ext cx="2297818" cy="448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5">
            <a:alphaModFix/>
          </a:blip>
          <a:srcRect b="6331" l="0" r="0" t="6331"/>
          <a:stretch/>
        </p:blipFill>
        <p:spPr>
          <a:xfrm>
            <a:off x="4805245" y="757153"/>
            <a:ext cx="1657692" cy="307828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>
            <a:off x="4286832" y="135233"/>
            <a:ext cx="745200" cy="7377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4513621" y="268360"/>
            <a:ext cx="2916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2519925" y="1039830"/>
            <a:ext cx="359700" cy="331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4805245" y="2948880"/>
            <a:ext cx="1807800" cy="3897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30638">
            <a:off x="5987869" y="2754962"/>
            <a:ext cx="1268772" cy="1292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30638">
            <a:off x="2465929" y="1025096"/>
            <a:ext cx="1268772" cy="1292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12999" y="1911688"/>
            <a:ext cx="1205516" cy="1153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21699" y="1969795"/>
            <a:ext cx="1084051" cy="1037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484277" y="0"/>
            <a:ext cx="2332627" cy="45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1707776" y="698109"/>
            <a:ext cx="1682807" cy="3143932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/>
          <p:nvPr/>
        </p:nvSpPr>
        <p:spPr>
          <a:xfrm>
            <a:off x="1166725" y="136824"/>
            <a:ext cx="756600" cy="7464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 txBox="1"/>
          <p:nvPr/>
        </p:nvSpPr>
        <p:spPr>
          <a:xfrm>
            <a:off x="1396950" y="195317"/>
            <a:ext cx="296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402172" y="0"/>
            <a:ext cx="2332627" cy="454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610886" y="748570"/>
            <a:ext cx="1682807" cy="314944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/>
          <p:nvPr/>
        </p:nvSpPr>
        <p:spPr>
          <a:xfrm>
            <a:off x="4084620" y="136824"/>
            <a:ext cx="756600" cy="7464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 txBox="1"/>
          <p:nvPr/>
        </p:nvSpPr>
        <p:spPr>
          <a:xfrm>
            <a:off x="4314844" y="195317"/>
            <a:ext cx="296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3" name="Google Shape;93;p15"/>
          <p:cNvSpPr/>
          <p:nvPr/>
        </p:nvSpPr>
        <p:spPr>
          <a:xfrm>
            <a:off x="1642636" y="2946520"/>
            <a:ext cx="1813200" cy="2487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4532700" y="3104307"/>
            <a:ext cx="1835400" cy="373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6228467" y="2590925"/>
            <a:ext cx="1328408" cy="1266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35960">
            <a:off x="2931783" y="2810684"/>
            <a:ext cx="1285031" cy="1310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6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2189992" y="0"/>
            <a:ext cx="1919174" cy="403687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3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2373876" y="620724"/>
            <a:ext cx="1384533" cy="279542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/>
          <p:nvPr/>
        </p:nvSpPr>
        <p:spPr>
          <a:xfrm>
            <a:off x="1928725" y="121657"/>
            <a:ext cx="622500" cy="6636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 txBox="1"/>
          <p:nvPr/>
        </p:nvSpPr>
        <p:spPr>
          <a:xfrm>
            <a:off x="2041943" y="165219"/>
            <a:ext cx="2436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5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6" name="Google Shape;106;p16"/>
          <p:cNvSpPr/>
          <p:nvPr/>
        </p:nvSpPr>
        <p:spPr>
          <a:xfrm>
            <a:off x="2315119" y="3167385"/>
            <a:ext cx="1491600" cy="298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314279">
            <a:off x="3490733" y="3135256"/>
            <a:ext cx="1116697" cy="1102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