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Lst>
  <p:sldSz cy="10440000" cx="7560000"/>
  <p:notesSz cx="6858000" cy="9144000"/>
  <p:embeddedFontLst>
    <p:embeddedFont>
      <p:font typeface="Roboto"/>
      <p:regular r:id="rId9"/>
      <p:bold r:id="rId10"/>
      <p:italic r:id="rId11"/>
      <p:boldItalic r:id="rId12"/>
    </p:embeddedFont>
    <p:embeddedFont>
      <p:font typeface="Fira Sans Medium"/>
      <p:regular r:id="rId13"/>
      <p:bold r:id="rId14"/>
      <p:italic r:id="rId15"/>
      <p:boldItalic r:id="rId16"/>
    </p:embeddedFont>
    <p:embeddedFont>
      <p:font typeface="Barlow"/>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948">
          <p15:clr>
            <a:srgbClr val="747775"/>
          </p15:clr>
        </p15:guide>
        <p15:guide id="2" pos="272">
          <p15:clr>
            <a:srgbClr val="747775"/>
          </p15:clr>
        </p15:guide>
        <p15:guide id="3" pos="544">
          <p15:clr>
            <a:srgbClr val="747775"/>
          </p15:clr>
        </p15:guide>
        <p15:guide id="4" pos="4218">
          <p15:clr>
            <a:srgbClr val="747775"/>
          </p15:clr>
        </p15:guide>
        <p15:guide id="5" pos="4490">
          <p15:clr>
            <a:srgbClr val="747775"/>
          </p15:clr>
        </p15:guide>
        <p15:guide id="6" orient="horz" pos="483">
          <p15:clr>
            <a:srgbClr val="747775"/>
          </p15:clr>
        </p15:guide>
      </p15:sldGuideLst>
    </p:ext>
    <p:ext uri="GoogleSlidesCustomDataVersion2">
      <go:slidesCustomData xmlns:go="http://customooxmlschemas.google.com/" r:id="rId21" roundtripDataSignature="AMtx7mgWkGncSfcnb2BQNbtYhMVRYzNMk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948" orient="horz"/>
        <p:guide pos="272"/>
        <p:guide pos="544"/>
        <p:guide pos="4218"/>
        <p:guide pos="4490"/>
        <p:guide pos="483"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Barlow-boldItalic.fntdata"/><Relationship Id="rId11" Type="http://schemas.openxmlformats.org/officeDocument/2006/relationships/font" Target="fonts/Roboto-italic.fntdata"/><Relationship Id="rId10" Type="http://schemas.openxmlformats.org/officeDocument/2006/relationships/font" Target="fonts/Roboto-bold.fntdata"/><Relationship Id="rId21" Type="http://customschemas.google.com/relationships/presentationmetadata" Target="metadata"/><Relationship Id="rId13" Type="http://schemas.openxmlformats.org/officeDocument/2006/relationships/font" Target="fonts/FiraSansMedium-regular.fntdata"/><Relationship Id="rId12" Type="http://schemas.openxmlformats.org/officeDocument/2006/relationships/font" Target="fonts/Robo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regular.fntdata"/><Relationship Id="rId15" Type="http://schemas.openxmlformats.org/officeDocument/2006/relationships/font" Target="fonts/FiraSansMedium-italic.fntdata"/><Relationship Id="rId14" Type="http://schemas.openxmlformats.org/officeDocument/2006/relationships/font" Target="fonts/FiraSansMedium-bold.fntdata"/><Relationship Id="rId17" Type="http://schemas.openxmlformats.org/officeDocument/2006/relationships/font" Target="fonts/Barlow-regular.fntdata"/><Relationship Id="rId16" Type="http://schemas.openxmlformats.org/officeDocument/2006/relationships/font" Target="fonts/FiraSansMedium-boldItalic.fntdata"/><Relationship Id="rId5" Type="http://schemas.openxmlformats.org/officeDocument/2006/relationships/notesMaster" Target="notesMasters/notesMaster1.xml"/><Relationship Id="rId19" Type="http://schemas.openxmlformats.org/officeDocument/2006/relationships/font" Target="fonts/Barlow-italic.fntdata"/><Relationship Id="rId6" Type="http://schemas.openxmlformats.org/officeDocument/2006/relationships/slide" Target="slides/slide1.xml"/><Relationship Id="rId18" Type="http://schemas.openxmlformats.org/officeDocument/2006/relationships/font" Target="fonts/Barlow-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 name="Google Shape;6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impair">
  <p:cSld name="SECTION_HEADER_1">
    <p:spTree>
      <p:nvGrpSpPr>
        <p:cNvPr id="9" name="Shape 9"/>
        <p:cNvGrpSpPr/>
        <p:nvPr/>
      </p:nvGrpSpPr>
      <p:grpSpPr>
        <a:xfrm>
          <a:off x="0" y="0"/>
          <a:ext cx="0" cy="0"/>
          <a:chOff x="0" y="0"/>
          <a:chExt cx="0" cy="0"/>
        </a:xfrm>
      </p:grpSpPr>
      <p:sp>
        <p:nvSpPr>
          <p:cNvPr id="10" name="Google Shape;10;p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1" name="Google Shape;11;p5"/>
          <p:cNvSpPr txBox="1"/>
          <p:nvPr/>
        </p:nvSpPr>
        <p:spPr>
          <a:xfrm>
            <a:off x="1076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 CC-BY-SA</a:t>
            </a:r>
            <a:endParaRPr b="0" i="1" sz="1400" u="none" cap="none" strike="noStrike">
              <a:solidFill>
                <a:srgbClr val="000000"/>
              </a:solidFill>
              <a:latin typeface="Arial"/>
              <a:ea typeface="Arial"/>
              <a:cs typeface="Arial"/>
              <a:sym typeface="Arial"/>
            </a:endParaRPr>
          </a:p>
        </p:txBody>
      </p:sp>
      <p:sp>
        <p:nvSpPr>
          <p:cNvPr id="12" name="Google Shape;12;p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2" name="Shape 42"/>
        <p:cNvGrpSpPr/>
        <p:nvPr/>
      </p:nvGrpSpPr>
      <p:grpSpPr>
        <a:xfrm>
          <a:off x="0" y="0"/>
          <a:ext cx="0" cy="0"/>
          <a:chOff x="0" y="0"/>
          <a:chExt cx="0" cy="0"/>
        </a:xfrm>
      </p:grpSpPr>
      <p:sp>
        <p:nvSpPr>
          <p:cNvPr id="43" name="Google Shape;43;p14"/>
          <p:cNvSpPr txBox="1"/>
          <p:nvPr>
            <p:ph type="title"/>
          </p:nvPr>
        </p:nvSpPr>
        <p:spPr>
          <a:xfrm>
            <a:off x="257705" y="1127727"/>
            <a:ext cx="2321700" cy="15339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4" name="Google Shape;44;p14"/>
          <p:cNvSpPr txBox="1"/>
          <p:nvPr>
            <p:ph idx="1" type="body"/>
          </p:nvPr>
        </p:nvSpPr>
        <p:spPr>
          <a:xfrm>
            <a:off x="257705" y="2820535"/>
            <a:ext cx="2321700" cy="64533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5" name="Google Shape;45;p1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6" name="Shape 46"/>
        <p:cNvGrpSpPr/>
        <p:nvPr/>
      </p:nvGrpSpPr>
      <p:grpSpPr>
        <a:xfrm>
          <a:off x="0" y="0"/>
          <a:ext cx="0" cy="0"/>
          <a:chOff x="0" y="0"/>
          <a:chExt cx="0" cy="0"/>
        </a:xfrm>
      </p:grpSpPr>
      <p:sp>
        <p:nvSpPr>
          <p:cNvPr id="47" name="Google Shape;47;p15"/>
          <p:cNvSpPr txBox="1"/>
          <p:nvPr>
            <p:ph type="title"/>
          </p:nvPr>
        </p:nvSpPr>
        <p:spPr>
          <a:xfrm>
            <a:off x="405325" y="913690"/>
            <a:ext cx="5264700" cy="83034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8" name="Google Shape;48;p1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9" name="Shape 49"/>
        <p:cNvGrpSpPr/>
        <p:nvPr/>
      </p:nvGrpSpPr>
      <p:grpSpPr>
        <a:xfrm>
          <a:off x="0" y="0"/>
          <a:ext cx="0" cy="0"/>
          <a:chOff x="0" y="0"/>
          <a:chExt cx="0" cy="0"/>
        </a:xfrm>
      </p:grpSpPr>
      <p:sp>
        <p:nvSpPr>
          <p:cNvPr id="50" name="Google Shape;50;p16"/>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16"/>
          <p:cNvSpPr txBox="1"/>
          <p:nvPr>
            <p:ph type="title"/>
          </p:nvPr>
        </p:nvSpPr>
        <p:spPr>
          <a:xfrm>
            <a:off x="219508" y="2503032"/>
            <a:ext cx="3344400" cy="30087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52" name="Google Shape;52;p16"/>
          <p:cNvSpPr txBox="1"/>
          <p:nvPr>
            <p:ph idx="1" type="subTitle"/>
          </p:nvPr>
        </p:nvSpPr>
        <p:spPr>
          <a:xfrm>
            <a:off x="219508" y="5689531"/>
            <a:ext cx="3344400" cy="25068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3" name="Google Shape;53;p16"/>
          <p:cNvSpPr txBox="1"/>
          <p:nvPr>
            <p:ph idx="2" type="body"/>
          </p:nvPr>
        </p:nvSpPr>
        <p:spPr>
          <a:xfrm>
            <a:off x="4083839" y="1469689"/>
            <a:ext cx="3172200" cy="75000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54" name="Google Shape;54;p1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sp>
        <p:nvSpPr>
          <p:cNvPr id="56" name="Google Shape;56;p17"/>
          <p:cNvSpPr txBox="1"/>
          <p:nvPr>
            <p:ph idx="1" type="body"/>
          </p:nvPr>
        </p:nvSpPr>
        <p:spPr>
          <a:xfrm>
            <a:off x="257705" y="8586994"/>
            <a:ext cx="4959600" cy="12282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57" name="Google Shape;57;p1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8" name="Shape 58"/>
        <p:cNvGrpSpPr/>
        <p:nvPr/>
      </p:nvGrpSpPr>
      <p:grpSpPr>
        <a:xfrm>
          <a:off x="0" y="0"/>
          <a:ext cx="0" cy="0"/>
          <a:chOff x="0" y="0"/>
          <a:chExt cx="0" cy="0"/>
        </a:xfrm>
      </p:grpSpPr>
      <p:sp>
        <p:nvSpPr>
          <p:cNvPr id="59" name="Google Shape;59;p18"/>
          <p:cNvSpPr txBox="1"/>
          <p:nvPr>
            <p:ph hasCustomPrompt="1" type="title"/>
          </p:nvPr>
        </p:nvSpPr>
        <p:spPr>
          <a:xfrm>
            <a:off x="257705" y="2245153"/>
            <a:ext cx="7044600" cy="3985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0" name="Google Shape;60;p18"/>
          <p:cNvSpPr txBox="1"/>
          <p:nvPr>
            <p:ph idx="1" type="body"/>
          </p:nvPr>
        </p:nvSpPr>
        <p:spPr>
          <a:xfrm>
            <a:off x="257705" y="6398217"/>
            <a:ext cx="7044600" cy="26403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61" name="Google Shape;61;p1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 name="Shape 62"/>
        <p:cNvGrpSpPr/>
        <p:nvPr/>
      </p:nvGrpSpPr>
      <p:grpSpPr>
        <a:xfrm>
          <a:off x="0" y="0"/>
          <a:ext cx="0" cy="0"/>
          <a:chOff x="0" y="0"/>
          <a:chExt cx="0" cy="0"/>
        </a:xfrm>
      </p:grpSpPr>
      <p:sp>
        <p:nvSpPr>
          <p:cNvPr id="63" name="Google Shape;63;p1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pair">
  <p:cSld name="TITLE_AND_BODY_1">
    <p:spTree>
      <p:nvGrpSpPr>
        <p:cNvPr id="13" name="Shape 13"/>
        <p:cNvGrpSpPr/>
        <p:nvPr/>
      </p:nvGrpSpPr>
      <p:grpSpPr>
        <a:xfrm>
          <a:off x="0" y="0"/>
          <a:ext cx="0" cy="0"/>
          <a:chOff x="0" y="0"/>
          <a:chExt cx="0" cy="0"/>
        </a:xfrm>
      </p:grpSpPr>
      <p:sp>
        <p:nvSpPr>
          <p:cNvPr id="14" name="Google Shape;14;p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5" name="Google Shape;15;p6"/>
          <p:cNvSpPr txBox="1"/>
          <p:nvPr/>
        </p:nvSpPr>
        <p:spPr>
          <a:xfrm>
            <a:off x="314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 CC-BY-SA</a:t>
            </a:r>
            <a:endParaRPr b="0" i="1"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7"/>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8" name="Google Shape;18;p7"/>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9" name="Google Shape;19;p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impair 1">
  <p:cSld name="SECTION_HEADER_1_1">
    <p:spTree>
      <p:nvGrpSpPr>
        <p:cNvPr id="20" name="Shape 20"/>
        <p:cNvGrpSpPr/>
        <p:nvPr/>
      </p:nvGrpSpPr>
      <p:grpSpPr>
        <a:xfrm>
          <a:off x="0" y="0"/>
          <a:ext cx="0" cy="0"/>
          <a:chOff x="0" y="0"/>
          <a:chExt cx="0" cy="0"/>
        </a:xfrm>
      </p:grpSpPr>
      <p:sp>
        <p:nvSpPr>
          <p:cNvPr id="21" name="Google Shape;21;p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22" name="Google Shape;22;p8"/>
          <p:cNvSpPr txBox="1"/>
          <p:nvPr/>
        </p:nvSpPr>
        <p:spPr>
          <a:xfrm>
            <a:off x="1076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 CC-BY-SA</a:t>
            </a:r>
            <a:endParaRPr b="0" i="1" sz="1400" u="none" cap="none" strike="noStrike">
              <a:solidFill>
                <a:srgbClr val="000000"/>
              </a:solidFill>
              <a:latin typeface="Arial"/>
              <a:ea typeface="Arial"/>
              <a:cs typeface="Arial"/>
              <a:sym typeface="Arial"/>
            </a:endParaRPr>
          </a:p>
        </p:txBody>
      </p:sp>
      <p:sp>
        <p:nvSpPr>
          <p:cNvPr id="23" name="Google Shape;23;p8"/>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pair 1">
  <p:cSld name="TITLE_AND_BODY_1_1">
    <p:spTree>
      <p:nvGrpSpPr>
        <p:cNvPr id="24" name="Shape 24"/>
        <p:cNvGrpSpPr/>
        <p:nvPr/>
      </p:nvGrpSpPr>
      <p:grpSpPr>
        <a:xfrm>
          <a:off x="0" y="0"/>
          <a:ext cx="0" cy="0"/>
          <a:chOff x="0" y="0"/>
          <a:chExt cx="0" cy="0"/>
        </a:xfrm>
      </p:grpSpPr>
      <p:sp>
        <p:nvSpPr>
          <p:cNvPr id="25" name="Google Shape;25;p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26" name="Google Shape;26;p9"/>
          <p:cNvSpPr txBox="1"/>
          <p:nvPr/>
        </p:nvSpPr>
        <p:spPr>
          <a:xfrm>
            <a:off x="314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 CC-BY-SA</a:t>
            </a:r>
            <a:endParaRPr b="0" i="1"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0"/>
          <p:cNvSpPr txBox="1"/>
          <p:nvPr>
            <p:ph type="title"/>
          </p:nvPr>
        </p:nvSpPr>
        <p:spPr>
          <a:xfrm>
            <a:off x="257705" y="4365680"/>
            <a:ext cx="7044600" cy="1708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9" name="Google Shape;29;p1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0" name="Shape 30"/>
        <p:cNvGrpSpPr/>
        <p:nvPr/>
      </p:nvGrpSpPr>
      <p:grpSpPr>
        <a:xfrm>
          <a:off x="0" y="0"/>
          <a:ext cx="0" cy="0"/>
          <a:chOff x="0" y="0"/>
          <a:chExt cx="0" cy="0"/>
        </a:xfrm>
      </p:grpSpPr>
      <p:sp>
        <p:nvSpPr>
          <p:cNvPr id="31" name="Google Shape;31;p1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2" name="Google Shape;32;p1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33" name="Google Shape;33;p1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4" name="Shape 34"/>
        <p:cNvGrpSpPr/>
        <p:nvPr/>
      </p:nvGrpSpPr>
      <p:grpSpPr>
        <a:xfrm>
          <a:off x="0" y="0"/>
          <a:ext cx="0" cy="0"/>
          <a:chOff x="0" y="0"/>
          <a:chExt cx="0" cy="0"/>
        </a:xfrm>
      </p:grpSpPr>
      <p:sp>
        <p:nvSpPr>
          <p:cNvPr id="35" name="Google Shape;35;p12"/>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6" name="Google Shape;36;p12"/>
          <p:cNvSpPr txBox="1"/>
          <p:nvPr>
            <p:ph idx="1" type="body"/>
          </p:nvPr>
        </p:nvSpPr>
        <p:spPr>
          <a:xfrm>
            <a:off x="257705"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7" name="Google Shape;37;p12"/>
          <p:cNvSpPr txBox="1"/>
          <p:nvPr>
            <p:ph idx="2" type="body"/>
          </p:nvPr>
        </p:nvSpPr>
        <p:spPr>
          <a:xfrm>
            <a:off x="3995291"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8" name="Google Shape;38;p1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9" name="Shape 39"/>
        <p:cNvGrpSpPr/>
        <p:nvPr/>
      </p:nvGrpSpPr>
      <p:grpSpPr>
        <a:xfrm>
          <a:off x="0" y="0"/>
          <a:ext cx="0" cy="0"/>
          <a:chOff x="0" y="0"/>
          <a:chExt cx="0" cy="0"/>
        </a:xfrm>
      </p:grpSpPr>
      <p:sp>
        <p:nvSpPr>
          <p:cNvPr id="40" name="Google Shape;40;p13"/>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1" name="Google Shape;41;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
          <p:cNvSpPr txBox="1"/>
          <p:nvPr/>
        </p:nvSpPr>
        <p:spPr>
          <a:xfrm>
            <a:off x="1084500"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Je mets mon compte en privé</a:t>
            </a:r>
            <a:endParaRPr b="1" i="0" sz="2500" u="none" cap="none" strike="noStrike">
              <a:solidFill>
                <a:srgbClr val="78D2AA"/>
              </a:solidFill>
              <a:latin typeface="Arial"/>
              <a:ea typeface="Arial"/>
              <a:cs typeface="Arial"/>
              <a:sym typeface="Arial"/>
            </a:endParaRPr>
          </a:p>
        </p:txBody>
      </p:sp>
      <p:sp>
        <p:nvSpPr>
          <p:cNvPr id="69" name="Google Shape;69;p1"/>
          <p:cNvSpPr/>
          <p:nvPr/>
        </p:nvSpPr>
        <p:spPr>
          <a:xfrm>
            <a:off x="955800"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70" name="Google Shape;70;p1"/>
          <p:cNvSpPr/>
          <p:nvPr/>
        </p:nvSpPr>
        <p:spPr>
          <a:xfrm>
            <a:off x="2530831"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71" name="Google Shape;71;p1"/>
          <p:cNvSpPr/>
          <p:nvPr/>
        </p:nvSpPr>
        <p:spPr>
          <a:xfrm>
            <a:off x="4105862"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1"/>
          <p:cNvSpPr/>
          <p:nvPr/>
        </p:nvSpPr>
        <p:spPr>
          <a:xfrm>
            <a:off x="5680893"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1"/>
          <p:cNvSpPr txBox="1"/>
          <p:nvPr/>
        </p:nvSpPr>
        <p:spPr>
          <a:xfrm>
            <a:off x="1226425" y="2460350"/>
            <a:ext cx="9375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Smartphone</a:t>
            </a:r>
            <a:endParaRPr b="1" i="0" sz="1000" u="none" cap="none" strike="noStrike">
              <a:solidFill>
                <a:srgbClr val="213A8E"/>
              </a:solidFill>
              <a:latin typeface="Arial"/>
              <a:ea typeface="Arial"/>
              <a:cs typeface="Arial"/>
              <a:sym typeface="Arial"/>
            </a:endParaRPr>
          </a:p>
        </p:txBody>
      </p:sp>
      <p:sp>
        <p:nvSpPr>
          <p:cNvPr id="74" name="Google Shape;74;p1"/>
          <p:cNvSpPr txBox="1"/>
          <p:nvPr/>
        </p:nvSpPr>
        <p:spPr>
          <a:xfrm>
            <a:off x="2590275" y="2427800"/>
            <a:ext cx="13827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Collectif/Individuel</a:t>
            </a:r>
            <a:endParaRPr b="1" i="0" sz="1000" u="none" cap="none" strike="noStrike">
              <a:solidFill>
                <a:srgbClr val="213A8E"/>
              </a:solidFill>
              <a:latin typeface="Arial"/>
              <a:ea typeface="Arial"/>
              <a:cs typeface="Arial"/>
              <a:sym typeface="Arial"/>
            </a:endParaRPr>
          </a:p>
        </p:txBody>
      </p:sp>
      <p:sp>
        <p:nvSpPr>
          <p:cNvPr id="75" name="Google Shape;75;p1"/>
          <p:cNvSpPr txBox="1"/>
          <p:nvPr/>
        </p:nvSpPr>
        <p:spPr>
          <a:xfrm>
            <a:off x="1084500" y="3983213"/>
            <a:ext cx="61671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Objectifs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Garder son profil privé</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Choisir son audience</a:t>
            </a:r>
            <a:endParaRPr b="0" i="0" sz="1100" u="none" cap="none" strike="noStrike">
              <a:solidFill>
                <a:srgbClr val="213A8E"/>
              </a:solidFill>
              <a:latin typeface="Arial"/>
              <a:ea typeface="Arial"/>
              <a:cs typeface="Arial"/>
              <a:sym typeface="Arial"/>
            </a:endParaRPr>
          </a:p>
        </p:txBody>
      </p:sp>
      <p:sp>
        <p:nvSpPr>
          <p:cNvPr id="76" name="Google Shape;76;p1"/>
          <p:cNvSpPr txBox="1"/>
          <p:nvPr/>
        </p:nvSpPr>
        <p:spPr>
          <a:xfrm>
            <a:off x="1084500" y="3086150"/>
            <a:ext cx="61671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Description rapide : </a:t>
            </a:r>
            <a:r>
              <a:rPr b="0" i="0" lang="fr" sz="1100" u="none" cap="none" strike="noStrike">
                <a:solidFill>
                  <a:srgbClr val="213A8E"/>
                </a:solidFill>
                <a:latin typeface="Arial"/>
                <a:ea typeface="Arial"/>
                <a:cs typeface="Arial"/>
                <a:sym typeface="Arial"/>
              </a:rPr>
              <a:t>Les activités d’application visent à accompagner les personnes en situation de handicap à la maîtrise de mouvements sensorimoteur et à la compréhension des interfaces numériques. Ici, nous cherchons à signaler un compte offensant.</a:t>
            </a:r>
            <a:endParaRPr b="0" i="0" sz="1100" u="none" cap="none" strike="noStrike">
              <a:solidFill>
                <a:srgbClr val="213A8E"/>
              </a:solidFill>
              <a:latin typeface="Arial"/>
              <a:ea typeface="Arial"/>
              <a:cs typeface="Arial"/>
              <a:sym typeface="Arial"/>
            </a:endParaRPr>
          </a:p>
        </p:txBody>
      </p:sp>
      <p:sp>
        <p:nvSpPr>
          <p:cNvPr id="77" name="Google Shape;77;p1"/>
          <p:cNvSpPr txBox="1"/>
          <p:nvPr/>
        </p:nvSpPr>
        <p:spPr>
          <a:xfrm>
            <a:off x="1084500" y="4880275"/>
            <a:ext cx="60813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Matériel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Vidéo projecteur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Pas-à-pas en papier</a:t>
            </a:r>
            <a:endParaRPr b="0" i="0" sz="1100" u="none" cap="none" strike="noStrike">
              <a:solidFill>
                <a:srgbClr val="213A8E"/>
              </a:solidFill>
              <a:latin typeface="Arial"/>
              <a:ea typeface="Arial"/>
              <a:cs typeface="Arial"/>
              <a:sym typeface="Arial"/>
            </a:endParaRPr>
          </a:p>
        </p:txBody>
      </p:sp>
      <p:sp>
        <p:nvSpPr>
          <p:cNvPr id="78" name="Google Shape;78;p1"/>
          <p:cNvSpPr txBox="1"/>
          <p:nvPr/>
        </p:nvSpPr>
        <p:spPr>
          <a:xfrm>
            <a:off x="1084500" y="5777338"/>
            <a:ext cx="60006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Prérequis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Avoir un smartphone</a:t>
            </a:r>
            <a:endParaRPr b="0" i="0" sz="1100" u="none" cap="none" strike="noStrike">
              <a:solidFill>
                <a:srgbClr val="213A8E"/>
              </a:solidFill>
              <a:latin typeface="Arial"/>
              <a:ea typeface="Arial"/>
              <a:cs typeface="Arial"/>
              <a:sym typeface="Arial"/>
            </a:endParaRPr>
          </a:p>
        </p:txBody>
      </p:sp>
      <p:sp>
        <p:nvSpPr>
          <p:cNvPr id="79" name="Google Shape;79;p1"/>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1"/>
          <p:cNvSpPr txBox="1"/>
          <p:nvPr/>
        </p:nvSpPr>
        <p:spPr>
          <a:xfrm>
            <a:off x="1084500" y="6505200"/>
            <a:ext cx="6167100" cy="1431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Supports et contenus utilisés: </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cap="none" strike="noStrike">
                <a:solidFill>
                  <a:srgbClr val="213A8E"/>
                </a:solidFill>
              </a:rPr>
              <a:t>Cyberharcèlement 6 - Je mets mon compte en privé  (pas à pas Facebook)</a:t>
            </a:r>
            <a:r>
              <a:rPr b="0" i="0" lang="fr" sz="1100" u="sng" cap="none" strike="noStrike">
                <a:solidFill>
                  <a:srgbClr val="213A8E"/>
                </a:solidFill>
                <a:latin typeface="Arial"/>
                <a:ea typeface="Arial"/>
                <a:cs typeface="Arial"/>
                <a:sym typeface="Arial"/>
              </a:rPr>
              <a:t>	</a:t>
            </a:r>
            <a:endParaRPr b="0" i="0" sz="1100" u="sng"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sng"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cap="none" strike="noStrike">
                <a:solidFill>
                  <a:srgbClr val="213A8E"/>
                </a:solidFill>
              </a:rPr>
              <a:t>Cyberharcèlement 6 - Je mets mon compte en privé  (pas à pas Instagram)</a:t>
            </a:r>
            <a:r>
              <a:rPr b="0" i="0" lang="fr" sz="1100" u="sng" cap="none" strike="noStrike">
                <a:solidFill>
                  <a:srgbClr val="213A8E"/>
                </a:solidFill>
                <a:latin typeface="Arial"/>
                <a:ea typeface="Arial"/>
                <a:cs typeface="Arial"/>
                <a:sym typeface="Arial"/>
              </a:rPr>
              <a:t>	</a:t>
            </a:r>
            <a:endParaRPr b="0" i="0" sz="1100" u="sng"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chemeClr val="dk1"/>
              </a:buClr>
              <a:buSzPts val="1100"/>
              <a:buFont typeface="Arial"/>
              <a:buNone/>
            </a:pPr>
            <a:r>
              <a:rPr b="1" i="0" lang="fr" sz="1100" cap="none" strike="noStrike">
                <a:solidFill>
                  <a:srgbClr val="213A8E"/>
                </a:solidFill>
              </a:rPr>
              <a:t>Réseaux sociaux - Je mets mon compte en privé  (pas à pas </a:t>
            </a:r>
            <a:r>
              <a:rPr b="1" lang="fr" sz="1100">
                <a:solidFill>
                  <a:srgbClr val="213A8E"/>
                </a:solidFill>
              </a:rPr>
              <a:t>Tik Tok</a:t>
            </a:r>
            <a:r>
              <a:rPr b="1" i="0" lang="fr" sz="1100" cap="none" strike="noStrike">
                <a:solidFill>
                  <a:srgbClr val="213A8E"/>
                </a:solidFill>
              </a:rPr>
              <a:t>)</a:t>
            </a:r>
            <a:r>
              <a:rPr b="0" i="0" lang="fr" sz="1100" cap="none" strike="noStrike">
                <a:solidFill>
                  <a:srgbClr val="213A8E"/>
                </a:solidFill>
                <a:latin typeface="Arial"/>
                <a:ea typeface="Arial"/>
                <a:cs typeface="Arial"/>
                <a:sym typeface="Arial"/>
              </a:rPr>
              <a:t>	</a:t>
            </a:r>
            <a:endParaRPr b="0" i="0" sz="1100" cap="none" strike="noStrike">
              <a:solidFill>
                <a:srgbClr val="213A8E"/>
              </a:solidFill>
              <a:latin typeface="Arial"/>
              <a:ea typeface="Arial"/>
              <a:cs typeface="Arial"/>
              <a:sym typeface="Arial"/>
            </a:endParaRPr>
          </a:p>
        </p:txBody>
      </p:sp>
      <p:pic>
        <p:nvPicPr>
          <p:cNvPr id="81" name="Google Shape;81;p1"/>
          <p:cNvPicPr preferRelativeResize="0"/>
          <p:nvPr/>
        </p:nvPicPr>
        <p:blipFill rotWithShape="1">
          <a:blip r:embed="rId3">
            <a:alphaModFix/>
          </a:blip>
          <a:srcRect b="0" l="0" r="0" t="0"/>
          <a:stretch/>
        </p:blipFill>
        <p:spPr>
          <a:xfrm>
            <a:off x="2590275" y="1403012"/>
            <a:ext cx="1089225" cy="1089225"/>
          </a:xfrm>
          <a:prstGeom prst="rect">
            <a:avLst/>
          </a:prstGeom>
          <a:noFill/>
          <a:ln>
            <a:noFill/>
          </a:ln>
        </p:spPr>
      </p:pic>
      <p:grpSp>
        <p:nvGrpSpPr>
          <p:cNvPr id="82" name="Google Shape;82;p1"/>
          <p:cNvGrpSpPr/>
          <p:nvPr/>
        </p:nvGrpSpPr>
        <p:grpSpPr>
          <a:xfrm>
            <a:off x="4437389" y="1533074"/>
            <a:ext cx="820008" cy="878061"/>
            <a:chOff x="1674750" y="3254050"/>
            <a:chExt cx="294575" cy="295375"/>
          </a:xfrm>
        </p:grpSpPr>
        <p:sp>
          <p:nvSpPr>
            <p:cNvPr id="83" name="Google Shape;83;p1"/>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1"/>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1"/>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6" name="Google Shape;86;p1"/>
          <p:cNvSpPr txBox="1"/>
          <p:nvPr/>
        </p:nvSpPr>
        <p:spPr>
          <a:xfrm>
            <a:off x="4377388" y="2409650"/>
            <a:ext cx="8991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30 minutes</a:t>
            </a:r>
            <a:endParaRPr b="1" i="0" sz="1000" u="none" cap="none" strike="noStrike">
              <a:solidFill>
                <a:srgbClr val="213A8E"/>
              </a:solidFill>
              <a:latin typeface="Arial"/>
              <a:ea typeface="Arial"/>
              <a:cs typeface="Arial"/>
              <a:sym typeface="Arial"/>
            </a:endParaRPr>
          </a:p>
        </p:txBody>
      </p:sp>
      <p:sp>
        <p:nvSpPr>
          <p:cNvPr id="87" name="Google Shape;87;p1"/>
          <p:cNvSpPr txBox="1"/>
          <p:nvPr/>
        </p:nvSpPr>
        <p:spPr>
          <a:xfrm>
            <a:off x="6293550" y="153307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Résoudre un problème</a:t>
            </a:r>
            <a:endParaRPr b="1" i="0" sz="800" u="none" cap="none" strike="noStrike">
              <a:solidFill>
                <a:srgbClr val="213A8E"/>
              </a:solidFill>
              <a:latin typeface="Arial"/>
              <a:ea typeface="Arial"/>
              <a:cs typeface="Arial"/>
              <a:sym typeface="Arial"/>
            </a:endParaRPr>
          </a:p>
        </p:txBody>
      </p:sp>
      <p:sp>
        <p:nvSpPr>
          <p:cNvPr id="88" name="Google Shape;88;p1"/>
          <p:cNvSpPr txBox="1"/>
          <p:nvPr/>
        </p:nvSpPr>
        <p:spPr>
          <a:xfrm>
            <a:off x="6293550" y="2171052"/>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Mémoriser</a:t>
            </a:r>
            <a:endParaRPr b="1" i="0" sz="800" u="none" cap="none" strike="noStrike">
              <a:solidFill>
                <a:srgbClr val="213A8E"/>
              </a:solidFill>
              <a:latin typeface="Arial"/>
              <a:ea typeface="Arial"/>
              <a:cs typeface="Arial"/>
              <a:sym typeface="Arial"/>
            </a:endParaRPr>
          </a:p>
        </p:txBody>
      </p:sp>
      <p:sp>
        <p:nvSpPr>
          <p:cNvPr id="89" name="Google Shape;89;p1"/>
          <p:cNvSpPr txBox="1"/>
          <p:nvPr/>
        </p:nvSpPr>
        <p:spPr>
          <a:xfrm rot="-5400000">
            <a:off x="-1431900" y="7672350"/>
            <a:ext cx="37248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ACTIVITÉ ADAPTÉE</a:t>
            </a:r>
            <a:endParaRPr b="1" i="0" sz="1800" u="none" cap="none" strike="noStrike">
              <a:solidFill>
                <a:schemeClr val="lt1"/>
              </a:solidFill>
              <a:latin typeface="Arial"/>
              <a:ea typeface="Arial"/>
              <a:cs typeface="Arial"/>
              <a:sym typeface="Arial"/>
            </a:endParaRPr>
          </a:p>
        </p:txBody>
      </p:sp>
      <p:grpSp>
        <p:nvGrpSpPr>
          <p:cNvPr id="90" name="Google Shape;90;p1"/>
          <p:cNvGrpSpPr/>
          <p:nvPr/>
        </p:nvGrpSpPr>
        <p:grpSpPr>
          <a:xfrm>
            <a:off x="1369436" y="1570515"/>
            <a:ext cx="696908" cy="754214"/>
            <a:chOff x="-1951475" y="3597450"/>
            <a:chExt cx="295375" cy="291450"/>
          </a:xfrm>
        </p:grpSpPr>
        <p:sp>
          <p:nvSpPr>
            <p:cNvPr id="91" name="Google Shape;91;p1"/>
            <p:cNvSpPr/>
            <p:nvPr/>
          </p:nvSpPr>
          <p:spPr>
            <a:xfrm>
              <a:off x="-1951475" y="3597450"/>
              <a:ext cx="170925" cy="34675"/>
            </a:xfrm>
            <a:custGeom>
              <a:rect b="b" l="l" r="r" t="t"/>
              <a:pathLst>
                <a:path extrusionOk="0" h="1387" w="6837">
                  <a:moveTo>
                    <a:pt x="1008" y="1"/>
                  </a:moveTo>
                  <a:cubicBezTo>
                    <a:pt x="473" y="1"/>
                    <a:pt x="0" y="473"/>
                    <a:pt x="0" y="1040"/>
                  </a:cubicBezTo>
                  <a:lnTo>
                    <a:pt x="0" y="1387"/>
                  </a:lnTo>
                  <a:lnTo>
                    <a:pt x="6837" y="1387"/>
                  </a:lnTo>
                  <a:lnTo>
                    <a:pt x="6837" y="1040"/>
                  </a:lnTo>
                  <a:cubicBezTo>
                    <a:pt x="6837" y="473"/>
                    <a:pt x="6364" y="1"/>
                    <a:pt x="5829"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
            <p:cNvSpPr/>
            <p:nvPr/>
          </p:nvSpPr>
          <p:spPr>
            <a:xfrm>
              <a:off x="-1949900" y="3648650"/>
              <a:ext cx="171725" cy="173300"/>
            </a:xfrm>
            <a:custGeom>
              <a:rect b="b" l="l" r="r" t="t"/>
              <a:pathLst>
                <a:path extrusionOk="0" h="6932" w="6869">
                  <a:moveTo>
                    <a:pt x="0" y="1"/>
                  </a:moveTo>
                  <a:lnTo>
                    <a:pt x="0" y="6932"/>
                  </a:lnTo>
                  <a:lnTo>
                    <a:pt x="2426" y="6932"/>
                  </a:lnTo>
                  <a:cubicBezTo>
                    <a:pt x="2521" y="6585"/>
                    <a:pt x="2836" y="6333"/>
                    <a:pt x="3245" y="6270"/>
                  </a:cubicBezTo>
                  <a:lnTo>
                    <a:pt x="1166" y="4191"/>
                  </a:lnTo>
                  <a:cubicBezTo>
                    <a:pt x="693" y="3718"/>
                    <a:pt x="693" y="2962"/>
                    <a:pt x="1166" y="2489"/>
                  </a:cubicBezTo>
                  <a:cubicBezTo>
                    <a:pt x="1386" y="2237"/>
                    <a:pt x="1670" y="2143"/>
                    <a:pt x="2017" y="2143"/>
                  </a:cubicBezTo>
                  <a:cubicBezTo>
                    <a:pt x="2363" y="2143"/>
                    <a:pt x="2647" y="2237"/>
                    <a:pt x="2899" y="2489"/>
                  </a:cubicBezTo>
                  <a:lnTo>
                    <a:pt x="3560" y="3151"/>
                  </a:lnTo>
                  <a:cubicBezTo>
                    <a:pt x="3592" y="2994"/>
                    <a:pt x="3718" y="2836"/>
                    <a:pt x="3844" y="2710"/>
                  </a:cubicBezTo>
                  <a:cubicBezTo>
                    <a:pt x="4064" y="2489"/>
                    <a:pt x="4348" y="2363"/>
                    <a:pt x="4694" y="2363"/>
                  </a:cubicBezTo>
                  <a:cubicBezTo>
                    <a:pt x="4694" y="2048"/>
                    <a:pt x="4820" y="1733"/>
                    <a:pt x="5041" y="1513"/>
                  </a:cubicBezTo>
                  <a:cubicBezTo>
                    <a:pt x="5293" y="1261"/>
                    <a:pt x="5577" y="1135"/>
                    <a:pt x="5923" y="1135"/>
                  </a:cubicBezTo>
                  <a:cubicBezTo>
                    <a:pt x="6112" y="1135"/>
                    <a:pt x="6301" y="1198"/>
                    <a:pt x="6459" y="1261"/>
                  </a:cubicBezTo>
                  <a:cubicBezTo>
                    <a:pt x="6522" y="1072"/>
                    <a:pt x="6616" y="914"/>
                    <a:pt x="6774" y="757"/>
                  </a:cubicBezTo>
                  <a:lnTo>
                    <a:pt x="6868" y="662"/>
                  </a:lnTo>
                  <a:lnTo>
                    <a:pt x="6868" y="1"/>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
            <p:cNvSpPr/>
            <p:nvPr/>
          </p:nvSpPr>
          <p:spPr>
            <a:xfrm>
              <a:off x="-1951475" y="3838475"/>
              <a:ext cx="170925" cy="50425"/>
            </a:xfrm>
            <a:custGeom>
              <a:rect b="b" l="l" r="r" t="t"/>
              <a:pathLst>
                <a:path extrusionOk="0" h="2017" w="6837">
                  <a:moveTo>
                    <a:pt x="0" y="0"/>
                  </a:moveTo>
                  <a:lnTo>
                    <a:pt x="0" y="1008"/>
                  </a:lnTo>
                  <a:cubicBezTo>
                    <a:pt x="0" y="1544"/>
                    <a:pt x="473" y="2017"/>
                    <a:pt x="1008" y="2017"/>
                  </a:cubicBezTo>
                  <a:lnTo>
                    <a:pt x="5829" y="2017"/>
                  </a:lnTo>
                  <a:cubicBezTo>
                    <a:pt x="6333" y="2017"/>
                    <a:pt x="6774" y="1670"/>
                    <a:pt x="6837" y="1166"/>
                  </a:cubicBezTo>
                  <a:lnTo>
                    <a:pt x="6679" y="1071"/>
                  </a:lnTo>
                  <a:lnTo>
                    <a:pt x="3466" y="1071"/>
                  </a:lnTo>
                  <a:cubicBezTo>
                    <a:pt x="2867" y="1071"/>
                    <a:pt x="2363" y="599"/>
                    <a:pt x="2269"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1"/>
            <p:cNvSpPr/>
            <p:nvPr/>
          </p:nvSpPr>
          <p:spPr>
            <a:xfrm>
              <a:off x="-1912900" y="3675825"/>
              <a:ext cx="256800" cy="202825"/>
            </a:xfrm>
            <a:custGeom>
              <a:rect b="b" l="l" r="r" t="t"/>
              <a:pathLst>
                <a:path extrusionOk="0" h="8113" w="10272">
                  <a:moveTo>
                    <a:pt x="6085" y="0"/>
                  </a:moveTo>
                  <a:cubicBezTo>
                    <a:pt x="5955" y="0"/>
                    <a:pt x="5829" y="48"/>
                    <a:pt x="5735" y="142"/>
                  </a:cubicBezTo>
                  <a:cubicBezTo>
                    <a:pt x="5546" y="331"/>
                    <a:pt x="5546" y="646"/>
                    <a:pt x="5735" y="835"/>
                  </a:cubicBezTo>
                  <a:lnTo>
                    <a:pt x="6081" y="1213"/>
                  </a:lnTo>
                  <a:cubicBezTo>
                    <a:pt x="6207" y="1308"/>
                    <a:pt x="6207" y="1560"/>
                    <a:pt x="6081" y="1655"/>
                  </a:cubicBezTo>
                  <a:cubicBezTo>
                    <a:pt x="6034" y="1718"/>
                    <a:pt x="5948" y="1749"/>
                    <a:pt x="5857" y="1749"/>
                  </a:cubicBezTo>
                  <a:cubicBezTo>
                    <a:pt x="5766" y="1749"/>
                    <a:pt x="5672" y="1718"/>
                    <a:pt x="5609" y="1655"/>
                  </a:cubicBezTo>
                  <a:lnTo>
                    <a:pt x="4758" y="804"/>
                  </a:lnTo>
                  <a:cubicBezTo>
                    <a:pt x="4664" y="709"/>
                    <a:pt x="4538" y="662"/>
                    <a:pt x="4408" y="662"/>
                  </a:cubicBezTo>
                  <a:cubicBezTo>
                    <a:pt x="4278" y="662"/>
                    <a:pt x="4144" y="709"/>
                    <a:pt x="4034" y="804"/>
                  </a:cubicBezTo>
                  <a:cubicBezTo>
                    <a:pt x="3845" y="993"/>
                    <a:pt x="3845" y="1308"/>
                    <a:pt x="4034" y="1528"/>
                  </a:cubicBezTo>
                  <a:cubicBezTo>
                    <a:pt x="4034" y="1655"/>
                    <a:pt x="4884" y="2505"/>
                    <a:pt x="4821" y="2505"/>
                  </a:cubicBezTo>
                  <a:cubicBezTo>
                    <a:pt x="4947" y="2631"/>
                    <a:pt x="4947" y="2852"/>
                    <a:pt x="4821" y="2978"/>
                  </a:cubicBezTo>
                  <a:cubicBezTo>
                    <a:pt x="4774" y="3041"/>
                    <a:pt x="4687" y="3072"/>
                    <a:pt x="4601" y="3072"/>
                  </a:cubicBezTo>
                  <a:cubicBezTo>
                    <a:pt x="4514" y="3072"/>
                    <a:pt x="4427" y="3041"/>
                    <a:pt x="4380" y="2978"/>
                  </a:cubicBezTo>
                  <a:lnTo>
                    <a:pt x="3498" y="2096"/>
                  </a:lnTo>
                  <a:cubicBezTo>
                    <a:pt x="3403" y="2001"/>
                    <a:pt x="3277" y="1954"/>
                    <a:pt x="3151" y="1954"/>
                  </a:cubicBezTo>
                  <a:cubicBezTo>
                    <a:pt x="3025" y="1954"/>
                    <a:pt x="2899" y="2001"/>
                    <a:pt x="2805" y="2096"/>
                  </a:cubicBezTo>
                  <a:cubicBezTo>
                    <a:pt x="2584" y="2316"/>
                    <a:pt x="2584" y="2631"/>
                    <a:pt x="2805" y="2820"/>
                  </a:cubicBezTo>
                  <a:lnTo>
                    <a:pt x="3656" y="3671"/>
                  </a:lnTo>
                  <a:cubicBezTo>
                    <a:pt x="3782" y="3797"/>
                    <a:pt x="3782" y="4017"/>
                    <a:pt x="3656" y="4143"/>
                  </a:cubicBezTo>
                  <a:cubicBezTo>
                    <a:pt x="3593" y="4206"/>
                    <a:pt x="3506" y="4238"/>
                    <a:pt x="3419" y="4238"/>
                  </a:cubicBezTo>
                  <a:cubicBezTo>
                    <a:pt x="3333" y="4238"/>
                    <a:pt x="3246" y="4206"/>
                    <a:pt x="3183" y="4143"/>
                  </a:cubicBezTo>
                  <a:lnTo>
                    <a:pt x="883" y="1875"/>
                  </a:lnTo>
                  <a:cubicBezTo>
                    <a:pt x="789" y="1765"/>
                    <a:pt x="663" y="1710"/>
                    <a:pt x="537" y="1710"/>
                  </a:cubicBezTo>
                  <a:cubicBezTo>
                    <a:pt x="411" y="1710"/>
                    <a:pt x="284" y="1765"/>
                    <a:pt x="190" y="1875"/>
                  </a:cubicBezTo>
                  <a:cubicBezTo>
                    <a:pt x="1" y="2064"/>
                    <a:pt x="1" y="2379"/>
                    <a:pt x="190" y="2568"/>
                  </a:cubicBezTo>
                  <a:lnTo>
                    <a:pt x="1797" y="4206"/>
                  </a:lnTo>
                  <a:lnTo>
                    <a:pt x="3403" y="5845"/>
                  </a:lnTo>
                  <a:lnTo>
                    <a:pt x="1954" y="5845"/>
                  </a:lnTo>
                  <a:cubicBezTo>
                    <a:pt x="1671" y="5845"/>
                    <a:pt x="1450" y="6097"/>
                    <a:pt x="1450" y="6349"/>
                  </a:cubicBezTo>
                  <a:cubicBezTo>
                    <a:pt x="1450" y="6632"/>
                    <a:pt x="1671" y="6884"/>
                    <a:pt x="1954" y="6884"/>
                  </a:cubicBezTo>
                  <a:lnTo>
                    <a:pt x="5451" y="6884"/>
                  </a:lnTo>
                  <a:cubicBezTo>
                    <a:pt x="5514" y="6916"/>
                    <a:pt x="6491" y="7829"/>
                    <a:pt x="6491" y="7829"/>
                  </a:cubicBezTo>
                  <a:cubicBezTo>
                    <a:pt x="6680" y="8018"/>
                    <a:pt x="6948" y="8113"/>
                    <a:pt x="7216" y="8113"/>
                  </a:cubicBezTo>
                  <a:cubicBezTo>
                    <a:pt x="7483" y="8113"/>
                    <a:pt x="7751" y="8018"/>
                    <a:pt x="7940" y="7829"/>
                  </a:cubicBezTo>
                  <a:lnTo>
                    <a:pt x="9862" y="5876"/>
                  </a:lnTo>
                  <a:cubicBezTo>
                    <a:pt x="10272" y="5498"/>
                    <a:pt x="10272" y="4836"/>
                    <a:pt x="9862" y="4427"/>
                  </a:cubicBezTo>
                  <a:lnTo>
                    <a:pt x="9452" y="3986"/>
                  </a:lnTo>
                  <a:cubicBezTo>
                    <a:pt x="9326" y="3608"/>
                    <a:pt x="9043" y="3198"/>
                    <a:pt x="8822" y="2820"/>
                  </a:cubicBezTo>
                  <a:cubicBezTo>
                    <a:pt x="8570" y="2411"/>
                    <a:pt x="8350" y="2064"/>
                    <a:pt x="8035" y="1718"/>
                  </a:cubicBezTo>
                  <a:lnTo>
                    <a:pt x="6459" y="142"/>
                  </a:lnTo>
                  <a:cubicBezTo>
                    <a:pt x="6349" y="48"/>
                    <a:pt x="6215" y="0"/>
                    <a:pt x="608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95" name="Google Shape;95;p1"/>
          <p:cNvPicPr preferRelativeResize="0"/>
          <p:nvPr/>
        </p:nvPicPr>
        <p:blipFill rotWithShape="1">
          <a:blip r:embed="rId4">
            <a:alphaModFix/>
          </a:blip>
          <a:srcRect b="0" l="0" r="0" t="0"/>
          <a:stretch/>
        </p:blipFill>
        <p:spPr>
          <a:xfrm>
            <a:off x="3152898" y="1692173"/>
            <a:ext cx="820000" cy="820000"/>
          </a:xfrm>
          <a:prstGeom prst="rect">
            <a:avLst/>
          </a:prstGeom>
          <a:noFill/>
          <a:ln>
            <a:noFill/>
          </a:ln>
        </p:spPr>
      </p:pic>
      <p:grpSp>
        <p:nvGrpSpPr>
          <p:cNvPr id="96" name="Google Shape;96;p1"/>
          <p:cNvGrpSpPr/>
          <p:nvPr/>
        </p:nvGrpSpPr>
        <p:grpSpPr>
          <a:xfrm>
            <a:off x="5795139" y="1636373"/>
            <a:ext cx="368184" cy="337812"/>
            <a:chOff x="-33646250" y="3586425"/>
            <a:chExt cx="293000" cy="292225"/>
          </a:xfrm>
        </p:grpSpPr>
        <p:sp>
          <p:nvSpPr>
            <p:cNvPr id="97" name="Google Shape;97;p1"/>
            <p:cNvSpPr/>
            <p:nvPr/>
          </p:nvSpPr>
          <p:spPr>
            <a:xfrm>
              <a:off x="-33646250" y="3739225"/>
              <a:ext cx="141775" cy="139425"/>
            </a:xfrm>
            <a:custGeom>
              <a:rect b="b" l="l" r="r" t="t"/>
              <a:pathLst>
                <a:path extrusionOk="0" h="5577" w="5671">
                  <a:moveTo>
                    <a:pt x="4190" y="1"/>
                  </a:moveTo>
                  <a:cubicBezTo>
                    <a:pt x="4001" y="316"/>
                    <a:pt x="3970" y="725"/>
                    <a:pt x="4127" y="1040"/>
                  </a:cubicBezTo>
                  <a:lnTo>
                    <a:pt x="3497" y="1670"/>
                  </a:lnTo>
                  <a:cubicBezTo>
                    <a:pt x="3345" y="1589"/>
                    <a:pt x="3194" y="1550"/>
                    <a:pt x="3047" y="1550"/>
                  </a:cubicBezTo>
                  <a:cubicBezTo>
                    <a:pt x="2797" y="1550"/>
                    <a:pt x="2561" y="1661"/>
                    <a:pt x="2363" y="1859"/>
                  </a:cubicBezTo>
                  <a:lnTo>
                    <a:pt x="378" y="3813"/>
                  </a:lnTo>
                  <a:cubicBezTo>
                    <a:pt x="0" y="4222"/>
                    <a:pt x="0" y="4884"/>
                    <a:pt x="378" y="5293"/>
                  </a:cubicBezTo>
                  <a:cubicBezTo>
                    <a:pt x="583" y="5482"/>
                    <a:pt x="851" y="5577"/>
                    <a:pt x="1115" y="5577"/>
                  </a:cubicBezTo>
                  <a:cubicBezTo>
                    <a:pt x="1378" y="5577"/>
                    <a:pt x="1638" y="5482"/>
                    <a:pt x="1827" y="5293"/>
                  </a:cubicBezTo>
                  <a:lnTo>
                    <a:pt x="3812" y="3309"/>
                  </a:lnTo>
                  <a:cubicBezTo>
                    <a:pt x="4096" y="3025"/>
                    <a:pt x="4190" y="2553"/>
                    <a:pt x="4001" y="2143"/>
                  </a:cubicBezTo>
                  <a:lnTo>
                    <a:pt x="4631" y="1513"/>
                  </a:lnTo>
                  <a:cubicBezTo>
                    <a:pt x="4789" y="1576"/>
                    <a:pt x="4915" y="1607"/>
                    <a:pt x="5072" y="1607"/>
                  </a:cubicBezTo>
                  <a:cubicBezTo>
                    <a:pt x="5261" y="1607"/>
                    <a:pt x="5450" y="1544"/>
                    <a:pt x="5671" y="1418"/>
                  </a:cubicBezTo>
                  <a:cubicBezTo>
                    <a:pt x="5041" y="1040"/>
                    <a:pt x="4568" y="568"/>
                    <a:pt x="4190"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
            <p:cNvSpPr/>
            <p:nvPr/>
          </p:nvSpPr>
          <p:spPr>
            <a:xfrm>
              <a:off x="-33541500" y="3586425"/>
              <a:ext cx="188250" cy="187475"/>
            </a:xfrm>
            <a:custGeom>
              <a:rect b="b" l="l" r="r" t="t"/>
              <a:pathLst>
                <a:path extrusionOk="0" h="7499" w="7530">
                  <a:moveTo>
                    <a:pt x="3718" y="1387"/>
                  </a:moveTo>
                  <a:cubicBezTo>
                    <a:pt x="4253" y="1387"/>
                    <a:pt x="4726" y="1859"/>
                    <a:pt x="4726" y="2427"/>
                  </a:cubicBezTo>
                  <a:cubicBezTo>
                    <a:pt x="4789" y="2805"/>
                    <a:pt x="4505" y="3214"/>
                    <a:pt x="4096" y="3372"/>
                  </a:cubicBezTo>
                  <a:lnTo>
                    <a:pt x="4096" y="3750"/>
                  </a:lnTo>
                  <a:cubicBezTo>
                    <a:pt x="4096" y="3939"/>
                    <a:pt x="3938" y="4096"/>
                    <a:pt x="3749" y="4096"/>
                  </a:cubicBezTo>
                  <a:cubicBezTo>
                    <a:pt x="3560" y="4096"/>
                    <a:pt x="3403" y="3939"/>
                    <a:pt x="3403" y="3750"/>
                  </a:cubicBezTo>
                  <a:lnTo>
                    <a:pt x="3403" y="3372"/>
                  </a:lnTo>
                  <a:cubicBezTo>
                    <a:pt x="3403" y="3088"/>
                    <a:pt x="3592" y="2805"/>
                    <a:pt x="3875" y="2742"/>
                  </a:cubicBezTo>
                  <a:cubicBezTo>
                    <a:pt x="4001" y="2679"/>
                    <a:pt x="4096" y="2521"/>
                    <a:pt x="4096" y="2427"/>
                  </a:cubicBezTo>
                  <a:cubicBezTo>
                    <a:pt x="4096" y="2206"/>
                    <a:pt x="3938" y="2049"/>
                    <a:pt x="3749" y="2049"/>
                  </a:cubicBezTo>
                  <a:cubicBezTo>
                    <a:pt x="3560" y="2049"/>
                    <a:pt x="3403" y="2206"/>
                    <a:pt x="3403" y="2427"/>
                  </a:cubicBezTo>
                  <a:cubicBezTo>
                    <a:pt x="3403" y="2616"/>
                    <a:pt x="3245" y="2773"/>
                    <a:pt x="3056" y="2773"/>
                  </a:cubicBezTo>
                  <a:cubicBezTo>
                    <a:pt x="2836" y="2773"/>
                    <a:pt x="2678" y="2616"/>
                    <a:pt x="2678" y="2427"/>
                  </a:cubicBezTo>
                  <a:cubicBezTo>
                    <a:pt x="2678" y="1859"/>
                    <a:pt x="3151" y="1387"/>
                    <a:pt x="3718" y="1387"/>
                  </a:cubicBezTo>
                  <a:close/>
                  <a:moveTo>
                    <a:pt x="3749" y="4726"/>
                  </a:moveTo>
                  <a:cubicBezTo>
                    <a:pt x="3938" y="4726"/>
                    <a:pt x="4096" y="4884"/>
                    <a:pt x="4096" y="5104"/>
                  </a:cubicBezTo>
                  <a:cubicBezTo>
                    <a:pt x="4096" y="5294"/>
                    <a:pt x="3938" y="5451"/>
                    <a:pt x="3749" y="5451"/>
                  </a:cubicBezTo>
                  <a:cubicBezTo>
                    <a:pt x="3560" y="5451"/>
                    <a:pt x="3403" y="5294"/>
                    <a:pt x="3403" y="5104"/>
                  </a:cubicBezTo>
                  <a:cubicBezTo>
                    <a:pt x="3403" y="4884"/>
                    <a:pt x="3560" y="4726"/>
                    <a:pt x="3749" y="4726"/>
                  </a:cubicBezTo>
                  <a:close/>
                  <a:moveTo>
                    <a:pt x="3749" y="1"/>
                  </a:moveTo>
                  <a:cubicBezTo>
                    <a:pt x="1670" y="1"/>
                    <a:pt x="0" y="1702"/>
                    <a:pt x="0" y="3750"/>
                  </a:cubicBezTo>
                  <a:cubicBezTo>
                    <a:pt x="0" y="5829"/>
                    <a:pt x="1702" y="7499"/>
                    <a:pt x="3749" y="7499"/>
                  </a:cubicBezTo>
                  <a:cubicBezTo>
                    <a:pt x="5829" y="7499"/>
                    <a:pt x="7498" y="5798"/>
                    <a:pt x="7498" y="3750"/>
                  </a:cubicBezTo>
                  <a:cubicBezTo>
                    <a:pt x="7530" y="1670"/>
                    <a:pt x="5829" y="1"/>
                    <a:pt x="3749"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9" name="Google Shape;99;p1"/>
          <p:cNvGrpSpPr/>
          <p:nvPr/>
        </p:nvGrpSpPr>
        <p:grpSpPr>
          <a:xfrm>
            <a:off x="5840076" y="2171044"/>
            <a:ext cx="368188" cy="337804"/>
            <a:chOff x="-22845575" y="3504075"/>
            <a:chExt cx="296950" cy="295025"/>
          </a:xfrm>
        </p:grpSpPr>
        <p:sp>
          <p:nvSpPr>
            <p:cNvPr id="100" name="Google Shape;100;p1"/>
            <p:cNvSpPr/>
            <p:nvPr/>
          </p:nvSpPr>
          <p:spPr>
            <a:xfrm>
              <a:off x="-22688825" y="3504100"/>
              <a:ext cx="140200" cy="295000"/>
            </a:xfrm>
            <a:custGeom>
              <a:rect b="b" l="l" r="r" t="t"/>
              <a:pathLst>
                <a:path extrusionOk="0" h="11800" w="5608">
                  <a:moveTo>
                    <a:pt x="1465" y="2908"/>
                  </a:moveTo>
                  <a:cubicBezTo>
                    <a:pt x="1552" y="2908"/>
                    <a:pt x="1638" y="2931"/>
                    <a:pt x="1701" y="2979"/>
                  </a:cubicBezTo>
                  <a:cubicBezTo>
                    <a:pt x="1827" y="3105"/>
                    <a:pt x="1827" y="3357"/>
                    <a:pt x="1701" y="3451"/>
                  </a:cubicBezTo>
                  <a:cubicBezTo>
                    <a:pt x="1292" y="3861"/>
                    <a:pt x="1292" y="4522"/>
                    <a:pt x="1701" y="4932"/>
                  </a:cubicBezTo>
                  <a:cubicBezTo>
                    <a:pt x="1827" y="5026"/>
                    <a:pt x="1827" y="5279"/>
                    <a:pt x="1701" y="5373"/>
                  </a:cubicBezTo>
                  <a:cubicBezTo>
                    <a:pt x="1632" y="5477"/>
                    <a:pt x="1544" y="5524"/>
                    <a:pt x="1452" y="5524"/>
                  </a:cubicBezTo>
                  <a:cubicBezTo>
                    <a:pt x="1377" y="5524"/>
                    <a:pt x="1300" y="5493"/>
                    <a:pt x="1229" y="5436"/>
                  </a:cubicBezTo>
                  <a:cubicBezTo>
                    <a:pt x="567" y="4774"/>
                    <a:pt x="567" y="3672"/>
                    <a:pt x="1229" y="2979"/>
                  </a:cubicBezTo>
                  <a:cubicBezTo>
                    <a:pt x="1292" y="2931"/>
                    <a:pt x="1378" y="2908"/>
                    <a:pt x="1465" y="2908"/>
                  </a:cubicBezTo>
                  <a:close/>
                  <a:moveTo>
                    <a:pt x="2461" y="7313"/>
                  </a:moveTo>
                  <a:cubicBezTo>
                    <a:pt x="2532" y="7313"/>
                    <a:pt x="2605" y="7318"/>
                    <a:pt x="2678" y="7326"/>
                  </a:cubicBezTo>
                  <a:cubicBezTo>
                    <a:pt x="2867" y="7358"/>
                    <a:pt x="3025" y="7515"/>
                    <a:pt x="2993" y="7704"/>
                  </a:cubicBezTo>
                  <a:cubicBezTo>
                    <a:pt x="2962" y="7925"/>
                    <a:pt x="2804" y="8019"/>
                    <a:pt x="2615" y="8019"/>
                  </a:cubicBezTo>
                  <a:cubicBezTo>
                    <a:pt x="2579" y="8016"/>
                    <a:pt x="2543" y="8014"/>
                    <a:pt x="2507" y="8014"/>
                  </a:cubicBezTo>
                  <a:cubicBezTo>
                    <a:pt x="1947" y="8014"/>
                    <a:pt x="1418" y="8467"/>
                    <a:pt x="1418" y="9059"/>
                  </a:cubicBezTo>
                  <a:cubicBezTo>
                    <a:pt x="1418" y="9248"/>
                    <a:pt x="1260" y="9406"/>
                    <a:pt x="1071" y="9406"/>
                  </a:cubicBezTo>
                  <a:cubicBezTo>
                    <a:pt x="882" y="9406"/>
                    <a:pt x="725" y="9248"/>
                    <a:pt x="725" y="9059"/>
                  </a:cubicBezTo>
                  <a:cubicBezTo>
                    <a:pt x="725" y="8091"/>
                    <a:pt x="1490" y="7313"/>
                    <a:pt x="2461" y="7313"/>
                  </a:cubicBezTo>
                  <a:close/>
                  <a:moveTo>
                    <a:pt x="1060" y="0"/>
                  </a:moveTo>
                  <a:cubicBezTo>
                    <a:pt x="689" y="0"/>
                    <a:pt x="327" y="130"/>
                    <a:pt x="0" y="364"/>
                  </a:cubicBezTo>
                  <a:lnTo>
                    <a:pt x="0" y="5247"/>
                  </a:lnTo>
                  <a:cubicBezTo>
                    <a:pt x="0" y="5814"/>
                    <a:pt x="473" y="6255"/>
                    <a:pt x="1040" y="6255"/>
                  </a:cubicBezTo>
                  <a:cubicBezTo>
                    <a:pt x="1229" y="6255"/>
                    <a:pt x="1386" y="6413"/>
                    <a:pt x="1386" y="6602"/>
                  </a:cubicBezTo>
                  <a:cubicBezTo>
                    <a:pt x="1386" y="6822"/>
                    <a:pt x="1229" y="6948"/>
                    <a:pt x="1040" y="6948"/>
                  </a:cubicBezTo>
                  <a:cubicBezTo>
                    <a:pt x="630" y="6948"/>
                    <a:pt x="284" y="6854"/>
                    <a:pt x="0" y="6602"/>
                  </a:cubicBezTo>
                  <a:lnTo>
                    <a:pt x="0" y="11453"/>
                  </a:lnTo>
                  <a:cubicBezTo>
                    <a:pt x="284" y="11705"/>
                    <a:pt x="630" y="11800"/>
                    <a:pt x="1040" y="11800"/>
                  </a:cubicBezTo>
                  <a:cubicBezTo>
                    <a:pt x="1733" y="11800"/>
                    <a:pt x="2363" y="11359"/>
                    <a:pt x="2647" y="10760"/>
                  </a:cubicBezTo>
                  <a:cubicBezTo>
                    <a:pt x="3497" y="10634"/>
                    <a:pt x="4190" y="9910"/>
                    <a:pt x="4190" y="9028"/>
                  </a:cubicBezTo>
                  <a:cubicBezTo>
                    <a:pt x="4190" y="8902"/>
                    <a:pt x="4159" y="8776"/>
                    <a:pt x="4159" y="8618"/>
                  </a:cubicBezTo>
                  <a:cubicBezTo>
                    <a:pt x="4505" y="8555"/>
                    <a:pt x="4820" y="8397"/>
                    <a:pt x="5104" y="8145"/>
                  </a:cubicBezTo>
                  <a:cubicBezTo>
                    <a:pt x="5419" y="7830"/>
                    <a:pt x="5608" y="7389"/>
                    <a:pt x="5608" y="6917"/>
                  </a:cubicBezTo>
                  <a:cubicBezTo>
                    <a:pt x="5608" y="6539"/>
                    <a:pt x="5482" y="6192"/>
                    <a:pt x="5261" y="5909"/>
                  </a:cubicBezTo>
                  <a:cubicBezTo>
                    <a:pt x="5482" y="5594"/>
                    <a:pt x="5608" y="5247"/>
                    <a:pt x="5608" y="4869"/>
                  </a:cubicBezTo>
                  <a:cubicBezTo>
                    <a:pt x="5608" y="4396"/>
                    <a:pt x="5387" y="3987"/>
                    <a:pt x="5072" y="3672"/>
                  </a:cubicBezTo>
                  <a:cubicBezTo>
                    <a:pt x="4852" y="3420"/>
                    <a:pt x="4505" y="3262"/>
                    <a:pt x="4127" y="3199"/>
                  </a:cubicBezTo>
                  <a:cubicBezTo>
                    <a:pt x="4253" y="2632"/>
                    <a:pt x="4096" y="2002"/>
                    <a:pt x="3655" y="1561"/>
                  </a:cubicBezTo>
                  <a:cubicBezTo>
                    <a:pt x="3403" y="1309"/>
                    <a:pt x="3025" y="1120"/>
                    <a:pt x="2647" y="1088"/>
                  </a:cubicBezTo>
                  <a:cubicBezTo>
                    <a:pt x="2394" y="584"/>
                    <a:pt x="1985" y="143"/>
                    <a:pt x="1449" y="49"/>
                  </a:cubicBezTo>
                  <a:cubicBezTo>
                    <a:pt x="1319" y="16"/>
                    <a:pt x="1189" y="0"/>
                    <a:pt x="1060"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22845575" y="3504075"/>
              <a:ext cx="139425" cy="294250"/>
            </a:xfrm>
            <a:custGeom>
              <a:rect b="b" l="l" r="r" t="t"/>
              <a:pathLst>
                <a:path extrusionOk="0" h="11770" w="5577">
                  <a:moveTo>
                    <a:pt x="4187" y="2948"/>
                  </a:moveTo>
                  <a:cubicBezTo>
                    <a:pt x="4277" y="2948"/>
                    <a:pt x="4364" y="2980"/>
                    <a:pt x="4411" y="3043"/>
                  </a:cubicBezTo>
                  <a:cubicBezTo>
                    <a:pt x="5104" y="3673"/>
                    <a:pt x="5104" y="4775"/>
                    <a:pt x="4411" y="5437"/>
                  </a:cubicBezTo>
                  <a:cubicBezTo>
                    <a:pt x="4364" y="5500"/>
                    <a:pt x="4277" y="5532"/>
                    <a:pt x="4187" y="5532"/>
                  </a:cubicBezTo>
                  <a:cubicBezTo>
                    <a:pt x="4096" y="5532"/>
                    <a:pt x="4002" y="5500"/>
                    <a:pt x="3939" y="5437"/>
                  </a:cubicBezTo>
                  <a:cubicBezTo>
                    <a:pt x="3844" y="5311"/>
                    <a:pt x="3844" y="5090"/>
                    <a:pt x="3939" y="4964"/>
                  </a:cubicBezTo>
                  <a:cubicBezTo>
                    <a:pt x="4348" y="4555"/>
                    <a:pt x="4348" y="3893"/>
                    <a:pt x="3939" y="3515"/>
                  </a:cubicBezTo>
                  <a:cubicBezTo>
                    <a:pt x="3844" y="3389"/>
                    <a:pt x="3844" y="3137"/>
                    <a:pt x="3939" y="3043"/>
                  </a:cubicBezTo>
                  <a:cubicBezTo>
                    <a:pt x="4002" y="2980"/>
                    <a:pt x="4096" y="2948"/>
                    <a:pt x="4187" y="2948"/>
                  </a:cubicBezTo>
                  <a:close/>
                  <a:moveTo>
                    <a:pt x="3148" y="7314"/>
                  </a:moveTo>
                  <a:cubicBezTo>
                    <a:pt x="4123" y="7314"/>
                    <a:pt x="4915" y="8092"/>
                    <a:pt x="4915" y="9060"/>
                  </a:cubicBezTo>
                  <a:cubicBezTo>
                    <a:pt x="4915" y="9249"/>
                    <a:pt x="4726" y="9407"/>
                    <a:pt x="4537" y="9407"/>
                  </a:cubicBezTo>
                  <a:cubicBezTo>
                    <a:pt x="4348" y="9407"/>
                    <a:pt x="4191" y="9249"/>
                    <a:pt x="4191" y="9060"/>
                  </a:cubicBezTo>
                  <a:cubicBezTo>
                    <a:pt x="4191" y="8468"/>
                    <a:pt x="3662" y="8015"/>
                    <a:pt x="3101" y="8015"/>
                  </a:cubicBezTo>
                  <a:cubicBezTo>
                    <a:pt x="3066" y="8015"/>
                    <a:pt x="3030" y="8017"/>
                    <a:pt x="2994" y="8020"/>
                  </a:cubicBezTo>
                  <a:cubicBezTo>
                    <a:pt x="2968" y="8029"/>
                    <a:pt x="2944" y="8033"/>
                    <a:pt x="2920" y="8033"/>
                  </a:cubicBezTo>
                  <a:cubicBezTo>
                    <a:pt x="2765" y="8033"/>
                    <a:pt x="2643" y="7869"/>
                    <a:pt x="2616" y="7705"/>
                  </a:cubicBezTo>
                  <a:cubicBezTo>
                    <a:pt x="2584" y="7516"/>
                    <a:pt x="2742" y="7359"/>
                    <a:pt x="2931" y="7327"/>
                  </a:cubicBezTo>
                  <a:cubicBezTo>
                    <a:pt x="3004" y="7319"/>
                    <a:pt x="3077" y="7314"/>
                    <a:pt x="3148" y="7314"/>
                  </a:cubicBezTo>
                  <a:close/>
                  <a:moveTo>
                    <a:pt x="4581" y="0"/>
                  </a:moveTo>
                  <a:cubicBezTo>
                    <a:pt x="4444" y="0"/>
                    <a:pt x="4303" y="16"/>
                    <a:pt x="4159" y="50"/>
                  </a:cubicBezTo>
                  <a:cubicBezTo>
                    <a:pt x="3592" y="144"/>
                    <a:pt x="3214" y="585"/>
                    <a:pt x="2962" y="1089"/>
                  </a:cubicBezTo>
                  <a:cubicBezTo>
                    <a:pt x="2584" y="1152"/>
                    <a:pt x="2206" y="1310"/>
                    <a:pt x="1954" y="1562"/>
                  </a:cubicBezTo>
                  <a:cubicBezTo>
                    <a:pt x="1513" y="2003"/>
                    <a:pt x="1355" y="2633"/>
                    <a:pt x="1481" y="3200"/>
                  </a:cubicBezTo>
                  <a:cubicBezTo>
                    <a:pt x="1135" y="3232"/>
                    <a:pt x="820" y="3389"/>
                    <a:pt x="536" y="3673"/>
                  </a:cubicBezTo>
                  <a:cubicBezTo>
                    <a:pt x="221" y="3988"/>
                    <a:pt x="1" y="4397"/>
                    <a:pt x="1" y="4870"/>
                  </a:cubicBezTo>
                  <a:cubicBezTo>
                    <a:pt x="1" y="5280"/>
                    <a:pt x="127" y="5626"/>
                    <a:pt x="379" y="5910"/>
                  </a:cubicBezTo>
                  <a:cubicBezTo>
                    <a:pt x="127" y="6225"/>
                    <a:pt x="1" y="6571"/>
                    <a:pt x="1" y="6918"/>
                  </a:cubicBezTo>
                  <a:cubicBezTo>
                    <a:pt x="1" y="7390"/>
                    <a:pt x="221" y="7831"/>
                    <a:pt x="536" y="8146"/>
                  </a:cubicBezTo>
                  <a:cubicBezTo>
                    <a:pt x="788" y="8430"/>
                    <a:pt x="1135" y="8588"/>
                    <a:pt x="1481" y="8619"/>
                  </a:cubicBezTo>
                  <a:cubicBezTo>
                    <a:pt x="1229" y="9690"/>
                    <a:pt x="1985" y="10604"/>
                    <a:pt x="2931" y="10698"/>
                  </a:cubicBezTo>
                  <a:cubicBezTo>
                    <a:pt x="3214" y="11328"/>
                    <a:pt x="3781" y="11769"/>
                    <a:pt x="4537" y="11769"/>
                  </a:cubicBezTo>
                  <a:cubicBezTo>
                    <a:pt x="4947" y="11769"/>
                    <a:pt x="5293" y="11612"/>
                    <a:pt x="5577" y="11423"/>
                  </a:cubicBezTo>
                  <a:lnTo>
                    <a:pt x="5577" y="6571"/>
                  </a:lnTo>
                  <a:cubicBezTo>
                    <a:pt x="5293" y="6823"/>
                    <a:pt x="4947" y="6918"/>
                    <a:pt x="4537" y="6918"/>
                  </a:cubicBezTo>
                  <a:cubicBezTo>
                    <a:pt x="4348" y="6918"/>
                    <a:pt x="4191" y="6760"/>
                    <a:pt x="4191" y="6571"/>
                  </a:cubicBezTo>
                  <a:cubicBezTo>
                    <a:pt x="4191" y="6382"/>
                    <a:pt x="4348" y="6225"/>
                    <a:pt x="4537" y="6225"/>
                  </a:cubicBezTo>
                  <a:cubicBezTo>
                    <a:pt x="5136" y="6225"/>
                    <a:pt x="5577" y="5752"/>
                    <a:pt x="5577" y="5185"/>
                  </a:cubicBezTo>
                  <a:lnTo>
                    <a:pt x="5577" y="302"/>
                  </a:lnTo>
                  <a:cubicBezTo>
                    <a:pt x="5300" y="117"/>
                    <a:pt x="4956" y="0"/>
                    <a:pt x="4581"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2" name="Google Shape;102;p1"/>
          <p:cNvSpPr/>
          <p:nvPr/>
        </p:nvSpPr>
        <p:spPr>
          <a:xfrm>
            <a:off x="6224100" y="263975"/>
            <a:ext cx="1051200" cy="10074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6315729" y="3173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E633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04" name="Google Shape;104;p1"/>
          <p:cNvSpPr/>
          <p:nvPr/>
        </p:nvSpPr>
        <p:spPr>
          <a:xfrm>
            <a:off x="6315729" y="53189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05" name="Google Shape;105;p1"/>
          <p:cNvSpPr/>
          <p:nvPr/>
        </p:nvSpPr>
        <p:spPr>
          <a:xfrm>
            <a:off x="6315729" y="7464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FFEF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06" name="Google Shape;106;p1"/>
          <p:cNvSpPr/>
          <p:nvPr/>
        </p:nvSpPr>
        <p:spPr>
          <a:xfrm>
            <a:off x="6315729" y="1002522"/>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6EBEE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07" name="Google Shape;107;p1"/>
          <p:cNvSpPr/>
          <p:nvPr/>
        </p:nvSpPr>
        <p:spPr>
          <a:xfrm>
            <a:off x="6528354" y="3173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E633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08" name="Google Shape;108;p1"/>
          <p:cNvSpPr/>
          <p:nvPr/>
        </p:nvSpPr>
        <p:spPr>
          <a:xfrm>
            <a:off x="6528354" y="7464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FFEF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09" name="Google Shape;109;p1"/>
          <p:cNvSpPr/>
          <p:nvPr/>
        </p:nvSpPr>
        <p:spPr>
          <a:xfrm>
            <a:off x="6528354" y="53189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10" name="Google Shape;110;p1"/>
          <p:cNvSpPr/>
          <p:nvPr/>
        </p:nvSpPr>
        <p:spPr>
          <a:xfrm>
            <a:off x="6740979" y="7464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FFEF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11" name="Google Shape;111;p1"/>
          <p:cNvSpPr/>
          <p:nvPr/>
        </p:nvSpPr>
        <p:spPr>
          <a:xfrm>
            <a:off x="6528354" y="1002522"/>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6EBEE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grpSp>
        <p:nvGrpSpPr>
          <p:cNvPr id="112" name="Google Shape;112;p1"/>
          <p:cNvGrpSpPr/>
          <p:nvPr/>
        </p:nvGrpSpPr>
        <p:grpSpPr>
          <a:xfrm>
            <a:off x="251999" y="531903"/>
            <a:ext cx="357002" cy="354267"/>
            <a:chOff x="-12163025" y="3214275"/>
            <a:chExt cx="354450" cy="351700"/>
          </a:xfrm>
        </p:grpSpPr>
        <p:sp>
          <p:nvSpPr>
            <p:cNvPr id="113" name="Google Shape;113;p1"/>
            <p:cNvSpPr/>
            <p:nvPr/>
          </p:nvSpPr>
          <p:spPr>
            <a:xfrm>
              <a:off x="-12163025" y="3214275"/>
              <a:ext cx="354450" cy="165025"/>
            </a:xfrm>
            <a:custGeom>
              <a:rect b="b" l="l" r="r" t="t"/>
              <a:pathLst>
                <a:path extrusionOk="0" h="6601" w="14178">
                  <a:moveTo>
                    <a:pt x="10271" y="1812"/>
                  </a:moveTo>
                  <a:cubicBezTo>
                    <a:pt x="10649" y="1812"/>
                    <a:pt x="10996" y="1844"/>
                    <a:pt x="11342" y="1970"/>
                  </a:cubicBezTo>
                  <a:cubicBezTo>
                    <a:pt x="11626" y="2064"/>
                    <a:pt x="11846" y="2096"/>
                    <a:pt x="12130" y="2096"/>
                  </a:cubicBezTo>
                  <a:cubicBezTo>
                    <a:pt x="12350" y="2096"/>
                    <a:pt x="12508" y="2285"/>
                    <a:pt x="12508" y="2505"/>
                  </a:cubicBezTo>
                  <a:lnTo>
                    <a:pt x="12508" y="2820"/>
                  </a:lnTo>
                  <a:cubicBezTo>
                    <a:pt x="12508" y="3955"/>
                    <a:pt x="11563" y="4900"/>
                    <a:pt x="10429" y="4900"/>
                  </a:cubicBezTo>
                  <a:lnTo>
                    <a:pt x="9767" y="4900"/>
                  </a:lnTo>
                  <a:cubicBezTo>
                    <a:pt x="9105" y="4900"/>
                    <a:pt x="8507" y="4553"/>
                    <a:pt x="8192" y="3923"/>
                  </a:cubicBezTo>
                  <a:lnTo>
                    <a:pt x="7908" y="3324"/>
                  </a:lnTo>
                  <a:cubicBezTo>
                    <a:pt x="7877" y="3198"/>
                    <a:pt x="7908" y="3041"/>
                    <a:pt x="8034" y="2883"/>
                  </a:cubicBezTo>
                  <a:lnTo>
                    <a:pt x="8349" y="2568"/>
                  </a:lnTo>
                  <a:cubicBezTo>
                    <a:pt x="8979" y="1938"/>
                    <a:pt x="9735" y="1812"/>
                    <a:pt x="10271" y="1812"/>
                  </a:cubicBezTo>
                  <a:close/>
                  <a:moveTo>
                    <a:pt x="3939" y="1844"/>
                  </a:moveTo>
                  <a:cubicBezTo>
                    <a:pt x="4474" y="1844"/>
                    <a:pt x="5262" y="1970"/>
                    <a:pt x="5892" y="2600"/>
                  </a:cubicBezTo>
                  <a:lnTo>
                    <a:pt x="6207" y="2915"/>
                  </a:lnTo>
                  <a:cubicBezTo>
                    <a:pt x="6333" y="3041"/>
                    <a:pt x="6364" y="3230"/>
                    <a:pt x="6301" y="3387"/>
                  </a:cubicBezTo>
                  <a:lnTo>
                    <a:pt x="6018" y="3986"/>
                  </a:lnTo>
                  <a:cubicBezTo>
                    <a:pt x="5703" y="4585"/>
                    <a:pt x="5104" y="4963"/>
                    <a:pt x="4443" y="4963"/>
                  </a:cubicBezTo>
                  <a:lnTo>
                    <a:pt x="3781" y="4963"/>
                  </a:lnTo>
                  <a:cubicBezTo>
                    <a:pt x="2647" y="4963"/>
                    <a:pt x="1702" y="4018"/>
                    <a:pt x="1702" y="2883"/>
                  </a:cubicBezTo>
                  <a:lnTo>
                    <a:pt x="1702" y="2537"/>
                  </a:lnTo>
                  <a:lnTo>
                    <a:pt x="1733" y="2537"/>
                  </a:lnTo>
                  <a:cubicBezTo>
                    <a:pt x="1733" y="2285"/>
                    <a:pt x="1891" y="2127"/>
                    <a:pt x="2111" y="2127"/>
                  </a:cubicBezTo>
                  <a:cubicBezTo>
                    <a:pt x="2395" y="2127"/>
                    <a:pt x="2678" y="2096"/>
                    <a:pt x="2899" y="2001"/>
                  </a:cubicBezTo>
                  <a:cubicBezTo>
                    <a:pt x="3277" y="1907"/>
                    <a:pt x="3623" y="1844"/>
                    <a:pt x="3939" y="1844"/>
                  </a:cubicBezTo>
                  <a:close/>
                  <a:moveTo>
                    <a:pt x="13784" y="1"/>
                  </a:moveTo>
                  <a:cubicBezTo>
                    <a:pt x="13713" y="1"/>
                    <a:pt x="13642" y="16"/>
                    <a:pt x="13579" y="48"/>
                  </a:cubicBezTo>
                  <a:lnTo>
                    <a:pt x="13043" y="331"/>
                  </a:lnTo>
                  <a:cubicBezTo>
                    <a:pt x="12798" y="445"/>
                    <a:pt x="12552" y="502"/>
                    <a:pt x="12299" y="502"/>
                  </a:cubicBezTo>
                  <a:cubicBezTo>
                    <a:pt x="12131" y="502"/>
                    <a:pt x="11960" y="476"/>
                    <a:pt x="11783" y="426"/>
                  </a:cubicBezTo>
                  <a:cubicBezTo>
                    <a:pt x="11291" y="283"/>
                    <a:pt x="10793" y="213"/>
                    <a:pt x="10307" y="213"/>
                  </a:cubicBezTo>
                  <a:cubicBezTo>
                    <a:pt x="9083" y="213"/>
                    <a:pt x="7932" y="654"/>
                    <a:pt x="7121" y="1466"/>
                  </a:cubicBezTo>
                  <a:lnTo>
                    <a:pt x="7089" y="1497"/>
                  </a:lnTo>
                  <a:lnTo>
                    <a:pt x="7058" y="1466"/>
                  </a:lnTo>
                  <a:cubicBezTo>
                    <a:pt x="6246" y="654"/>
                    <a:pt x="5127" y="213"/>
                    <a:pt x="3898" y="213"/>
                  </a:cubicBezTo>
                  <a:cubicBezTo>
                    <a:pt x="3410" y="213"/>
                    <a:pt x="2905" y="283"/>
                    <a:pt x="2395" y="426"/>
                  </a:cubicBezTo>
                  <a:cubicBezTo>
                    <a:pt x="2231" y="476"/>
                    <a:pt x="2062" y="502"/>
                    <a:pt x="1892" y="502"/>
                  </a:cubicBezTo>
                  <a:cubicBezTo>
                    <a:pt x="1637" y="502"/>
                    <a:pt x="1380" y="445"/>
                    <a:pt x="1135" y="331"/>
                  </a:cubicBezTo>
                  <a:lnTo>
                    <a:pt x="599" y="48"/>
                  </a:lnTo>
                  <a:cubicBezTo>
                    <a:pt x="546" y="21"/>
                    <a:pt x="487" y="12"/>
                    <a:pt x="427" y="12"/>
                  </a:cubicBezTo>
                  <a:cubicBezTo>
                    <a:pt x="345" y="12"/>
                    <a:pt x="262" y="30"/>
                    <a:pt x="189" y="48"/>
                  </a:cubicBezTo>
                  <a:cubicBezTo>
                    <a:pt x="95" y="111"/>
                    <a:pt x="0" y="237"/>
                    <a:pt x="0" y="394"/>
                  </a:cubicBezTo>
                  <a:lnTo>
                    <a:pt x="0" y="2883"/>
                  </a:lnTo>
                  <a:cubicBezTo>
                    <a:pt x="63" y="4931"/>
                    <a:pt x="1733" y="6601"/>
                    <a:pt x="3781" y="6601"/>
                  </a:cubicBezTo>
                  <a:lnTo>
                    <a:pt x="4443" y="6601"/>
                  </a:lnTo>
                  <a:cubicBezTo>
                    <a:pt x="5514" y="6601"/>
                    <a:pt x="6490" y="6128"/>
                    <a:pt x="7121" y="5278"/>
                  </a:cubicBezTo>
                  <a:cubicBezTo>
                    <a:pt x="7751" y="6128"/>
                    <a:pt x="8727" y="6601"/>
                    <a:pt x="9798" y="6601"/>
                  </a:cubicBezTo>
                  <a:lnTo>
                    <a:pt x="10460" y="6601"/>
                  </a:lnTo>
                  <a:cubicBezTo>
                    <a:pt x="12508" y="6601"/>
                    <a:pt x="14178" y="4931"/>
                    <a:pt x="14178" y="2883"/>
                  </a:cubicBezTo>
                  <a:lnTo>
                    <a:pt x="14178" y="394"/>
                  </a:lnTo>
                  <a:cubicBezTo>
                    <a:pt x="14178" y="237"/>
                    <a:pt x="14083" y="142"/>
                    <a:pt x="13989" y="48"/>
                  </a:cubicBezTo>
                  <a:cubicBezTo>
                    <a:pt x="13926" y="16"/>
                    <a:pt x="13855" y="1"/>
                    <a:pt x="13784"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
            <p:cNvSpPr/>
            <p:nvPr/>
          </p:nvSpPr>
          <p:spPr>
            <a:xfrm>
              <a:off x="-12161450" y="3503725"/>
              <a:ext cx="41775" cy="62250"/>
            </a:xfrm>
            <a:custGeom>
              <a:rect b="b" l="l" r="r" t="t"/>
              <a:pathLst>
                <a:path extrusionOk="0" h="2490" w="1671">
                  <a:moveTo>
                    <a:pt x="0" y="1"/>
                  </a:moveTo>
                  <a:lnTo>
                    <a:pt x="0" y="1670"/>
                  </a:lnTo>
                  <a:cubicBezTo>
                    <a:pt x="0" y="2143"/>
                    <a:pt x="378" y="2490"/>
                    <a:pt x="851" y="2490"/>
                  </a:cubicBezTo>
                  <a:cubicBezTo>
                    <a:pt x="1324" y="2490"/>
                    <a:pt x="1670" y="2143"/>
                    <a:pt x="1670" y="1670"/>
                  </a:cubicBezTo>
                  <a:lnTo>
                    <a:pt x="167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1"/>
            <p:cNvSpPr/>
            <p:nvPr/>
          </p:nvSpPr>
          <p:spPr>
            <a:xfrm>
              <a:off x="-12161450" y="3350150"/>
              <a:ext cx="41775" cy="133125"/>
            </a:xfrm>
            <a:custGeom>
              <a:rect b="b" l="l" r="r" t="t"/>
              <a:pathLst>
                <a:path extrusionOk="0" h="5325" w="1671">
                  <a:moveTo>
                    <a:pt x="0" y="0"/>
                  </a:moveTo>
                  <a:lnTo>
                    <a:pt x="0" y="5325"/>
                  </a:lnTo>
                  <a:lnTo>
                    <a:pt x="1670" y="5325"/>
                  </a:lnTo>
                  <a:lnTo>
                    <a:pt x="1670" y="1481"/>
                  </a:lnTo>
                  <a:cubicBezTo>
                    <a:pt x="1009" y="1103"/>
                    <a:pt x="441" y="630"/>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6" name="Google Shape;116;p1"/>
          <p:cNvGrpSpPr/>
          <p:nvPr/>
        </p:nvGrpSpPr>
        <p:grpSpPr>
          <a:xfrm>
            <a:off x="1333113" y="6988936"/>
            <a:ext cx="188767" cy="207060"/>
            <a:chOff x="266768" y="1721375"/>
            <a:chExt cx="397907" cy="397887"/>
          </a:xfrm>
        </p:grpSpPr>
        <p:sp>
          <p:nvSpPr>
            <p:cNvPr id="117" name="Google Shape;117;p1"/>
            <p:cNvSpPr/>
            <p:nvPr/>
          </p:nvSpPr>
          <p:spPr>
            <a:xfrm>
              <a:off x="454843" y="1791037"/>
              <a:ext cx="136218" cy="328222"/>
            </a:xfrm>
            <a:custGeom>
              <a:rect b="b" l="l" r="r" t="t"/>
              <a:pathLst>
                <a:path extrusionOk="0" h="15727" w="6527">
                  <a:moveTo>
                    <a:pt x="4957" y="1"/>
                  </a:moveTo>
                  <a:cubicBezTo>
                    <a:pt x="4645" y="1"/>
                    <a:pt x="4336" y="24"/>
                    <a:pt x="4028" y="69"/>
                  </a:cubicBezTo>
                  <a:cubicBezTo>
                    <a:pt x="2588" y="280"/>
                    <a:pt x="1700" y="890"/>
                    <a:pt x="1675" y="2250"/>
                  </a:cubicBezTo>
                  <a:lnTo>
                    <a:pt x="1675" y="5040"/>
                  </a:lnTo>
                  <a:cubicBezTo>
                    <a:pt x="1675" y="5348"/>
                    <a:pt x="1426" y="5599"/>
                    <a:pt x="1118" y="5599"/>
                  </a:cubicBezTo>
                  <a:lnTo>
                    <a:pt x="0" y="5599"/>
                  </a:lnTo>
                  <a:lnTo>
                    <a:pt x="0" y="6715"/>
                  </a:lnTo>
                  <a:lnTo>
                    <a:pt x="1118" y="6715"/>
                  </a:lnTo>
                  <a:cubicBezTo>
                    <a:pt x="1426" y="6715"/>
                    <a:pt x="1675" y="6965"/>
                    <a:pt x="1675" y="7274"/>
                  </a:cubicBezTo>
                  <a:lnTo>
                    <a:pt x="1675" y="15727"/>
                  </a:lnTo>
                  <a:lnTo>
                    <a:pt x="3352" y="15727"/>
                  </a:lnTo>
                  <a:lnTo>
                    <a:pt x="3352" y="7274"/>
                  </a:lnTo>
                  <a:cubicBezTo>
                    <a:pt x="3352" y="6965"/>
                    <a:pt x="3602" y="6715"/>
                    <a:pt x="3910" y="6715"/>
                  </a:cubicBezTo>
                  <a:lnTo>
                    <a:pt x="5709" y="6715"/>
                  </a:lnTo>
                  <a:lnTo>
                    <a:pt x="5987" y="5599"/>
                  </a:lnTo>
                  <a:lnTo>
                    <a:pt x="3910" y="5599"/>
                  </a:lnTo>
                  <a:cubicBezTo>
                    <a:pt x="3602" y="5599"/>
                    <a:pt x="3352" y="5348"/>
                    <a:pt x="3352" y="5040"/>
                  </a:cubicBezTo>
                  <a:lnTo>
                    <a:pt x="3352" y="3253"/>
                  </a:lnTo>
                  <a:cubicBezTo>
                    <a:pt x="3352" y="2316"/>
                    <a:pt x="3942" y="1677"/>
                    <a:pt x="4968" y="1504"/>
                  </a:cubicBezTo>
                  <a:cubicBezTo>
                    <a:pt x="5157" y="1473"/>
                    <a:pt x="5339" y="1460"/>
                    <a:pt x="5511" y="1460"/>
                  </a:cubicBezTo>
                  <a:cubicBezTo>
                    <a:pt x="5810" y="1460"/>
                    <a:pt x="6082" y="1498"/>
                    <a:pt x="6324" y="1546"/>
                  </a:cubicBezTo>
                  <a:lnTo>
                    <a:pt x="6526" y="182"/>
                  </a:lnTo>
                  <a:cubicBezTo>
                    <a:pt x="5988" y="62"/>
                    <a:pt x="5468" y="1"/>
                    <a:pt x="4957" y="1"/>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1"/>
            <p:cNvSpPr/>
            <p:nvPr/>
          </p:nvSpPr>
          <p:spPr>
            <a:xfrm>
              <a:off x="266768" y="1721375"/>
              <a:ext cx="397907" cy="397887"/>
            </a:xfrm>
            <a:custGeom>
              <a:rect b="b" l="l" r="r" t="t"/>
              <a:pathLst>
                <a:path extrusionOk="0" h="19065" w="19066">
                  <a:moveTo>
                    <a:pt x="2794" y="0"/>
                  </a:moveTo>
                  <a:cubicBezTo>
                    <a:pt x="1255" y="0"/>
                    <a:pt x="1" y="1253"/>
                    <a:pt x="1" y="2793"/>
                  </a:cubicBezTo>
                  <a:lnTo>
                    <a:pt x="1" y="16271"/>
                  </a:lnTo>
                  <a:cubicBezTo>
                    <a:pt x="1" y="17812"/>
                    <a:pt x="1255" y="19065"/>
                    <a:pt x="2794" y="19065"/>
                  </a:cubicBezTo>
                  <a:lnTo>
                    <a:pt x="9571" y="19065"/>
                  </a:lnTo>
                  <a:lnTo>
                    <a:pt x="9571" y="11171"/>
                  </a:lnTo>
                  <a:lnTo>
                    <a:pt x="8453" y="11171"/>
                  </a:lnTo>
                  <a:cubicBezTo>
                    <a:pt x="8145" y="11171"/>
                    <a:pt x="7896" y="10920"/>
                    <a:pt x="7896" y="10612"/>
                  </a:cubicBezTo>
                  <a:lnTo>
                    <a:pt x="7896" y="8378"/>
                  </a:lnTo>
                  <a:cubicBezTo>
                    <a:pt x="7896" y="8070"/>
                    <a:pt x="8145" y="7819"/>
                    <a:pt x="8453" y="7819"/>
                  </a:cubicBezTo>
                  <a:lnTo>
                    <a:pt x="9571" y="7819"/>
                  </a:lnTo>
                  <a:lnTo>
                    <a:pt x="9571" y="5836"/>
                  </a:lnTo>
                  <a:cubicBezTo>
                    <a:pt x="9571" y="3710"/>
                    <a:pt x="10741" y="2615"/>
                    <a:pt x="12878" y="2302"/>
                  </a:cubicBezTo>
                  <a:cubicBezTo>
                    <a:pt x="13231" y="2249"/>
                    <a:pt x="13591" y="2223"/>
                    <a:pt x="13956" y="2223"/>
                  </a:cubicBezTo>
                  <a:cubicBezTo>
                    <a:pt x="14725" y="2223"/>
                    <a:pt x="15517" y="2339"/>
                    <a:pt x="16318" y="2567"/>
                  </a:cubicBezTo>
                  <a:cubicBezTo>
                    <a:pt x="16589" y="2643"/>
                    <a:pt x="16759" y="2908"/>
                    <a:pt x="16718" y="3186"/>
                  </a:cubicBezTo>
                  <a:lnTo>
                    <a:pt x="16352" y="5650"/>
                  </a:lnTo>
                  <a:cubicBezTo>
                    <a:pt x="16329" y="5806"/>
                    <a:pt x="16240" y="5944"/>
                    <a:pt x="16111" y="6031"/>
                  </a:cubicBezTo>
                  <a:cubicBezTo>
                    <a:pt x="16006" y="6102"/>
                    <a:pt x="15912" y="6127"/>
                    <a:pt x="15818" y="6127"/>
                  </a:cubicBezTo>
                  <a:cubicBezTo>
                    <a:pt x="15717" y="6127"/>
                    <a:pt x="15614" y="6098"/>
                    <a:pt x="15494" y="6068"/>
                  </a:cubicBezTo>
                  <a:cubicBezTo>
                    <a:pt x="15202" y="5995"/>
                    <a:pt x="14879" y="5914"/>
                    <a:pt x="14527" y="5914"/>
                  </a:cubicBezTo>
                  <a:cubicBezTo>
                    <a:pt x="14409" y="5914"/>
                    <a:pt x="14289" y="5923"/>
                    <a:pt x="14165" y="5944"/>
                  </a:cubicBezTo>
                  <a:cubicBezTo>
                    <a:pt x="13534" y="6050"/>
                    <a:pt x="13481" y="6333"/>
                    <a:pt x="13481" y="6590"/>
                  </a:cubicBezTo>
                  <a:lnTo>
                    <a:pt x="13481" y="7819"/>
                  </a:lnTo>
                  <a:lnTo>
                    <a:pt x="15715" y="7819"/>
                  </a:lnTo>
                  <a:cubicBezTo>
                    <a:pt x="15887" y="7819"/>
                    <a:pt x="16048" y="7899"/>
                    <a:pt x="16154" y="8035"/>
                  </a:cubicBezTo>
                  <a:cubicBezTo>
                    <a:pt x="16260" y="8169"/>
                    <a:pt x="16297" y="8346"/>
                    <a:pt x="16256" y="8513"/>
                  </a:cubicBezTo>
                  <a:lnTo>
                    <a:pt x="15697" y="10747"/>
                  </a:lnTo>
                  <a:cubicBezTo>
                    <a:pt x="15635" y="10996"/>
                    <a:pt x="15412" y="11170"/>
                    <a:pt x="15156" y="11170"/>
                  </a:cubicBezTo>
                  <a:lnTo>
                    <a:pt x="13481" y="11170"/>
                  </a:lnTo>
                  <a:lnTo>
                    <a:pt x="13481" y="19065"/>
                  </a:lnTo>
                  <a:lnTo>
                    <a:pt x="16272" y="19065"/>
                  </a:lnTo>
                  <a:cubicBezTo>
                    <a:pt x="17813" y="19065"/>
                    <a:pt x="19066" y="17810"/>
                    <a:pt x="19066" y="16271"/>
                  </a:cubicBezTo>
                  <a:lnTo>
                    <a:pt x="19066" y="2793"/>
                  </a:lnTo>
                  <a:cubicBezTo>
                    <a:pt x="19066" y="1253"/>
                    <a:pt x="17813" y="0"/>
                    <a:pt x="16274" y="0"/>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9" name="Google Shape;119;p1"/>
          <p:cNvGrpSpPr/>
          <p:nvPr/>
        </p:nvGrpSpPr>
        <p:grpSpPr>
          <a:xfrm>
            <a:off x="1327906" y="7318544"/>
            <a:ext cx="188747" cy="207060"/>
            <a:chOff x="864491" y="1723250"/>
            <a:chExt cx="397866" cy="397887"/>
          </a:xfrm>
        </p:grpSpPr>
        <p:sp>
          <p:nvSpPr>
            <p:cNvPr id="120" name="Google Shape;120;p1"/>
            <p:cNvSpPr/>
            <p:nvPr/>
          </p:nvSpPr>
          <p:spPr>
            <a:xfrm>
              <a:off x="935197" y="1793977"/>
              <a:ext cx="256451" cy="256430"/>
            </a:xfrm>
            <a:custGeom>
              <a:rect b="b" l="l" r="r" t="t"/>
              <a:pathLst>
                <a:path extrusionOk="0" h="12287" w="12288">
                  <a:moveTo>
                    <a:pt x="10053" y="1117"/>
                  </a:moveTo>
                  <a:cubicBezTo>
                    <a:pt x="10669" y="1117"/>
                    <a:pt x="11171" y="1617"/>
                    <a:pt x="11171" y="2233"/>
                  </a:cubicBezTo>
                  <a:cubicBezTo>
                    <a:pt x="11170" y="2850"/>
                    <a:pt x="10669" y="3351"/>
                    <a:pt x="10053" y="3351"/>
                  </a:cubicBezTo>
                  <a:cubicBezTo>
                    <a:pt x="9438" y="3351"/>
                    <a:pt x="8937" y="2850"/>
                    <a:pt x="8937" y="2233"/>
                  </a:cubicBezTo>
                  <a:cubicBezTo>
                    <a:pt x="8937" y="1617"/>
                    <a:pt x="9438" y="1117"/>
                    <a:pt x="10053" y="1117"/>
                  </a:cubicBezTo>
                  <a:close/>
                  <a:moveTo>
                    <a:pt x="6144" y="2233"/>
                  </a:moveTo>
                  <a:cubicBezTo>
                    <a:pt x="8300" y="2233"/>
                    <a:pt x="10053" y="3988"/>
                    <a:pt x="10053" y="6144"/>
                  </a:cubicBezTo>
                  <a:cubicBezTo>
                    <a:pt x="10053" y="8299"/>
                    <a:pt x="8300" y="10054"/>
                    <a:pt x="6144" y="10054"/>
                  </a:cubicBezTo>
                  <a:cubicBezTo>
                    <a:pt x="3989" y="10054"/>
                    <a:pt x="2234" y="8299"/>
                    <a:pt x="2234" y="6144"/>
                  </a:cubicBezTo>
                  <a:cubicBezTo>
                    <a:pt x="2234" y="3988"/>
                    <a:pt x="3987" y="2233"/>
                    <a:pt x="6144" y="2233"/>
                  </a:cubicBezTo>
                  <a:close/>
                  <a:moveTo>
                    <a:pt x="1675" y="1"/>
                  </a:moveTo>
                  <a:cubicBezTo>
                    <a:pt x="752" y="1"/>
                    <a:pt x="0" y="751"/>
                    <a:pt x="0" y="1676"/>
                  </a:cubicBezTo>
                  <a:lnTo>
                    <a:pt x="0" y="10611"/>
                  </a:lnTo>
                  <a:cubicBezTo>
                    <a:pt x="0" y="11536"/>
                    <a:pt x="752" y="12286"/>
                    <a:pt x="1675" y="12286"/>
                  </a:cubicBezTo>
                  <a:lnTo>
                    <a:pt x="10612" y="12286"/>
                  </a:lnTo>
                  <a:cubicBezTo>
                    <a:pt x="11536" y="12286"/>
                    <a:pt x="12288" y="11536"/>
                    <a:pt x="12288" y="10611"/>
                  </a:cubicBezTo>
                  <a:lnTo>
                    <a:pt x="12288" y="1676"/>
                  </a:lnTo>
                  <a:cubicBezTo>
                    <a:pt x="12288" y="752"/>
                    <a:pt x="11536" y="1"/>
                    <a:pt x="10612" y="1"/>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1"/>
            <p:cNvSpPr/>
            <p:nvPr/>
          </p:nvSpPr>
          <p:spPr>
            <a:xfrm>
              <a:off x="1005109" y="1863910"/>
              <a:ext cx="116622" cy="116559"/>
            </a:xfrm>
            <a:custGeom>
              <a:rect b="b" l="l" r="r" t="t"/>
              <a:pathLst>
                <a:path extrusionOk="0" h="5585" w="5588">
                  <a:moveTo>
                    <a:pt x="2794" y="0"/>
                  </a:moveTo>
                  <a:cubicBezTo>
                    <a:pt x="1255" y="0"/>
                    <a:pt x="1" y="1252"/>
                    <a:pt x="1" y="2793"/>
                  </a:cubicBezTo>
                  <a:cubicBezTo>
                    <a:pt x="1" y="4332"/>
                    <a:pt x="1255" y="5585"/>
                    <a:pt x="2794" y="5585"/>
                  </a:cubicBezTo>
                  <a:cubicBezTo>
                    <a:pt x="4333" y="5585"/>
                    <a:pt x="5587" y="4332"/>
                    <a:pt x="5587" y="2793"/>
                  </a:cubicBezTo>
                  <a:cubicBezTo>
                    <a:pt x="5587" y="1252"/>
                    <a:pt x="4333" y="0"/>
                    <a:pt x="2794" y="0"/>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1"/>
            <p:cNvSpPr/>
            <p:nvPr/>
          </p:nvSpPr>
          <p:spPr>
            <a:xfrm>
              <a:off x="864491" y="1723250"/>
              <a:ext cx="397866" cy="397887"/>
            </a:xfrm>
            <a:custGeom>
              <a:rect b="b" l="l" r="r" t="t"/>
              <a:pathLst>
                <a:path extrusionOk="0" h="19065" w="19064">
                  <a:moveTo>
                    <a:pt x="14000" y="2271"/>
                  </a:moveTo>
                  <a:cubicBezTo>
                    <a:pt x="15539" y="2271"/>
                    <a:pt x="16794" y="3524"/>
                    <a:pt x="16794" y="5065"/>
                  </a:cubicBezTo>
                  <a:lnTo>
                    <a:pt x="16794" y="14000"/>
                  </a:lnTo>
                  <a:cubicBezTo>
                    <a:pt x="16794" y="15541"/>
                    <a:pt x="15539" y="16793"/>
                    <a:pt x="14000" y="16793"/>
                  </a:cubicBezTo>
                  <a:lnTo>
                    <a:pt x="5063" y="16793"/>
                  </a:lnTo>
                  <a:cubicBezTo>
                    <a:pt x="3524" y="16793"/>
                    <a:pt x="2272" y="15541"/>
                    <a:pt x="2272" y="14000"/>
                  </a:cubicBezTo>
                  <a:lnTo>
                    <a:pt x="2272" y="5065"/>
                  </a:lnTo>
                  <a:cubicBezTo>
                    <a:pt x="2272" y="3524"/>
                    <a:pt x="3524" y="2271"/>
                    <a:pt x="5063" y="2271"/>
                  </a:cubicBezTo>
                  <a:close/>
                  <a:moveTo>
                    <a:pt x="2829" y="0"/>
                  </a:moveTo>
                  <a:cubicBezTo>
                    <a:pt x="1290" y="0"/>
                    <a:pt x="0" y="1290"/>
                    <a:pt x="0" y="2831"/>
                  </a:cubicBezTo>
                  <a:lnTo>
                    <a:pt x="0" y="16234"/>
                  </a:lnTo>
                  <a:cubicBezTo>
                    <a:pt x="0" y="17775"/>
                    <a:pt x="1290" y="19065"/>
                    <a:pt x="2829" y="19065"/>
                  </a:cubicBezTo>
                  <a:lnTo>
                    <a:pt x="16235" y="19065"/>
                  </a:lnTo>
                  <a:cubicBezTo>
                    <a:pt x="17774" y="19065"/>
                    <a:pt x="19063" y="17775"/>
                    <a:pt x="19063" y="16234"/>
                  </a:cubicBezTo>
                  <a:lnTo>
                    <a:pt x="19063" y="2831"/>
                  </a:lnTo>
                  <a:cubicBezTo>
                    <a:pt x="19063" y="1290"/>
                    <a:pt x="17774" y="0"/>
                    <a:pt x="16235" y="0"/>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3" name="Google Shape;123;p1"/>
          <p:cNvGrpSpPr/>
          <p:nvPr/>
        </p:nvGrpSpPr>
        <p:grpSpPr>
          <a:xfrm>
            <a:off x="1333180" y="7648159"/>
            <a:ext cx="188986" cy="207309"/>
            <a:chOff x="1190625" y="238125"/>
            <a:chExt cx="5235075" cy="5235075"/>
          </a:xfrm>
        </p:grpSpPr>
        <p:sp>
          <p:nvSpPr>
            <p:cNvPr id="124" name="Google Shape;124;p1"/>
            <p:cNvSpPr/>
            <p:nvPr/>
          </p:nvSpPr>
          <p:spPr>
            <a:xfrm>
              <a:off x="2315100" y="1168900"/>
              <a:ext cx="2952100" cy="3373700"/>
            </a:xfrm>
            <a:custGeom>
              <a:rect b="b" l="l" r="r" t="t"/>
              <a:pathLst>
                <a:path extrusionOk="0" h="134948" w="118084">
                  <a:moveTo>
                    <a:pt x="69703" y="1"/>
                  </a:moveTo>
                  <a:cubicBezTo>
                    <a:pt x="69732" y="18483"/>
                    <a:pt x="69791" y="73192"/>
                    <a:pt x="69614" y="94277"/>
                  </a:cubicBezTo>
                  <a:cubicBezTo>
                    <a:pt x="69555" y="101848"/>
                    <a:pt x="66627" y="108827"/>
                    <a:pt x="61393" y="113914"/>
                  </a:cubicBezTo>
                  <a:cubicBezTo>
                    <a:pt x="56291" y="118871"/>
                    <a:pt x="49391" y="121638"/>
                    <a:pt x="41981" y="121638"/>
                  </a:cubicBezTo>
                  <a:cubicBezTo>
                    <a:pt x="41788" y="121638"/>
                    <a:pt x="41595" y="121636"/>
                    <a:pt x="41402" y="121632"/>
                  </a:cubicBezTo>
                  <a:cubicBezTo>
                    <a:pt x="26527" y="121336"/>
                    <a:pt x="14462" y="109005"/>
                    <a:pt x="14491" y="94159"/>
                  </a:cubicBezTo>
                  <a:cubicBezTo>
                    <a:pt x="14491" y="82094"/>
                    <a:pt x="22387" y="71477"/>
                    <a:pt x="33950" y="67988"/>
                  </a:cubicBezTo>
                  <a:lnTo>
                    <a:pt x="33861" y="54473"/>
                  </a:lnTo>
                  <a:cubicBezTo>
                    <a:pt x="25522" y="56070"/>
                    <a:pt x="17360" y="60949"/>
                    <a:pt x="11238" y="68224"/>
                  </a:cubicBezTo>
                  <a:cubicBezTo>
                    <a:pt x="3401" y="77480"/>
                    <a:pt x="1" y="88984"/>
                    <a:pt x="1864" y="99837"/>
                  </a:cubicBezTo>
                  <a:cubicBezTo>
                    <a:pt x="3668" y="109951"/>
                    <a:pt x="8961" y="119148"/>
                    <a:pt x="16857" y="125772"/>
                  </a:cubicBezTo>
                  <a:cubicBezTo>
                    <a:pt x="23901" y="131741"/>
                    <a:pt x="32192" y="134947"/>
                    <a:pt x="40396" y="134947"/>
                  </a:cubicBezTo>
                  <a:cubicBezTo>
                    <a:pt x="41215" y="134947"/>
                    <a:pt x="42034" y="134915"/>
                    <a:pt x="42851" y="134851"/>
                  </a:cubicBezTo>
                  <a:cubicBezTo>
                    <a:pt x="66893" y="133017"/>
                    <a:pt x="82508" y="116634"/>
                    <a:pt x="82596" y="93183"/>
                  </a:cubicBezTo>
                  <a:lnTo>
                    <a:pt x="82626" y="43738"/>
                  </a:lnTo>
                  <a:cubicBezTo>
                    <a:pt x="82626" y="40066"/>
                    <a:pt x="85620" y="37517"/>
                    <a:pt x="88833" y="37517"/>
                  </a:cubicBezTo>
                  <a:cubicBezTo>
                    <a:pt x="90045" y="37517"/>
                    <a:pt x="91289" y="37880"/>
                    <a:pt x="92414" y="38681"/>
                  </a:cubicBezTo>
                  <a:cubicBezTo>
                    <a:pt x="100014" y="44064"/>
                    <a:pt x="111163" y="46104"/>
                    <a:pt x="118083" y="46873"/>
                  </a:cubicBezTo>
                  <a:lnTo>
                    <a:pt x="118083" y="34127"/>
                  </a:lnTo>
                  <a:cubicBezTo>
                    <a:pt x="112405" y="32530"/>
                    <a:pt x="106432" y="30697"/>
                    <a:pt x="101197" y="27503"/>
                  </a:cubicBezTo>
                  <a:cubicBezTo>
                    <a:pt x="91320" y="21441"/>
                    <a:pt x="85228" y="12214"/>
                    <a:pt x="83069" y="30"/>
                  </a:cubicBezTo>
                  <a:lnTo>
                    <a:pt x="83069" y="1"/>
                  </a:ln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1"/>
            <p:cNvSpPr/>
            <p:nvPr/>
          </p:nvSpPr>
          <p:spPr>
            <a:xfrm>
              <a:off x="1190625" y="238125"/>
              <a:ext cx="5235075" cy="5235075"/>
            </a:xfrm>
            <a:custGeom>
              <a:rect b="b" l="l" r="r" t="t"/>
              <a:pathLst>
                <a:path extrusionOk="0" h="209403" w="209403">
                  <a:moveTo>
                    <a:pt x="108469" y="24836"/>
                  </a:moveTo>
                  <a:cubicBezTo>
                    <a:pt x="108549" y="24836"/>
                    <a:pt x="108628" y="24838"/>
                    <a:pt x="108708" y="24841"/>
                  </a:cubicBezTo>
                  <a:lnTo>
                    <a:pt x="132248" y="24841"/>
                  </a:lnTo>
                  <a:cubicBezTo>
                    <a:pt x="132267" y="24841"/>
                    <a:pt x="132287" y="24841"/>
                    <a:pt x="132306" y="24841"/>
                  </a:cubicBezTo>
                  <a:cubicBezTo>
                    <a:pt x="136154" y="24841"/>
                    <a:pt x="139377" y="27758"/>
                    <a:pt x="139789" y="31583"/>
                  </a:cubicBezTo>
                  <a:cubicBezTo>
                    <a:pt x="140794" y="42082"/>
                    <a:pt x="144993" y="49445"/>
                    <a:pt x="152653" y="54147"/>
                  </a:cubicBezTo>
                  <a:cubicBezTo>
                    <a:pt x="156556" y="56542"/>
                    <a:pt x="161406" y="57991"/>
                    <a:pt x="166463" y="59411"/>
                  </a:cubicBezTo>
                  <a:cubicBezTo>
                    <a:pt x="167557" y="59736"/>
                    <a:pt x="168651" y="59973"/>
                    <a:pt x="169775" y="60150"/>
                  </a:cubicBezTo>
                  <a:cubicBezTo>
                    <a:pt x="173028" y="60357"/>
                    <a:pt x="175512" y="63078"/>
                    <a:pt x="175453" y="66331"/>
                  </a:cubicBezTo>
                  <a:lnTo>
                    <a:pt x="175453" y="90787"/>
                  </a:lnTo>
                  <a:cubicBezTo>
                    <a:pt x="175453" y="92414"/>
                    <a:pt x="174802" y="94011"/>
                    <a:pt x="173620" y="95194"/>
                  </a:cubicBezTo>
                  <a:cubicBezTo>
                    <a:pt x="172462" y="96322"/>
                    <a:pt x="170909" y="96969"/>
                    <a:pt x="169292" y="96969"/>
                  </a:cubicBezTo>
                  <a:cubicBezTo>
                    <a:pt x="169256" y="96969"/>
                    <a:pt x="169220" y="96969"/>
                    <a:pt x="169184" y="96968"/>
                  </a:cubicBezTo>
                  <a:cubicBezTo>
                    <a:pt x="168444" y="96968"/>
                    <a:pt x="154871" y="96702"/>
                    <a:pt x="141888" y="91970"/>
                  </a:cubicBezTo>
                  <a:cubicBezTo>
                    <a:pt x="141720" y="91905"/>
                    <a:pt x="141550" y="91875"/>
                    <a:pt x="141384" y="91875"/>
                  </a:cubicBezTo>
                  <a:cubicBezTo>
                    <a:pt x="140646" y="91875"/>
                    <a:pt x="139996" y="92474"/>
                    <a:pt x="139996" y="93271"/>
                  </a:cubicBezTo>
                  <a:lnTo>
                    <a:pt x="139966" y="130444"/>
                  </a:lnTo>
                  <a:cubicBezTo>
                    <a:pt x="139848" y="160371"/>
                    <a:pt x="119265" y="182077"/>
                    <a:pt x="88776" y="184443"/>
                  </a:cubicBezTo>
                  <a:cubicBezTo>
                    <a:pt x="87653" y="184532"/>
                    <a:pt x="86529" y="184561"/>
                    <a:pt x="85405" y="184561"/>
                  </a:cubicBezTo>
                  <a:cubicBezTo>
                    <a:pt x="61481" y="184561"/>
                    <a:pt x="39095" y="164896"/>
                    <a:pt x="34629" y="139168"/>
                  </a:cubicBezTo>
                  <a:cubicBezTo>
                    <a:pt x="32116" y="124707"/>
                    <a:pt x="36522" y="109507"/>
                    <a:pt x="46724" y="97441"/>
                  </a:cubicBezTo>
                  <a:cubicBezTo>
                    <a:pt x="56803" y="85541"/>
                    <a:pt x="70647" y="78721"/>
                    <a:pt x="84747" y="78721"/>
                  </a:cubicBezTo>
                  <a:cubicBezTo>
                    <a:pt x="84839" y="78721"/>
                    <a:pt x="84930" y="78721"/>
                    <a:pt x="85021" y="78722"/>
                  </a:cubicBezTo>
                  <a:cubicBezTo>
                    <a:pt x="88392" y="78722"/>
                    <a:pt x="91142" y="81472"/>
                    <a:pt x="91172" y="84873"/>
                  </a:cubicBezTo>
                  <a:lnTo>
                    <a:pt x="91349" y="108856"/>
                  </a:lnTo>
                  <a:cubicBezTo>
                    <a:pt x="91349" y="112641"/>
                    <a:pt x="88658" y="116013"/>
                    <a:pt x="84902" y="116545"/>
                  </a:cubicBezTo>
                  <a:cubicBezTo>
                    <a:pt x="77125" y="117580"/>
                    <a:pt x="71447" y="124441"/>
                    <a:pt x="71890" y="132277"/>
                  </a:cubicBezTo>
                  <a:cubicBezTo>
                    <a:pt x="72334" y="140114"/>
                    <a:pt x="78751" y="146295"/>
                    <a:pt x="86618" y="146443"/>
                  </a:cubicBezTo>
                  <a:cubicBezTo>
                    <a:pt x="86736" y="146445"/>
                    <a:pt x="86855" y="146446"/>
                    <a:pt x="86973" y="146446"/>
                  </a:cubicBezTo>
                  <a:cubicBezTo>
                    <a:pt x="91096" y="146446"/>
                    <a:pt x="94919" y="144946"/>
                    <a:pt x="97707" y="142243"/>
                  </a:cubicBezTo>
                  <a:cubicBezTo>
                    <a:pt x="100605" y="139434"/>
                    <a:pt x="102143" y="135619"/>
                    <a:pt x="102173" y="131390"/>
                  </a:cubicBezTo>
                  <a:cubicBezTo>
                    <a:pt x="102380" y="106047"/>
                    <a:pt x="102291" y="31790"/>
                    <a:pt x="102291" y="31051"/>
                  </a:cubicBezTo>
                  <a:cubicBezTo>
                    <a:pt x="102291" y="28419"/>
                    <a:pt x="103917" y="26083"/>
                    <a:pt x="106401" y="25196"/>
                  </a:cubicBezTo>
                  <a:cubicBezTo>
                    <a:pt x="107067" y="24956"/>
                    <a:pt x="107756" y="24836"/>
                    <a:pt x="108469" y="24836"/>
                  </a:cubicBezTo>
                  <a:close/>
                  <a:moveTo>
                    <a:pt x="33831" y="0"/>
                  </a:moveTo>
                  <a:cubicBezTo>
                    <a:pt x="15141" y="0"/>
                    <a:pt x="0" y="15141"/>
                    <a:pt x="0" y="33831"/>
                  </a:cubicBezTo>
                  <a:lnTo>
                    <a:pt x="0" y="175601"/>
                  </a:lnTo>
                  <a:cubicBezTo>
                    <a:pt x="0" y="194261"/>
                    <a:pt x="15141" y="209402"/>
                    <a:pt x="33831" y="209402"/>
                  </a:cubicBezTo>
                  <a:lnTo>
                    <a:pt x="175601" y="209402"/>
                  </a:lnTo>
                  <a:cubicBezTo>
                    <a:pt x="194261" y="209402"/>
                    <a:pt x="209402" y="194261"/>
                    <a:pt x="209402" y="175601"/>
                  </a:cubicBezTo>
                  <a:lnTo>
                    <a:pt x="209402" y="33831"/>
                  </a:lnTo>
                  <a:cubicBezTo>
                    <a:pt x="209402" y="15141"/>
                    <a:pt x="194261" y="0"/>
                    <a:pt x="175601" y="0"/>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
          <p:cNvSpPr/>
          <p:nvPr/>
        </p:nvSpPr>
        <p:spPr>
          <a:xfrm>
            <a:off x="469250" y="7739107"/>
            <a:ext cx="23190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2"/>
          <p:cNvSpPr/>
          <p:nvPr/>
        </p:nvSpPr>
        <p:spPr>
          <a:xfrm>
            <a:off x="469250" y="5066426"/>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2"/>
          <p:cNvSpPr/>
          <p:nvPr/>
        </p:nvSpPr>
        <p:spPr>
          <a:xfrm>
            <a:off x="469250" y="1017150"/>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2"/>
          <p:cNvSpPr txBox="1"/>
          <p:nvPr/>
        </p:nvSpPr>
        <p:spPr>
          <a:xfrm>
            <a:off x="370177" y="37053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Déroulé</a:t>
            </a:r>
            <a:endParaRPr b="1" i="0" sz="2500" u="none" cap="none" strike="noStrike">
              <a:solidFill>
                <a:srgbClr val="78D2AA"/>
              </a:solidFill>
              <a:latin typeface="Arial"/>
              <a:ea typeface="Arial"/>
              <a:cs typeface="Arial"/>
              <a:sym typeface="Arial"/>
            </a:endParaRPr>
          </a:p>
        </p:txBody>
      </p:sp>
      <p:sp>
        <p:nvSpPr>
          <p:cNvPr id="134" name="Google Shape;134;p2"/>
          <p:cNvSpPr/>
          <p:nvPr/>
        </p:nvSpPr>
        <p:spPr>
          <a:xfrm>
            <a:off x="669900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2"/>
          <p:cNvSpPr txBox="1"/>
          <p:nvPr/>
        </p:nvSpPr>
        <p:spPr>
          <a:xfrm flipH="1" rot="5400000">
            <a:off x="5886900" y="8312400"/>
            <a:ext cx="25353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ACTIVITÉ ADAPTÉE</a:t>
            </a:r>
            <a:endParaRPr b="1" i="0" sz="1800" u="none" cap="none" strike="noStrike">
              <a:solidFill>
                <a:schemeClr val="lt1"/>
              </a:solidFill>
              <a:latin typeface="Arial"/>
              <a:ea typeface="Arial"/>
              <a:cs typeface="Arial"/>
              <a:sym typeface="Arial"/>
            </a:endParaRPr>
          </a:p>
        </p:txBody>
      </p:sp>
      <p:sp>
        <p:nvSpPr>
          <p:cNvPr id="136" name="Google Shape;136;p2"/>
          <p:cNvSpPr txBox="1"/>
          <p:nvPr/>
        </p:nvSpPr>
        <p:spPr>
          <a:xfrm>
            <a:off x="468650" y="1017150"/>
            <a:ext cx="5946000" cy="82596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chemeClr val="lt1"/>
              </a:buClr>
              <a:buSzPts val="1100"/>
              <a:buFont typeface="Fira Sans Medium"/>
              <a:buAutoNum type="arabicPeriod"/>
            </a:pPr>
            <a:r>
              <a:rPr b="0" i="0" lang="fr" sz="1100" u="none" cap="none" strike="noStrike">
                <a:solidFill>
                  <a:schemeClr val="lt1"/>
                </a:solidFill>
                <a:latin typeface="Fira Sans Medium"/>
                <a:ea typeface="Fira Sans Medium"/>
                <a:cs typeface="Fira Sans Medium"/>
                <a:sym typeface="Fira Sans Medium"/>
              </a:rPr>
              <a:t>Introduction </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Demandez à la personne accompagnée si elle connaît les éléments clés de protection de son identité numérique :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latin typeface="Arial"/>
                <a:ea typeface="Arial"/>
                <a:cs typeface="Arial"/>
                <a:sym typeface="Arial"/>
              </a:rPr>
              <a:t>Je réfléchis avant de partager : est-ce que cette image est bonne pour moi ou mes proches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latin typeface="Arial"/>
                <a:ea typeface="Arial"/>
                <a:cs typeface="Arial"/>
                <a:sym typeface="Arial"/>
              </a:rPr>
              <a:t>Je demande aux gens sur la photo si je peux la publier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latin typeface="Arial"/>
                <a:ea typeface="Arial"/>
                <a:cs typeface="Arial"/>
                <a:sym typeface="Arial"/>
              </a:rPr>
              <a:t>Je dis non quand je ne veux pas être sur la photo</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latin typeface="Arial"/>
                <a:ea typeface="Arial"/>
                <a:cs typeface="Arial"/>
                <a:sym typeface="Arial"/>
              </a:rPr>
              <a:t>Je signale une publication si elle est dangereuse</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Continuez en disant qu’il existe un moyen de choisir qui voit les photos qu’on partage sur les réseaux sociaux, c’est la fonction privée.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La fonction privée permet de limiter les personnes qui ont accès aux contenus publiés sur les réseaux sociaux. Cette fonction permet aussi de ne pas recevoir de messages de personnes que nous n'avons pas accepté comme ami sur le réseau social.</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Après avoir rappelé ce qu’est un profil privé, proposez aux personnes qui le souhaitent passer leur profil en privé. Demandez à celles et ceux qui le souhaitent de sortir leurs smartphone et annoncez que vous allez vérifier que vos comptes soient bien en privé et si ce n’est pas le cas, vous allez le faire ensemble.</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chemeClr val="lt1"/>
                </a:solidFill>
                <a:latin typeface="Fira Sans Medium"/>
                <a:ea typeface="Fira Sans Medium"/>
                <a:cs typeface="Fira Sans Medium"/>
                <a:sym typeface="Fira Sans Medium"/>
              </a:rPr>
              <a:t>2. Application</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Distribuez le pas-à-pas en papier adapté au réseau social de chacune et chacun et annoncer l’enjeu de l’activité :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“À la fin de la séquence de travail, vous aurez appris à mettre votre compte en privé”.</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Indiquez d’aller sur leur réseau social préféré et accompagnez les à restreindre les interactions.</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Commencez la manœuvre étape par étape.</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N'hésitez pas à apporter votre aide à chaque personne en difficulté ou à demander à quelqu’un d’autre d'apporter son aide si elle/il est à l'aise avec la séquence.</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chemeClr val="lt1"/>
                </a:solidFill>
                <a:latin typeface="Fira Sans Medium"/>
                <a:ea typeface="Fira Sans Medium"/>
                <a:cs typeface="Fira Sans Medium"/>
                <a:sym typeface="Fira Sans Medium"/>
              </a:rPr>
              <a:t>3. Reformulation et conclusion</a:t>
            </a:r>
            <a:endParaRPr b="0" i="0" sz="1100" u="none" cap="none" strike="noStrike">
              <a:solidFill>
                <a:schemeClr val="dk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Conseillez de conserver leur pas-à-pas comme support pour mémoriser l’action.</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highlight>
                <a:srgbClr val="FFFFFF"/>
              </a:highlight>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213A8E"/>
              </a:solidFill>
              <a:latin typeface="Arial"/>
              <a:ea typeface="Arial"/>
              <a:cs typeface="Arial"/>
              <a:sym typeface="Arial"/>
            </a:endParaRPr>
          </a:p>
        </p:txBody>
      </p:sp>
      <p:grpSp>
        <p:nvGrpSpPr>
          <p:cNvPr id="137" name="Google Shape;137;p2"/>
          <p:cNvGrpSpPr/>
          <p:nvPr/>
        </p:nvGrpSpPr>
        <p:grpSpPr>
          <a:xfrm>
            <a:off x="6949499" y="507603"/>
            <a:ext cx="357002" cy="354267"/>
            <a:chOff x="-12163025" y="3214275"/>
            <a:chExt cx="354450" cy="351700"/>
          </a:xfrm>
        </p:grpSpPr>
        <p:sp>
          <p:nvSpPr>
            <p:cNvPr id="138" name="Google Shape;138;p2"/>
            <p:cNvSpPr/>
            <p:nvPr/>
          </p:nvSpPr>
          <p:spPr>
            <a:xfrm>
              <a:off x="-12163025" y="3214275"/>
              <a:ext cx="354450" cy="165025"/>
            </a:xfrm>
            <a:custGeom>
              <a:rect b="b" l="l" r="r" t="t"/>
              <a:pathLst>
                <a:path extrusionOk="0" h="6601" w="14178">
                  <a:moveTo>
                    <a:pt x="10271" y="1812"/>
                  </a:moveTo>
                  <a:cubicBezTo>
                    <a:pt x="10649" y="1812"/>
                    <a:pt x="10996" y="1844"/>
                    <a:pt x="11342" y="1970"/>
                  </a:cubicBezTo>
                  <a:cubicBezTo>
                    <a:pt x="11626" y="2064"/>
                    <a:pt x="11846" y="2096"/>
                    <a:pt x="12130" y="2096"/>
                  </a:cubicBezTo>
                  <a:cubicBezTo>
                    <a:pt x="12350" y="2096"/>
                    <a:pt x="12508" y="2285"/>
                    <a:pt x="12508" y="2505"/>
                  </a:cubicBezTo>
                  <a:lnTo>
                    <a:pt x="12508" y="2820"/>
                  </a:lnTo>
                  <a:cubicBezTo>
                    <a:pt x="12508" y="3955"/>
                    <a:pt x="11563" y="4900"/>
                    <a:pt x="10429" y="4900"/>
                  </a:cubicBezTo>
                  <a:lnTo>
                    <a:pt x="9767" y="4900"/>
                  </a:lnTo>
                  <a:cubicBezTo>
                    <a:pt x="9105" y="4900"/>
                    <a:pt x="8507" y="4553"/>
                    <a:pt x="8192" y="3923"/>
                  </a:cubicBezTo>
                  <a:lnTo>
                    <a:pt x="7908" y="3324"/>
                  </a:lnTo>
                  <a:cubicBezTo>
                    <a:pt x="7877" y="3198"/>
                    <a:pt x="7908" y="3041"/>
                    <a:pt x="8034" y="2883"/>
                  </a:cubicBezTo>
                  <a:lnTo>
                    <a:pt x="8349" y="2568"/>
                  </a:lnTo>
                  <a:cubicBezTo>
                    <a:pt x="8979" y="1938"/>
                    <a:pt x="9735" y="1812"/>
                    <a:pt x="10271" y="1812"/>
                  </a:cubicBezTo>
                  <a:close/>
                  <a:moveTo>
                    <a:pt x="3939" y="1844"/>
                  </a:moveTo>
                  <a:cubicBezTo>
                    <a:pt x="4474" y="1844"/>
                    <a:pt x="5262" y="1970"/>
                    <a:pt x="5892" y="2600"/>
                  </a:cubicBezTo>
                  <a:lnTo>
                    <a:pt x="6207" y="2915"/>
                  </a:lnTo>
                  <a:cubicBezTo>
                    <a:pt x="6333" y="3041"/>
                    <a:pt x="6364" y="3230"/>
                    <a:pt x="6301" y="3387"/>
                  </a:cubicBezTo>
                  <a:lnTo>
                    <a:pt x="6018" y="3986"/>
                  </a:lnTo>
                  <a:cubicBezTo>
                    <a:pt x="5703" y="4585"/>
                    <a:pt x="5104" y="4963"/>
                    <a:pt x="4443" y="4963"/>
                  </a:cubicBezTo>
                  <a:lnTo>
                    <a:pt x="3781" y="4963"/>
                  </a:lnTo>
                  <a:cubicBezTo>
                    <a:pt x="2647" y="4963"/>
                    <a:pt x="1702" y="4018"/>
                    <a:pt x="1702" y="2883"/>
                  </a:cubicBezTo>
                  <a:lnTo>
                    <a:pt x="1702" y="2537"/>
                  </a:lnTo>
                  <a:lnTo>
                    <a:pt x="1733" y="2537"/>
                  </a:lnTo>
                  <a:cubicBezTo>
                    <a:pt x="1733" y="2285"/>
                    <a:pt x="1891" y="2127"/>
                    <a:pt x="2111" y="2127"/>
                  </a:cubicBezTo>
                  <a:cubicBezTo>
                    <a:pt x="2395" y="2127"/>
                    <a:pt x="2678" y="2096"/>
                    <a:pt x="2899" y="2001"/>
                  </a:cubicBezTo>
                  <a:cubicBezTo>
                    <a:pt x="3277" y="1907"/>
                    <a:pt x="3623" y="1844"/>
                    <a:pt x="3939" y="1844"/>
                  </a:cubicBezTo>
                  <a:close/>
                  <a:moveTo>
                    <a:pt x="13784" y="1"/>
                  </a:moveTo>
                  <a:cubicBezTo>
                    <a:pt x="13713" y="1"/>
                    <a:pt x="13642" y="16"/>
                    <a:pt x="13579" y="48"/>
                  </a:cubicBezTo>
                  <a:lnTo>
                    <a:pt x="13043" y="331"/>
                  </a:lnTo>
                  <a:cubicBezTo>
                    <a:pt x="12798" y="445"/>
                    <a:pt x="12552" y="502"/>
                    <a:pt x="12299" y="502"/>
                  </a:cubicBezTo>
                  <a:cubicBezTo>
                    <a:pt x="12131" y="502"/>
                    <a:pt x="11960" y="476"/>
                    <a:pt x="11783" y="426"/>
                  </a:cubicBezTo>
                  <a:cubicBezTo>
                    <a:pt x="11291" y="283"/>
                    <a:pt x="10793" y="213"/>
                    <a:pt x="10307" y="213"/>
                  </a:cubicBezTo>
                  <a:cubicBezTo>
                    <a:pt x="9083" y="213"/>
                    <a:pt x="7932" y="654"/>
                    <a:pt x="7121" y="1466"/>
                  </a:cubicBezTo>
                  <a:lnTo>
                    <a:pt x="7089" y="1497"/>
                  </a:lnTo>
                  <a:lnTo>
                    <a:pt x="7058" y="1466"/>
                  </a:lnTo>
                  <a:cubicBezTo>
                    <a:pt x="6246" y="654"/>
                    <a:pt x="5127" y="213"/>
                    <a:pt x="3898" y="213"/>
                  </a:cubicBezTo>
                  <a:cubicBezTo>
                    <a:pt x="3410" y="213"/>
                    <a:pt x="2905" y="283"/>
                    <a:pt x="2395" y="426"/>
                  </a:cubicBezTo>
                  <a:cubicBezTo>
                    <a:pt x="2231" y="476"/>
                    <a:pt x="2062" y="502"/>
                    <a:pt x="1892" y="502"/>
                  </a:cubicBezTo>
                  <a:cubicBezTo>
                    <a:pt x="1637" y="502"/>
                    <a:pt x="1380" y="445"/>
                    <a:pt x="1135" y="331"/>
                  </a:cubicBezTo>
                  <a:lnTo>
                    <a:pt x="599" y="48"/>
                  </a:lnTo>
                  <a:cubicBezTo>
                    <a:pt x="546" y="21"/>
                    <a:pt x="487" y="12"/>
                    <a:pt x="427" y="12"/>
                  </a:cubicBezTo>
                  <a:cubicBezTo>
                    <a:pt x="345" y="12"/>
                    <a:pt x="262" y="30"/>
                    <a:pt x="189" y="48"/>
                  </a:cubicBezTo>
                  <a:cubicBezTo>
                    <a:pt x="95" y="111"/>
                    <a:pt x="0" y="237"/>
                    <a:pt x="0" y="394"/>
                  </a:cubicBezTo>
                  <a:lnTo>
                    <a:pt x="0" y="2883"/>
                  </a:lnTo>
                  <a:cubicBezTo>
                    <a:pt x="63" y="4931"/>
                    <a:pt x="1733" y="6601"/>
                    <a:pt x="3781" y="6601"/>
                  </a:cubicBezTo>
                  <a:lnTo>
                    <a:pt x="4443" y="6601"/>
                  </a:lnTo>
                  <a:cubicBezTo>
                    <a:pt x="5514" y="6601"/>
                    <a:pt x="6490" y="6128"/>
                    <a:pt x="7121" y="5278"/>
                  </a:cubicBezTo>
                  <a:cubicBezTo>
                    <a:pt x="7751" y="6128"/>
                    <a:pt x="8727" y="6601"/>
                    <a:pt x="9798" y="6601"/>
                  </a:cubicBezTo>
                  <a:lnTo>
                    <a:pt x="10460" y="6601"/>
                  </a:lnTo>
                  <a:cubicBezTo>
                    <a:pt x="12508" y="6601"/>
                    <a:pt x="14178" y="4931"/>
                    <a:pt x="14178" y="2883"/>
                  </a:cubicBezTo>
                  <a:lnTo>
                    <a:pt x="14178" y="394"/>
                  </a:lnTo>
                  <a:cubicBezTo>
                    <a:pt x="14178" y="237"/>
                    <a:pt x="14083" y="142"/>
                    <a:pt x="13989" y="48"/>
                  </a:cubicBezTo>
                  <a:cubicBezTo>
                    <a:pt x="13926" y="16"/>
                    <a:pt x="13855" y="1"/>
                    <a:pt x="13784"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2"/>
            <p:cNvSpPr/>
            <p:nvPr/>
          </p:nvSpPr>
          <p:spPr>
            <a:xfrm>
              <a:off x="-12161450" y="3503725"/>
              <a:ext cx="41775" cy="62250"/>
            </a:xfrm>
            <a:custGeom>
              <a:rect b="b" l="l" r="r" t="t"/>
              <a:pathLst>
                <a:path extrusionOk="0" h="2490" w="1671">
                  <a:moveTo>
                    <a:pt x="0" y="1"/>
                  </a:moveTo>
                  <a:lnTo>
                    <a:pt x="0" y="1670"/>
                  </a:lnTo>
                  <a:cubicBezTo>
                    <a:pt x="0" y="2143"/>
                    <a:pt x="378" y="2490"/>
                    <a:pt x="851" y="2490"/>
                  </a:cubicBezTo>
                  <a:cubicBezTo>
                    <a:pt x="1324" y="2490"/>
                    <a:pt x="1670" y="2143"/>
                    <a:pt x="1670" y="1670"/>
                  </a:cubicBezTo>
                  <a:lnTo>
                    <a:pt x="167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2"/>
            <p:cNvSpPr/>
            <p:nvPr/>
          </p:nvSpPr>
          <p:spPr>
            <a:xfrm>
              <a:off x="-12161450" y="3350150"/>
              <a:ext cx="41775" cy="133125"/>
            </a:xfrm>
            <a:custGeom>
              <a:rect b="b" l="l" r="r" t="t"/>
              <a:pathLst>
                <a:path extrusionOk="0" h="5325" w="1671">
                  <a:moveTo>
                    <a:pt x="0" y="0"/>
                  </a:moveTo>
                  <a:lnTo>
                    <a:pt x="0" y="5325"/>
                  </a:lnTo>
                  <a:lnTo>
                    <a:pt x="1670" y="5325"/>
                  </a:lnTo>
                  <a:lnTo>
                    <a:pt x="1670" y="1481"/>
                  </a:lnTo>
                  <a:cubicBezTo>
                    <a:pt x="1009" y="1103"/>
                    <a:pt x="441" y="630"/>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3"/>
          <p:cNvSpPr txBox="1"/>
          <p:nvPr/>
        </p:nvSpPr>
        <p:spPr>
          <a:xfrm>
            <a:off x="1108202"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Conseils</a:t>
            </a:r>
            <a:endParaRPr b="1" i="0" sz="2500" u="none" cap="none" strike="noStrike">
              <a:solidFill>
                <a:srgbClr val="78D2AA"/>
              </a:solidFill>
              <a:latin typeface="Arial"/>
              <a:ea typeface="Arial"/>
              <a:cs typeface="Arial"/>
              <a:sym typeface="Arial"/>
            </a:endParaRPr>
          </a:p>
        </p:txBody>
      </p:sp>
      <p:sp>
        <p:nvSpPr>
          <p:cNvPr id="146" name="Google Shape;146;p3"/>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3"/>
          <p:cNvSpPr txBox="1"/>
          <p:nvPr/>
        </p:nvSpPr>
        <p:spPr>
          <a:xfrm rot="-5400000">
            <a:off x="-1593750" y="7434300"/>
            <a:ext cx="40485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ACTIVITÉ ADAPTÉE</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p:txBody>
      </p:sp>
      <p:sp>
        <p:nvSpPr>
          <p:cNvPr id="148" name="Google Shape;148;p3"/>
          <p:cNvSpPr txBox="1"/>
          <p:nvPr/>
        </p:nvSpPr>
        <p:spPr>
          <a:xfrm>
            <a:off x="2376900" y="1113675"/>
            <a:ext cx="4784400" cy="201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Animer une séquence de travail :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Autant que possible, soyez dans un espace calme (éviter les distractions et les stimulations sensorielles).</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Suivez l’ordre des étapes et concentrez-vous dessus. Ne posez pas de questions, ne faites pas de remarques “hors” de la séquence.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La séquence visuelle pas-à-pas est un appui à la réalisation de l’activité. Le plus important ce sont les consignes courtes que vous donnez oralement et l’aide particulière aux participant·es le cas échéant.</a:t>
            </a:r>
            <a:endParaRPr b="0" i="0" sz="1100" u="none" cap="none" strike="noStrike">
              <a:solidFill>
                <a:srgbClr val="213A8E"/>
              </a:solidFill>
              <a:highlight>
                <a:srgbClr val="FFFFFF"/>
              </a:highlight>
              <a:latin typeface="Arial"/>
              <a:ea typeface="Arial"/>
              <a:cs typeface="Arial"/>
              <a:sym typeface="Arial"/>
            </a:endParaRPr>
          </a:p>
        </p:txBody>
      </p:sp>
      <p:sp>
        <p:nvSpPr>
          <p:cNvPr id="149" name="Google Shape;149;p3"/>
          <p:cNvSpPr txBox="1"/>
          <p:nvPr/>
        </p:nvSpPr>
        <p:spPr>
          <a:xfrm>
            <a:off x="1196349" y="3764550"/>
            <a:ext cx="4524600" cy="71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Suivre une séquence de travail mobilise beaucoup de ressources physiques et fatigue, gardez l’oeil et proposez des pauses ou des aides au besoin.</a:t>
            </a:r>
            <a:endParaRPr b="0" i="0" sz="1100" u="none" cap="none" strike="noStrike">
              <a:solidFill>
                <a:srgbClr val="213A8E"/>
              </a:solidFill>
              <a:latin typeface="Arial"/>
              <a:ea typeface="Arial"/>
              <a:cs typeface="Arial"/>
              <a:sym typeface="Arial"/>
            </a:endParaRPr>
          </a:p>
        </p:txBody>
      </p:sp>
      <p:sp>
        <p:nvSpPr>
          <p:cNvPr id="150" name="Google Shape;150;p3"/>
          <p:cNvSpPr txBox="1"/>
          <p:nvPr/>
        </p:nvSpPr>
        <p:spPr>
          <a:xfrm>
            <a:off x="2554650" y="5344125"/>
            <a:ext cx="4360800" cy="65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chemeClr val="lt1"/>
                </a:highlight>
                <a:latin typeface="Arial"/>
                <a:ea typeface="Arial"/>
                <a:cs typeface="Arial"/>
                <a:sym typeface="Arial"/>
              </a:rPr>
              <a:t>Bien que vu de l’extérieur, ce type d’activité parait fastidieux, il permet :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de comprendre une partie du fonctionnement d’internet</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de faire une manoeuvre informatique en entier</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de travailler la résolution de problème</a:t>
            </a:r>
            <a:endParaRPr b="0" i="0" sz="1100" u="none" cap="none" strike="noStrike">
              <a:solidFill>
                <a:srgbClr val="213A8E"/>
              </a:solidFill>
              <a:highlight>
                <a:srgbClr val="FFFFFF"/>
              </a:highlight>
              <a:latin typeface="Arial"/>
              <a:ea typeface="Arial"/>
              <a:cs typeface="Arial"/>
              <a:sym typeface="Arial"/>
            </a:endParaRPr>
          </a:p>
        </p:txBody>
      </p:sp>
      <p:pic>
        <p:nvPicPr>
          <p:cNvPr id="151" name="Google Shape;151;p3"/>
          <p:cNvPicPr preferRelativeResize="0"/>
          <p:nvPr/>
        </p:nvPicPr>
        <p:blipFill rotWithShape="1">
          <a:blip r:embed="rId3">
            <a:alphaModFix/>
          </a:blip>
          <a:srcRect b="0" l="0" r="0" t="0"/>
          <a:stretch/>
        </p:blipFill>
        <p:spPr>
          <a:xfrm>
            <a:off x="1196339" y="1573038"/>
            <a:ext cx="1251549" cy="1251549"/>
          </a:xfrm>
          <a:prstGeom prst="rect">
            <a:avLst/>
          </a:prstGeom>
          <a:noFill/>
          <a:ln>
            <a:noFill/>
          </a:ln>
        </p:spPr>
      </p:pic>
      <p:pic>
        <p:nvPicPr>
          <p:cNvPr id="152" name="Google Shape;152;p3"/>
          <p:cNvPicPr preferRelativeResize="0"/>
          <p:nvPr/>
        </p:nvPicPr>
        <p:blipFill rotWithShape="1">
          <a:blip r:embed="rId4">
            <a:alphaModFix/>
          </a:blip>
          <a:srcRect b="0" l="0" r="0" t="0"/>
          <a:stretch/>
        </p:blipFill>
        <p:spPr>
          <a:xfrm>
            <a:off x="5909750" y="3132425"/>
            <a:ext cx="1251549" cy="1251549"/>
          </a:xfrm>
          <a:prstGeom prst="rect">
            <a:avLst/>
          </a:prstGeom>
          <a:noFill/>
          <a:ln>
            <a:noFill/>
          </a:ln>
        </p:spPr>
      </p:pic>
      <p:pic>
        <p:nvPicPr>
          <p:cNvPr id="153" name="Google Shape;153;p3"/>
          <p:cNvPicPr preferRelativeResize="0"/>
          <p:nvPr/>
        </p:nvPicPr>
        <p:blipFill rotWithShape="1">
          <a:blip r:embed="rId5">
            <a:alphaModFix/>
          </a:blip>
          <a:srcRect b="0" l="0" r="0" t="0"/>
          <a:stretch/>
        </p:blipFill>
        <p:spPr>
          <a:xfrm>
            <a:off x="1196350" y="5344125"/>
            <a:ext cx="1251549" cy="1251549"/>
          </a:xfrm>
          <a:prstGeom prst="rect">
            <a:avLst/>
          </a:prstGeom>
          <a:noFill/>
          <a:ln>
            <a:noFill/>
          </a:ln>
        </p:spPr>
      </p:pic>
      <p:grpSp>
        <p:nvGrpSpPr>
          <p:cNvPr id="154" name="Google Shape;154;p3"/>
          <p:cNvGrpSpPr/>
          <p:nvPr/>
        </p:nvGrpSpPr>
        <p:grpSpPr>
          <a:xfrm>
            <a:off x="251999" y="531903"/>
            <a:ext cx="357002" cy="354267"/>
            <a:chOff x="-12163025" y="3214275"/>
            <a:chExt cx="354450" cy="351700"/>
          </a:xfrm>
        </p:grpSpPr>
        <p:sp>
          <p:nvSpPr>
            <p:cNvPr id="155" name="Google Shape;155;p3"/>
            <p:cNvSpPr/>
            <p:nvPr/>
          </p:nvSpPr>
          <p:spPr>
            <a:xfrm>
              <a:off x="-12163025" y="3214275"/>
              <a:ext cx="354450" cy="165025"/>
            </a:xfrm>
            <a:custGeom>
              <a:rect b="b" l="l" r="r" t="t"/>
              <a:pathLst>
                <a:path extrusionOk="0" h="6601" w="14178">
                  <a:moveTo>
                    <a:pt x="10271" y="1812"/>
                  </a:moveTo>
                  <a:cubicBezTo>
                    <a:pt x="10649" y="1812"/>
                    <a:pt x="10996" y="1844"/>
                    <a:pt x="11342" y="1970"/>
                  </a:cubicBezTo>
                  <a:cubicBezTo>
                    <a:pt x="11626" y="2064"/>
                    <a:pt x="11846" y="2096"/>
                    <a:pt x="12130" y="2096"/>
                  </a:cubicBezTo>
                  <a:cubicBezTo>
                    <a:pt x="12350" y="2096"/>
                    <a:pt x="12508" y="2285"/>
                    <a:pt x="12508" y="2505"/>
                  </a:cubicBezTo>
                  <a:lnTo>
                    <a:pt x="12508" y="2820"/>
                  </a:lnTo>
                  <a:cubicBezTo>
                    <a:pt x="12508" y="3955"/>
                    <a:pt x="11563" y="4900"/>
                    <a:pt x="10429" y="4900"/>
                  </a:cubicBezTo>
                  <a:lnTo>
                    <a:pt x="9767" y="4900"/>
                  </a:lnTo>
                  <a:cubicBezTo>
                    <a:pt x="9105" y="4900"/>
                    <a:pt x="8507" y="4553"/>
                    <a:pt x="8192" y="3923"/>
                  </a:cubicBezTo>
                  <a:lnTo>
                    <a:pt x="7908" y="3324"/>
                  </a:lnTo>
                  <a:cubicBezTo>
                    <a:pt x="7877" y="3198"/>
                    <a:pt x="7908" y="3041"/>
                    <a:pt x="8034" y="2883"/>
                  </a:cubicBezTo>
                  <a:lnTo>
                    <a:pt x="8349" y="2568"/>
                  </a:lnTo>
                  <a:cubicBezTo>
                    <a:pt x="8979" y="1938"/>
                    <a:pt x="9735" y="1812"/>
                    <a:pt x="10271" y="1812"/>
                  </a:cubicBezTo>
                  <a:close/>
                  <a:moveTo>
                    <a:pt x="3939" y="1844"/>
                  </a:moveTo>
                  <a:cubicBezTo>
                    <a:pt x="4474" y="1844"/>
                    <a:pt x="5262" y="1970"/>
                    <a:pt x="5892" y="2600"/>
                  </a:cubicBezTo>
                  <a:lnTo>
                    <a:pt x="6207" y="2915"/>
                  </a:lnTo>
                  <a:cubicBezTo>
                    <a:pt x="6333" y="3041"/>
                    <a:pt x="6364" y="3230"/>
                    <a:pt x="6301" y="3387"/>
                  </a:cubicBezTo>
                  <a:lnTo>
                    <a:pt x="6018" y="3986"/>
                  </a:lnTo>
                  <a:cubicBezTo>
                    <a:pt x="5703" y="4585"/>
                    <a:pt x="5104" y="4963"/>
                    <a:pt x="4443" y="4963"/>
                  </a:cubicBezTo>
                  <a:lnTo>
                    <a:pt x="3781" y="4963"/>
                  </a:lnTo>
                  <a:cubicBezTo>
                    <a:pt x="2647" y="4963"/>
                    <a:pt x="1702" y="4018"/>
                    <a:pt x="1702" y="2883"/>
                  </a:cubicBezTo>
                  <a:lnTo>
                    <a:pt x="1702" y="2537"/>
                  </a:lnTo>
                  <a:lnTo>
                    <a:pt x="1733" y="2537"/>
                  </a:lnTo>
                  <a:cubicBezTo>
                    <a:pt x="1733" y="2285"/>
                    <a:pt x="1891" y="2127"/>
                    <a:pt x="2111" y="2127"/>
                  </a:cubicBezTo>
                  <a:cubicBezTo>
                    <a:pt x="2395" y="2127"/>
                    <a:pt x="2678" y="2096"/>
                    <a:pt x="2899" y="2001"/>
                  </a:cubicBezTo>
                  <a:cubicBezTo>
                    <a:pt x="3277" y="1907"/>
                    <a:pt x="3623" y="1844"/>
                    <a:pt x="3939" y="1844"/>
                  </a:cubicBezTo>
                  <a:close/>
                  <a:moveTo>
                    <a:pt x="13784" y="1"/>
                  </a:moveTo>
                  <a:cubicBezTo>
                    <a:pt x="13713" y="1"/>
                    <a:pt x="13642" y="16"/>
                    <a:pt x="13579" y="48"/>
                  </a:cubicBezTo>
                  <a:lnTo>
                    <a:pt x="13043" y="331"/>
                  </a:lnTo>
                  <a:cubicBezTo>
                    <a:pt x="12798" y="445"/>
                    <a:pt x="12552" y="502"/>
                    <a:pt x="12299" y="502"/>
                  </a:cubicBezTo>
                  <a:cubicBezTo>
                    <a:pt x="12131" y="502"/>
                    <a:pt x="11960" y="476"/>
                    <a:pt x="11783" y="426"/>
                  </a:cubicBezTo>
                  <a:cubicBezTo>
                    <a:pt x="11291" y="283"/>
                    <a:pt x="10793" y="213"/>
                    <a:pt x="10307" y="213"/>
                  </a:cubicBezTo>
                  <a:cubicBezTo>
                    <a:pt x="9083" y="213"/>
                    <a:pt x="7932" y="654"/>
                    <a:pt x="7121" y="1466"/>
                  </a:cubicBezTo>
                  <a:lnTo>
                    <a:pt x="7089" y="1497"/>
                  </a:lnTo>
                  <a:lnTo>
                    <a:pt x="7058" y="1466"/>
                  </a:lnTo>
                  <a:cubicBezTo>
                    <a:pt x="6246" y="654"/>
                    <a:pt x="5127" y="213"/>
                    <a:pt x="3898" y="213"/>
                  </a:cubicBezTo>
                  <a:cubicBezTo>
                    <a:pt x="3410" y="213"/>
                    <a:pt x="2905" y="283"/>
                    <a:pt x="2395" y="426"/>
                  </a:cubicBezTo>
                  <a:cubicBezTo>
                    <a:pt x="2231" y="476"/>
                    <a:pt x="2062" y="502"/>
                    <a:pt x="1892" y="502"/>
                  </a:cubicBezTo>
                  <a:cubicBezTo>
                    <a:pt x="1637" y="502"/>
                    <a:pt x="1380" y="445"/>
                    <a:pt x="1135" y="331"/>
                  </a:cubicBezTo>
                  <a:lnTo>
                    <a:pt x="599" y="48"/>
                  </a:lnTo>
                  <a:cubicBezTo>
                    <a:pt x="546" y="21"/>
                    <a:pt x="487" y="12"/>
                    <a:pt x="427" y="12"/>
                  </a:cubicBezTo>
                  <a:cubicBezTo>
                    <a:pt x="345" y="12"/>
                    <a:pt x="262" y="30"/>
                    <a:pt x="189" y="48"/>
                  </a:cubicBezTo>
                  <a:cubicBezTo>
                    <a:pt x="95" y="111"/>
                    <a:pt x="0" y="237"/>
                    <a:pt x="0" y="394"/>
                  </a:cubicBezTo>
                  <a:lnTo>
                    <a:pt x="0" y="2883"/>
                  </a:lnTo>
                  <a:cubicBezTo>
                    <a:pt x="63" y="4931"/>
                    <a:pt x="1733" y="6601"/>
                    <a:pt x="3781" y="6601"/>
                  </a:cubicBezTo>
                  <a:lnTo>
                    <a:pt x="4443" y="6601"/>
                  </a:lnTo>
                  <a:cubicBezTo>
                    <a:pt x="5514" y="6601"/>
                    <a:pt x="6490" y="6128"/>
                    <a:pt x="7121" y="5278"/>
                  </a:cubicBezTo>
                  <a:cubicBezTo>
                    <a:pt x="7751" y="6128"/>
                    <a:pt x="8727" y="6601"/>
                    <a:pt x="9798" y="6601"/>
                  </a:cubicBezTo>
                  <a:lnTo>
                    <a:pt x="10460" y="6601"/>
                  </a:lnTo>
                  <a:cubicBezTo>
                    <a:pt x="12508" y="6601"/>
                    <a:pt x="14178" y="4931"/>
                    <a:pt x="14178" y="2883"/>
                  </a:cubicBezTo>
                  <a:lnTo>
                    <a:pt x="14178" y="394"/>
                  </a:lnTo>
                  <a:cubicBezTo>
                    <a:pt x="14178" y="237"/>
                    <a:pt x="14083" y="142"/>
                    <a:pt x="13989" y="48"/>
                  </a:cubicBezTo>
                  <a:cubicBezTo>
                    <a:pt x="13926" y="16"/>
                    <a:pt x="13855" y="1"/>
                    <a:pt x="13784"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3"/>
            <p:cNvSpPr/>
            <p:nvPr/>
          </p:nvSpPr>
          <p:spPr>
            <a:xfrm>
              <a:off x="-12161450" y="3503725"/>
              <a:ext cx="41775" cy="62250"/>
            </a:xfrm>
            <a:custGeom>
              <a:rect b="b" l="l" r="r" t="t"/>
              <a:pathLst>
                <a:path extrusionOk="0" h="2490" w="1671">
                  <a:moveTo>
                    <a:pt x="0" y="1"/>
                  </a:moveTo>
                  <a:lnTo>
                    <a:pt x="0" y="1670"/>
                  </a:lnTo>
                  <a:cubicBezTo>
                    <a:pt x="0" y="2143"/>
                    <a:pt x="378" y="2490"/>
                    <a:pt x="851" y="2490"/>
                  </a:cubicBezTo>
                  <a:cubicBezTo>
                    <a:pt x="1324" y="2490"/>
                    <a:pt x="1670" y="2143"/>
                    <a:pt x="1670" y="1670"/>
                  </a:cubicBezTo>
                  <a:lnTo>
                    <a:pt x="167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3"/>
            <p:cNvSpPr/>
            <p:nvPr/>
          </p:nvSpPr>
          <p:spPr>
            <a:xfrm>
              <a:off x="-12161450" y="3350150"/>
              <a:ext cx="41775" cy="133125"/>
            </a:xfrm>
            <a:custGeom>
              <a:rect b="b" l="l" r="r" t="t"/>
              <a:pathLst>
                <a:path extrusionOk="0" h="5325" w="1671">
                  <a:moveTo>
                    <a:pt x="0" y="0"/>
                  </a:moveTo>
                  <a:lnTo>
                    <a:pt x="0" y="5325"/>
                  </a:lnTo>
                  <a:lnTo>
                    <a:pt x="1670" y="5325"/>
                  </a:lnTo>
                  <a:lnTo>
                    <a:pt x="1670" y="1481"/>
                  </a:lnTo>
                  <a:cubicBezTo>
                    <a:pt x="1009" y="1103"/>
                    <a:pt x="441" y="630"/>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