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Barlow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Barlow-boldItalic.fntdata"/><Relationship Id="rId10" Type="http://schemas.openxmlformats.org/officeDocument/2006/relationships/font" Target="fonts/Barlow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Barlow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cf44d5914c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cf44d591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cf44d5914c_0_6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cf44d5914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" name="Google Shape;53;p13"/>
          <p:cNvGrpSpPr/>
          <p:nvPr/>
        </p:nvGrpSpPr>
        <p:grpSpPr>
          <a:xfrm>
            <a:off x="8552977" y="165287"/>
            <a:ext cx="387641" cy="387661"/>
            <a:chOff x="864491" y="1723250"/>
            <a:chExt cx="397866" cy="397887"/>
          </a:xfrm>
        </p:grpSpPr>
        <p:sp>
          <p:nvSpPr>
            <p:cNvPr id="54" name="Google Shape;54;p13"/>
            <p:cNvSpPr/>
            <p:nvPr/>
          </p:nvSpPr>
          <p:spPr>
            <a:xfrm>
              <a:off x="935197" y="1793977"/>
              <a:ext cx="256451" cy="256430"/>
            </a:xfrm>
            <a:custGeom>
              <a:rect b="b" l="l" r="r" t="t"/>
              <a:pathLst>
                <a:path extrusionOk="0" h="12287" w="12288">
                  <a:moveTo>
                    <a:pt x="10053" y="1117"/>
                  </a:moveTo>
                  <a:cubicBezTo>
                    <a:pt x="10669" y="1117"/>
                    <a:pt x="11171" y="1617"/>
                    <a:pt x="11171" y="2233"/>
                  </a:cubicBezTo>
                  <a:cubicBezTo>
                    <a:pt x="11170" y="2850"/>
                    <a:pt x="10669" y="3351"/>
                    <a:pt x="10053" y="3351"/>
                  </a:cubicBezTo>
                  <a:cubicBezTo>
                    <a:pt x="9438" y="3351"/>
                    <a:pt x="8937" y="2850"/>
                    <a:pt x="8937" y="2233"/>
                  </a:cubicBezTo>
                  <a:cubicBezTo>
                    <a:pt x="8937" y="1617"/>
                    <a:pt x="9438" y="1117"/>
                    <a:pt x="10053" y="1117"/>
                  </a:cubicBezTo>
                  <a:close/>
                  <a:moveTo>
                    <a:pt x="6144" y="2233"/>
                  </a:moveTo>
                  <a:cubicBezTo>
                    <a:pt x="8300" y="2233"/>
                    <a:pt x="10053" y="3988"/>
                    <a:pt x="10053" y="6144"/>
                  </a:cubicBezTo>
                  <a:cubicBezTo>
                    <a:pt x="10053" y="8299"/>
                    <a:pt x="8300" y="10054"/>
                    <a:pt x="6144" y="10054"/>
                  </a:cubicBezTo>
                  <a:cubicBezTo>
                    <a:pt x="3989" y="10054"/>
                    <a:pt x="2234" y="8299"/>
                    <a:pt x="2234" y="6144"/>
                  </a:cubicBezTo>
                  <a:cubicBezTo>
                    <a:pt x="2234" y="3988"/>
                    <a:pt x="3987" y="2233"/>
                    <a:pt x="6144" y="2233"/>
                  </a:cubicBezTo>
                  <a:close/>
                  <a:moveTo>
                    <a:pt x="1675" y="1"/>
                  </a:moveTo>
                  <a:cubicBezTo>
                    <a:pt x="752" y="1"/>
                    <a:pt x="0" y="751"/>
                    <a:pt x="0" y="1676"/>
                  </a:cubicBezTo>
                  <a:lnTo>
                    <a:pt x="0" y="10611"/>
                  </a:lnTo>
                  <a:cubicBezTo>
                    <a:pt x="0" y="11536"/>
                    <a:pt x="752" y="12286"/>
                    <a:pt x="1675" y="12286"/>
                  </a:cubicBezTo>
                  <a:lnTo>
                    <a:pt x="10612" y="12286"/>
                  </a:lnTo>
                  <a:cubicBezTo>
                    <a:pt x="11536" y="12286"/>
                    <a:pt x="12288" y="11536"/>
                    <a:pt x="12288" y="10611"/>
                  </a:cubicBezTo>
                  <a:lnTo>
                    <a:pt x="12288" y="1676"/>
                  </a:lnTo>
                  <a:cubicBezTo>
                    <a:pt x="12288" y="752"/>
                    <a:pt x="11536" y="1"/>
                    <a:pt x="10612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1005109" y="1863910"/>
              <a:ext cx="116622" cy="116559"/>
            </a:xfrm>
            <a:custGeom>
              <a:rect b="b" l="l" r="r" t="t"/>
              <a:pathLst>
                <a:path extrusionOk="0" h="5585" w="5588">
                  <a:moveTo>
                    <a:pt x="2794" y="0"/>
                  </a:moveTo>
                  <a:cubicBezTo>
                    <a:pt x="1255" y="0"/>
                    <a:pt x="1" y="1252"/>
                    <a:pt x="1" y="2793"/>
                  </a:cubicBezTo>
                  <a:cubicBezTo>
                    <a:pt x="1" y="4332"/>
                    <a:pt x="1255" y="5585"/>
                    <a:pt x="2794" y="5585"/>
                  </a:cubicBezTo>
                  <a:cubicBezTo>
                    <a:pt x="4333" y="5585"/>
                    <a:pt x="5587" y="4332"/>
                    <a:pt x="5587" y="2793"/>
                  </a:cubicBezTo>
                  <a:cubicBezTo>
                    <a:pt x="5587" y="1252"/>
                    <a:pt x="4333" y="0"/>
                    <a:pt x="279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864491" y="1723250"/>
              <a:ext cx="397866" cy="397887"/>
            </a:xfrm>
            <a:custGeom>
              <a:rect b="b" l="l" r="r" t="t"/>
              <a:pathLst>
                <a:path extrusionOk="0" h="19065" w="19064">
                  <a:moveTo>
                    <a:pt x="14000" y="2271"/>
                  </a:moveTo>
                  <a:cubicBezTo>
                    <a:pt x="15539" y="2271"/>
                    <a:pt x="16794" y="3524"/>
                    <a:pt x="16794" y="5065"/>
                  </a:cubicBezTo>
                  <a:lnTo>
                    <a:pt x="16794" y="14000"/>
                  </a:lnTo>
                  <a:cubicBezTo>
                    <a:pt x="16794" y="15541"/>
                    <a:pt x="15539" y="16793"/>
                    <a:pt x="14000" y="16793"/>
                  </a:cubicBezTo>
                  <a:lnTo>
                    <a:pt x="5063" y="16793"/>
                  </a:lnTo>
                  <a:cubicBezTo>
                    <a:pt x="3524" y="16793"/>
                    <a:pt x="2272" y="15541"/>
                    <a:pt x="2272" y="14000"/>
                  </a:cubicBezTo>
                  <a:lnTo>
                    <a:pt x="2272" y="5065"/>
                  </a:lnTo>
                  <a:cubicBezTo>
                    <a:pt x="2272" y="3524"/>
                    <a:pt x="3524" y="2271"/>
                    <a:pt x="5063" y="2271"/>
                  </a:cubicBezTo>
                  <a:close/>
                  <a:moveTo>
                    <a:pt x="2829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29" y="19065"/>
                  </a:cubicBezTo>
                  <a:lnTo>
                    <a:pt x="16235" y="19065"/>
                  </a:lnTo>
                  <a:cubicBezTo>
                    <a:pt x="17774" y="19065"/>
                    <a:pt x="19063" y="17775"/>
                    <a:pt x="19063" y="16234"/>
                  </a:cubicBezTo>
                  <a:lnTo>
                    <a:pt x="19063" y="2831"/>
                  </a:lnTo>
                  <a:cubicBezTo>
                    <a:pt x="19063" y="1290"/>
                    <a:pt x="17774" y="0"/>
                    <a:pt x="16235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" name="Google Shape;57;p13"/>
          <p:cNvGrpSpPr/>
          <p:nvPr/>
        </p:nvGrpSpPr>
        <p:grpSpPr>
          <a:xfrm>
            <a:off x="95050" y="210428"/>
            <a:ext cx="437674" cy="429888"/>
            <a:chOff x="57600" y="371550"/>
            <a:chExt cx="748800" cy="638100"/>
          </a:xfrm>
        </p:grpSpPr>
        <p:grpSp>
          <p:nvGrpSpPr>
            <p:cNvPr id="58" name="Google Shape;58;p13"/>
            <p:cNvGrpSpPr/>
            <p:nvPr/>
          </p:nvGrpSpPr>
          <p:grpSpPr>
            <a:xfrm>
              <a:off x="215760" y="414191"/>
              <a:ext cx="429450" cy="552797"/>
              <a:chOff x="2037825" y="4085775"/>
              <a:chExt cx="157550" cy="191425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2072500" y="4085775"/>
                <a:ext cx="88225" cy="86675"/>
              </a:xfrm>
              <a:custGeom>
                <a:rect b="b" l="l" r="r" t="t"/>
                <a:pathLst>
                  <a:path extrusionOk="0" h="3467" w="3529">
                    <a:moveTo>
                      <a:pt x="1764" y="1"/>
                    </a:moveTo>
                    <a:cubicBezTo>
                      <a:pt x="819" y="1"/>
                      <a:pt x="0" y="788"/>
                      <a:pt x="0" y="1734"/>
                    </a:cubicBezTo>
                    <a:cubicBezTo>
                      <a:pt x="0" y="2679"/>
                      <a:pt x="819" y="3466"/>
                      <a:pt x="1764" y="3466"/>
                    </a:cubicBezTo>
                    <a:cubicBezTo>
                      <a:pt x="2709" y="3466"/>
                      <a:pt x="3529" y="2679"/>
                      <a:pt x="3529" y="1734"/>
                    </a:cubicBezTo>
                    <a:cubicBezTo>
                      <a:pt x="3529" y="788"/>
                      <a:pt x="2741" y="1"/>
                      <a:pt x="17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13"/>
              <p:cNvSpPr/>
              <p:nvPr/>
            </p:nvSpPr>
            <p:spPr>
              <a:xfrm>
                <a:off x="2037825" y="4168475"/>
                <a:ext cx="157550" cy="108725"/>
              </a:xfrm>
              <a:custGeom>
                <a:rect b="b" l="l" r="r" t="t"/>
                <a:pathLst>
                  <a:path extrusionOk="0" h="4349" w="6302">
                    <a:moveTo>
                      <a:pt x="1356" y="1"/>
                    </a:moveTo>
                    <a:cubicBezTo>
                      <a:pt x="568" y="568"/>
                      <a:pt x="1" y="1513"/>
                      <a:pt x="1" y="2553"/>
                    </a:cubicBezTo>
                    <a:lnTo>
                      <a:pt x="1" y="3970"/>
                    </a:lnTo>
                    <a:cubicBezTo>
                      <a:pt x="1" y="4222"/>
                      <a:pt x="158" y="4348"/>
                      <a:pt x="347" y="4348"/>
                    </a:cubicBezTo>
                    <a:lnTo>
                      <a:pt x="5955" y="4348"/>
                    </a:lnTo>
                    <a:cubicBezTo>
                      <a:pt x="6144" y="4348"/>
                      <a:pt x="6302" y="4191"/>
                      <a:pt x="6302" y="3970"/>
                    </a:cubicBezTo>
                    <a:lnTo>
                      <a:pt x="6302" y="2553"/>
                    </a:lnTo>
                    <a:cubicBezTo>
                      <a:pt x="6302" y="1513"/>
                      <a:pt x="5798" y="599"/>
                      <a:pt x="4947" y="1"/>
                    </a:cubicBezTo>
                    <a:cubicBezTo>
                      <a:pt x="4538" y="505"/>
                      <a:pt x="3844" y="820"/>
                      <a:pt x="3151" y="820"/>
                    </a:cubicBezTo>
                    <a:cubicBezTo>
                      <a:pt x="2427" y="820"/>
                      <a:pt x="1765" y="505"/>
                      <a:pt x="135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1" name="Google Shape;61;p13"/>
            <p:cNvSpPr/>
            <p:nvPr/>
          </p:nvSpPr>
          <p:spPr>
            <a:xfrm>
              <a:off x="57600" y="371550"/>
              <a:ext cx="748800" cy="638100"/>
            </a:xfrm>
            <a:prstGeom prst="noSmoking">
              <a:avLst>
                <a:gd fmla="val 6253" name="adj"/>
              </a:avLst>
            </a:prstGeom>
            <a:solidFill>
              <a:srgbClr val="E633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" name="Google Shape;62;p13"/>
          <p:cNvSpPr txBox="1"/>
          <p:nvPr/>
        </p:nvSpPr>
        <p:spPr>
          <a:xfrm>
            <a:off x="633600" y="4557725"/>
            <a:ext cx="6586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/>
              <a:t>Contenus produits par Emmaüs Connect et la Croix Rouge française en 2024 dans le cadre d'un projet soutenu par l'ANCT et l'Agefiph</a:t>
            </a:r>
            <a:endParaRPr i="1"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/>
              <a:t>Licence CC BY-NC-SA 4.0. - https://creativecommons.org/licenses/by-nc-sa/4.0/</a:t>
            </a:r>
            <a:endParaRPr i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image" Target="../media/image1.png"/><Relationship Id="rId7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300249" y="0"/>
            <a:ext cx="2100301" cy="43742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1 sur 2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 rotWithShape="1">
          <a:blip r:embed="rId4">
            <a:alphaModFix/>
          </a:blip>
          <a:srcRect b="0" l="2704" r="0" t="0"/>
          <a:stretch/>
        </p:blipFill>
        <p:spPr>
          <a:xfrm>
            <a:off x="1488176" y="694186"/>
            <a:ext cx="1515202" cy="309404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/>
          <p:nvPr/>
        </p:nvSpPr>
        <p:spPr>
          <a:xfrm>
            <a:off x="1014325" y="131824"/>
            <a:ext cx="681000" cy="719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1191452" y="185395"/>
            <a:ext cx="266700" cy="4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190688" y="0"/>
            <a:ext cx="2100301" cy="437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 rotWithShape="1">
          <a:blip r:embed="rId5">
            <a:alphaModFix/>
          </a:blip>
          <a:srcRect b="0" l="0" r="0" t="-8542"/>
          <a:stretch/>
        </p:blipFill>
        <p:spPr>
          <a:xfrm>
            <a:off x="4409811" y="446941"/>
            <a:ext cx="1515202" cy="323847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/>
          <p:nvPr/>
        </p:nvSpPr>
        <p:spPr>
          <a:xfrm>
            <a:off x="3904764" y="131824"/>
            <a:ext cx="681000" cy="719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 txBox="1"/>
          <p:nvPr/>
        </p:nvSpPr>
        <p:spPr>
          <a:xfrm>
            <a:off x="4081109" y="185395"/>
            <a:ext cx="266700" cy="4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1488176" y="996094"/>
            <a:ext cx="876600" cy="323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4"/>
          <p:cNvSpPr/>
          <p:nvPr/>
        </p:nvSpPr>
        <p:spPr>
          <a:xfrm>
            <a:off x="5673129" y="721206"/>
            <a:ext cx="328800" cy="323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29617">
            <a:off x="5586217" y="772321"/>
            <a:ext cx="1213405" cy="1203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29617">
            <a:off x="1935627" y="962706"/>
            <a:ext cx="1213405" cy="1203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96539" y="1924024"/>
            <a:ext cx="1332111" cy="1359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5184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2 sur 2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766000" y="810875"/>
            <a:ext cx="1863900" cy="365177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/>
          <p:nvPr/>
        </p:nvSpPr>
        <p:spPr>
          <a:xfrm>
            <a:off x="1166725" y="158925"/>
            <a:ext cx="837900" cy="867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 txBox="1"/>
          <p:nvPr/>
        </p:nvSpPr>
        <p:spPr>
          <a:xfrm>
            <a:off x="14217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750350" y="0"/>
            <a:ext cx="2583651" cy="52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5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4981525" y="869488"/>
            <a:ext cx="1863900" cy="365817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5"/>
          <p:cNvSpPr/>
          <p:nvPr/>
        </p:nvSpPr>
        <p:spPr>
          <a:xfrm>
            <a:off x="4398625" y="158925"/>
            <a:ext cx="837900" cy="867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 txBox="1"/>
          <p:nvPr/>
        </p:nvSpPr>
        <p:spPr>
          <a:xfrm>
            <a:off x="4653625" y="315375"/>
            <a:ext cx="327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4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4" name="Google Shape;94;p15"/>
          <p:cNvSpPr/>
          <p:nvPr/>
        </p:nvSpPr>
        <p:spPr>
          <a:xfrm>
            <a:off x="1693850" y="2635075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4909375" y="4137675"/>
            <a:ext cx="2008200" cy="390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9921961">
            <a:off x="6651029" y="3327079"/>
            <a:ext cx="1471363" cy="147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360979">
            <a:off x="3112155" y="2580466"/>
            <a:ext cx="1471363" cy="1471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78D2AA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