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5143500" cx="9144000"/>
  <p:notesSz cx="6858000" cy="9144000"/>
  <p:embeddedFontLst>
    <p:embeddedFont>
      <p:font typeface="Fira Sans Black"/>
      <p:bold r:id="rId25"/>
      <p:boldItalic r:id="rId26"/>
    </p:embeddedFont>
    <p:embeddedFont>
      <p:font typeface="Fira Sans ExtraBold"/>
      <p:bold r:id="rId27"/>
      <p:boldItalic r:id="rId28"/>
    </p:embeddedFont>
    <p:embeddedFont>
      <p:font typeface="Fira Sans"/>
      <p:regular r:id="rId29"/>
      <p:bold r:id="rId30"/>
      <p:italic r:id="rId31"/>
      <p:boldItalic r:id="rId32"/>
    </p:embeddedFont>
    <p:embeddedFont>
      <p:font typeface="Barlow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FiraSansBlack-boldItalic.fntdata"/><Relationship Id="rId25" Type="http://schemas.openxmlformats.org/officeDocument/2006/relationships/font" Target="fonts/FiraSansBlack-bold.fntdata"/><Relationship Id="rId28" Type="http://schemas.openxmlformats.org/officeDocument/2006/relationships/font" Target="fonts/FiraSansExtraBold-boldItalic.fntdata"/><Relationship Id="rId27" Type="http://schemas.openxmlformats.org/officeDocument/2006/relationships/font" Target="fonts/FiraSansExtraBold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FiraSans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FiraSans-italic.fntdata"/><Relationship Id="rId30" Type="http://schemas.openxmlformats.org/officeDocument/2006/relationships/font" Target="fonts/FiraSans-bold.fntdata"/><Relationship Id="rId11" Type="http://schemas.openxmlformats.org/officeDocument/2006/relationships/slide" Target="slides/slide7.xml"/><Relationship Id="rId33" Type="http://schemas.openxmlformats.org/officeDocument/2006/relationships/font" Target="fonts/Barlow-regular.fntdata"/><Relationship Id="rId10" Type="http://schemas.openxmlformats.org/officeDocument/2006/relationships/slide" Target="slides/slide6.xml"/><Relationship Id="rId32" Type="http://schemas.openxmlformats.org/officeDocument/2006/relationships/font" Target="fonts/FiraSans-boldItalic.fntdata"/><Relationship Id="rId13" Type="http://schemas.openxmlformats.org/officeDocument/2006/relationships/slide" Target="slides/slide9.xml"/><Relationship Id="rId35" Type="http://schemas.openxmlformats.org/officeDocument/2006/relationships/font" Target="fonts/Barlow-italic.fntdata"/><Relationship Id="rId12" Type="http://schemas.openxmlformats.org/officeDocument/2006/relationships/slide" Target="slides/slide8.xml"/><Relationship Id="rId34" Type="http://schemas.openxmlformats.org/officeDocument/2006/relationships/font" Target="fonts/Barlow-bold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36" Type="http://schemas.openxmlformats.org/officeDocument/2006/relationships/font" Target="fonts/Barlow-boldItalic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e632a7b9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e632a7b9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e69d95dcb3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e69d95dcb3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e69d95dcb3_0_2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e69d95dcb3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e15d0b406e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e15d0b406e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e69d95dcb3_0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e69d95dcb3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e6cd8c8c1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e6cd8c8c1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e69d95dcb3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e69d95dcb3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e69d95dcb3_0_3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2e69d95dcb3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e15d0b406e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e15d0b406e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e69d95dcb3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e69d95dcb3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e69d95dcb3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e69d95dcb3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e69d95dcb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e69d95dcb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e15d0b406e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2e15d0b406e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e15d0b406e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e15d0b406e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e69d95dcb3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e69d95dcb3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e69d95dcb3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e69d95dcb3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e15d0b406e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e15d0b406e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e69d95dcb3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e69d95dcb3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e15d0b406e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e15d0b406e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e69d95dcb3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e69d95dcb3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 1">
  <p:cSld name="BLANK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100"/>
            </a:lvl1pPr>
            <a:lvl2pPr lvl="1">
              <a:buNone/>
              <a:defRPr sz="1100"/>
            </a:lvl2pPr>
            <a:lvl3pPr lvl="2">
              <a:buNone/>
              <a:defRPr sz="1100"/>
            </a:lvl3pPr>
            <a:lvl4pPr lvl="3">
              <a:buNone/>
              <a:defRPr sz="1100"/>
            </a:lvl4pPr>
            <a:lvl5pPr lvl="4">
              <a:buNone/>
              <a:defRPr sz="1100"/>
            </a:lvl5pPr>
            <a:lvl6pPr lvl="5">
              <a:buNone/>
              <a:defRPr sz="1100"/>
            </a:lvl6pPr>
            <a:lvl7pPr lvl="6">
              <a:buNone/>
              <a:defRPr sz="1100"/>
            </a:lvl7pPr>
            <a:lvl8pPr lvl="7">
              <a:buNone/>
              <a:defRPr sz="1100"/>
            </a:lvl8pPr>
            <a:lvl9pPr lvl="8">
              <a:buNone/>
              <a:defRPr sz="11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20 </a:t>
            </a:r>
            <a:endParaRPr/>
          </a:p>
        </p:txBody>
      </p:sp>
      <p:sp>
        <p:nvSpPr>
          <p:cNvPr id="52" name="Google Shape;52;p13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3" name="Google Shape;53;p13"/>
          <p:cNvGrpSpPr/>
          <p:nvPr/>
        </p:nvGrpSpPr>
        <p:grpSpPr>
          <a:xfrm>
            <a:off x="141759" y="244697"/>
            <a:ext cx="350079" cy="350079"/>
            <a:chOff x="2037825" y="3254050"/>
            <a:chExt cx="296175" cy="296175"/>
          </a:xfrm>
        </p:grpSpPr>
        <p:sp>
          <p:nvSpPr>
            <p:cNvPr id="54" name="Google Shape;54;p13"/>
            <p:cNvSpPr/>
            <p:nvPr/>
          </p:nvSpPr>
          <p:spPr>
            <a:xfrm>
              <a:off x="2063825" y="3254050"/>
              <a:ext cx="86675" cy="86675"/>
            </a:xfrm>
            <a:custGeom>
              <a:rect b="b" l="l" r="r" t="t"/>
              <a:pathLst>
                <a:path extrusionOk="0" h="3467" w="3467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9"/>
                    <a:pt x="788" y="3466"/>
                    <a:pt x="1733" y="3466"/>
                  </a:cubicBezTo>
                  <a:cubicBezTo>
                    <a:pt x="2678" y="3466"/>
                    <a:pt x="3466" y="2679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2178025" y="3289500"/>
              <a:ext cx="104000" cy="67950"/>
            </a:xfrm>
            <a:custGeom>
              <a:rect b="b" l="l" r="r" t="t"/>
              <a:pathLst>
                <a:path extrusionOk="0" h="2718" w="416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95" y="662"/>
                    <a:pt x="316" y="662"/>
                  </a:cubicBezTo>
                  <a:lnTo>
                    <a:pt x="2395" y="662"/>
                  </a:lnTo>
                  <a:cubicBezTo>
                    <a:pt x="2584" y="662"/>
                    <a:pt x="2742" y="820"/>
                    <a:pt x="2742" y="1009"/>
                  </a:cubicBezTo>
                  <a:lnTo>
                    <a:pt x="2742" y="1576"/>
                  </a:lnTo>
                  <a:lnTo>
                    <a:pt x="2616" y="1450"/>
                  </a:lnTo>
                  <a:cubicBezTo>
                    <a:pt x="2568" y="1387"/>
                    <a:pt x="2482" y="1355"/>
                    <a:pt x="2391" y="1355"/>
                  </a:cubicBezTo>
                  <a:cubicBezTo>
                    <a:pt x="2301" y="1355"/>
                    <a:pt x="2206" y="1387"/>
                    <a:pt x="2143" y="1450"/>
                  </a:cubicBezTo>
                  <a:cubicBezTo>
                    <a:pt x="2049" y="1576"/>
                    <a:pt x="2049" y="1796"/>
                    <a:pt x="2143" y="1922"/>
                  </a:cubicBezTo>
                  <a:lnTo>
                    <a:pt x="2868" y="2647"/>
                  </a:lnTo>
                  <a:cubicBezTo>
                    <a:pt x="2931" y="2694"/>
                    <a:pt x="3017" y="2718"/>
                    <a:pt x="3104" y="2718"/>
                  </a:cubicBezTo>
                  <a:cubicBezTo>
                    <a:pt x="3191" y="2718"/>
                    <a:pt x="3277" y="2694"/>
                    <a:pt x="3340" y="2647"/>
                  </a:cubicBezTo>
                  <a:lnTo>
                    <a:pt x="4033" y="1922"/>
                  </a:lnTo>
                  <a:cubicBezTo>
                    <a:pt x="4159" y="1796"/>
                    <a:pt x="4159" y="1576"/>
                    <a:pt x="4033" y="1450"/>
                  </a:cubicBezTo>
                  <a:cubicBezTo>
                    <a:pt x="3986" y="1387"/>
                    <a:pt x="3899" y="1355"/>
                    <a:pt x="3809" y="1355"/>
                  </a:cubicBezTo>
                  <a:cubicBezTo>
                    <a:pt x="3718" y="1355"/>
                    <a:pt x="3624" y="1387"/>
                    <a:pt x="3561" y="1450"/>
                  </a:cubicBezTo>
                  <a:lnTo>
                    <a:pt x="3466" y="1576"/>
                  </a:lnTo>
                  <a:lnTo>
                    <a:pt x="3466" y="1009"/>
                  </a:lnTo>
                  <a:cubicBezTo>
                    <a:pt x="3466" y="441"/>
                    <a:pt x="2994" y="0"/>
                    <a:pt x="24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2070125" y="3444225"/>
              <a:ext cx="106350" cy="69075"/>
            </a:xfrm>
            <a:custGeom>
              <a:rect b="b" l="l" r="r" t="t"/>
              <a:pathLst>
                <a:path extrusionOk="0" h="2763" w="4254">
                  <a:moveTo>
                    <a:pt x="1095" y="0"/>
                  </a:moveTo>
                  <a:cubicBezTo>
                    <a:pt x="1002" y="0"/>
                    <a:pt x="904" y="28"/>
                    <a:pt x="820" y="112"/>
                  </a:cubicBezTo>
                  <a:lnTo>
                    <a:pt x="127" y="805"/>
                  </a:lnTo>
                  <a:cubicBezTo>
                    <a:pt x="1" y="931"/>
                    <a:pt x="1" y="1184"/>
                    <a:pt x="127" y="1278"/>
                  </a:cubicBezTo>
                  <a:cubicBezTo>
                    <a:pt x="190" y="1341"/>
                    <a:pt x="276" y="1373"/>
                    <a:pt x="363" y="1373"/>
                  </a:cubicBezTo>
                  <a:cubicBezTo>
                    <a:pt x="449" y="1373"/>
                    <a:pt x="536" y="1341"/>
                    <a:pt x="599" y="1278"/>
                  </a:cubicBezTo>
                  <a:lnTo>
                    <a:pt x="725" y="1184"/>
                  </a:lnTo>
                  <a:lnTo>
                    <a:pt x="725" y="1719"/>
                  </a:lnTo>
                  <a:cubicBezTo>
                    <a:pt x="725" y="2318"/>
                    <a:pt x="1198" y="2759"/>
                    <a:pt x="1733" y="2759"/>
                  </a:cubicBezTo>
                  <a:lnTo>
                    <a:pt x="3813" y="2759"/>
                  </a:lnTo>
                  <a:cubicBezTo>
                    <a:pt x="3837" y="2761"/>
                    <a:pt x="3861" y="2763"/>
                    <a:pt x="3883" y="2763"/>
                  </a:cubicBezTo>
                  <a:cubicBezTo>
                    <a:pt x="4122" y="2763"/>
                    <a:pt x="4254" y="2616"/>
                    <a:pt x="4254" y="2444"/>
                  </a:cubicBezTo>
                  <a:cubicBezTo>
                    <a:pt x="4254" y="2223"/>
                    <a:pt x="4096" y="2066"/>
                    <a:pt x="3907" y="2066"/>
                  </a:cubicBezTo>
                  <a:lnTo>
                    <a:pt x="1828" y="2066"/>
                  </a:lnTo>
                  <a:cubicBezTo>
                    <a:pt x="1639" y="2066"/>
                    <a:pt x="1481" y="1908"/>
                    <a:pt x="1481" y="1719"/>
                  </a:cubicBezTo>
                  <a:lnTo>
                    <a:pt x="1481" y="1184"/>
                  </a:lnTo>
                  <a:lnTo>
                    <a:pt x="1576" y="1278"/>
                  </a:lnTo>
                  <a:cubicBezTo>
                    <a:pt x="1639" y="1341"/>
                    <a:pt x="1733" y="1373"/>
                    <a:pt x="1824" y="1373"/>
                  </a:cubicBezTo>
                  <a:cubicBezTo>
                    <a:pt x="1914" y="1373"/>
                    <a:pt x="2001" y="1341"/>
                    <a:pt x="2048" y="1278"/>
                  </a:cubicBezTo>
                  <a:cubicBezTo>
                    <a:pt x="2174" y="1184"/>
                    <a:pt x="2174" y="931"/>
                    <a:pt x="2048" y="805"/>
                  </a:cubicBezTo>
                  <a:lnTo>
                    <a:pt x="1355" y="112"/>
                  </a:lnTo>
                  <a:cubicBezTo>
                    <a:pt x="1292" y="81"/>
                    <a:pt x="1261" y="81"/>
                    <a:pt x="1229" y="18"/>
                  </a:cubicBezTo>
                  <a:cubicBezTo>
                    <a:pt x="1187" y="7"/>
                    <a:pt x="1142" y="0"/>
                    <a:pt x="10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2219775" y="3375350"/>
              <a:ext cx="89025" cy="85875"/>
            </a:xfrm>
            <a:custGeom>
              <a:rect b="b" l="l" r="r" t="t"/>
              <a:pathLst>
                <a:path extrusionOk="0" h="3435" w="3561">
                  <a:moveTo>
                    <a:pt x="1796" y="0"/>
                  </a:moveTo>
                  <a:cubicBezTo>
                    <a:pt x="788" y="0"/>
                    <a:pt x="0" y="788"/>
                    <a:pt x="0" y="1733"/>
                  </a:cubicBezTo>
                  <a:cubicBezTo>
                    <a:pt x="0" y="2647"/>
                    <a:pt x="788" y="3434"/>
                    <a:pt x="1796" y="3434"/>
                  </a:cubicBezTo>
                  <a:cubicBezTo>
                    <a:pt x="2741" y="3434"/>
                    <a:pt x="3561" y="2647"/>
                    <a:pt x="3561" y="1733"/>
                  </a:cubicBezTo>
                  <a:cubicBezTo>
                    <a:pt x="3561" y="788"/>
                    <a:pt x="2773" y="0"/>
                    <a:pt x="17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2037825" y="3339125"/>
              <a:ext cx="138650" cy="88225"/>
            </a:xfrm>
            <a:custGeom>
              <a:rect b="b" l="l" r="r" t="t"/>
              <a:pathLst>
                <a:path extrusionOk="0" h="3529" w="5546">
                  <a:moveTo>
                    <a:pt x="1072" y="0"/>
                  </a:moveTo>
                  <a:cubicBezTo>
                    <a:pt x="442" y="536"/>
                    <a:pt x="32" y="1292"/>
                    <a:pt x="32" y="2143"/>
                  </a:cubicBezTo>
                  <a:lnTo>
                    <a:pt x="32" y="3182"/>
                  </a:lnTo>
                  <a:cubicBezTo>
                    <a:pt x="1" y="3371"/>
                    <a:pt x="158" y="3529"/>
                    <a:pt x="347" y="3529"/>
                  </a:cubicBezTo>
                  <a:lnTo>
                    <a:pt x="5199" y="3529"/>
                  </a:lnTo>
                  <a:cubicBezTo>
                    <a:pt x="5388" y="3529"/>
                    <a:pt x="5546" y="3371"/>
                    <a:pt x="5546" y="3182"/>
                  </a:cubicBezTo>
                  <a:lnTo>
                    <a:pt x="5546" y="2143"/>
                  </a:lnTo>
                  <a:cubicBezTo>
                    <a:pt x="5546" y="1292"/>
                    <a:pt x="5168" y="536"/>
                    <a:pt x="4538" y="0"/>
                  </a:cubicBezTo>
                  <a:cubicBezTo>
                    <a:pt x="4096" y="473"/>
                    <a:pt x="3466" y="756"/>
                    <a:pt x="2805" y="756"/>
                  </a:cubicBezTo>
                  <a:cubicBezTo>
                    <a:pt x="2143" y="756"/>
                    <a:pt x="1513" y="504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2193775" y="3460400"/>
              <a:ext cx="140225" cy="89825"/>
            </a:xfrm>
            <a:custGeom>
              <a:rect b="b" l="l" r="r" t="t"/>
              <a:pathLst>
                <a:path extrusionOk="0" h="3593" w="5609">
                  <a:moveTo>
                    <a:pt x="1009" y="1"/>
                  </a:moveTo>
                  <a:cubicBezTo>
                    <a:pt x="379" y="537"/>
                    <a:pt x="1" y="1261"/>
                    <a:pt x="1" y="2143"/>
                  </a:cubicBezTo>
                  <a:lnTo>
                    <a:pt x="1" y="3246"/>
                  </a:lnTo>
                  <a:cubicBezTo>
                    <a:pt x="1" y="3435"/>
                    <a:pt x="158" y="3592"/>
                    <a:pt x="347" y="3592"/>
                  </a:cubicBezTo>
                  <a:lnTo>
                    <a:pt x="5262" y="3592"/>
                  </a:lnTo>
                  <a:cubicBezTo>
                    <a:pt x="5451" y="3592"/>
                    <a:pt x="5609" y="3435"/>
                    <a:pt x="5609" y="3246"/>
                  </a:cubicBezTo>
                  <a:lnTo>
                    <a:pt x="5609" y="2143"/>
                  </a:lnTo>
                  <a:cubicBezTo>
                    <a:pt x="5577" y="1261"/>
                    <a:pt x="5199" y="537"/>
                    <a:pt x="4569" y="1"/>
                  </a:cubicBezTo>
                  <a:cubicBezTo>
                    <a:pt x="4128" y="474"/>
                    <a:pt x="3498" y="757"/>
                    <a:pt x="2773" y="757"/>
                  </a:cubicBezTo>
                  <a:cubicBezTo>
                    <a:pt x="2080" y="757"/>
                    <a:pt x="1450" y="474"/>
                    <a:pt x="100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13"/>
          <p:cNvSpPr txBox="1"/>
          <p:nvPr/>
        </p:nvSpPr>
        <p:spPr>
          <a:xfrm>
            <a:off x="633600" y="4713025"/>
            <a:ext cx="76881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5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85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5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12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Relationship Id="rId4" Type="http://schemas.openxmlformats.org/officeDocument/2006/relationships/image" Target="../media/image16.jpg"/><Relationship Id="rId5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youtube.com/watch?v=a_6RywFmzaA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512" y="888263"/>
            <a:ext cx="3366975" cy="33669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20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/>
          <p:nvPr>
            <p:ph idx="4294967295" type="ctrTitle"/>
          </p:nvPr>
        </p:nvSpPr>
        <p:spPr>
          <a:xfrm>
            <a:off x="1064100" y="2009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1161075" y="161740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J’en parle à quelqu’un de confiance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63" name="Google Shape;163;p23"/>
          <p:cNvSpPr/>
          <p:nvPr/>
        </p:nvSpPr>
        <p:spPr>
          <a:xfrm>
            <a:off x="1161075" y="26041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Je ne dis rien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64" name="Google Shape;164;p23"/>
          <p:cNvSpPr txBox="1"/>
          <p:nvPr>
            <p:ph idx="4294967295" type="ctrTitle"/>
          </p:nvPr>
        </p:nvSpPr>
        <p:spPr>
          <a:xfrm>
            <a:off x="1064100" y="802725"/>
            <a:ext cx="7380000" cy="10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Qu’est ce que je fais si je suis victime de cyberharcèlement ?</a:t>
            </a:r>
            <a:endParaRPr sz="22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65" name="Google Shape;165;p23"/>
          <p:cNvSpPr/>
          <p:nvPr/>
        </p:nvSpPr>
        <p:spPr>
          <a:xfrm>
            <a:off x="1161075" y="359095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Je garde des preuves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66" name="Google Shape;16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66875" y="3590950"/>
            <a:ext cx="813300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66875" y="2604175"/>
            <a:ext cx="813300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3"/>
          <p:cNvPicPr preferRelativeResize="0"/>
          <p:nvPr/>
        </p:nvPicPr>
        <p:blipFill rotWithShape="1">
          <a:blip r:embed="rId5">
            <a:alphaModFix/>
          </a:blip>
          <a:srcRect b="0" l="-499520" r="0" t="-499520"/>
          <a:stretch/>
        </p:blipFill>
        <p:spPr>
          <a:xfrm>
            <a:off x="3603375" y="-2446100"/>
            <a:ext cx="4876800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3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idx="4294967295" type="ctrTitle"/>
          </p:nvPr>
        </p:nvSpPr>
        <p:spPr>
          <a:xfrm>
            <a:off x="1064100" y="2771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175" name="Google Shape;175;p24"/>
          <p:cNvSpPr/>
          <p:nvPr/>
        </p:nvSpPr>
        <p:spPr>
          <a:xfrm>
            <a:off x="1084875" y="1846000"/>
            <a:ext cx="7319100" cy="81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J’en parle à quelqu’un de confiance</a:t>
            </a:r>
            <a:endParaRPr sz="200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76" name="Google Shape;176;p24"/>
          <p:cNvSpPr/>
          <p:nvPr/>
        </p:nvSpPr>
        <p:spPr>
          <a:xfrm>
            <a:off x="1084875" y="28327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Je ne dis rien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77" name="Google Shape;177;p24"/>
          <p:cNvSpPr txBox="1"/>
          <p:nvPr>
            <p:ph idx="4294967295" type="ctrTitle"/>
          </p:nvPr>
        </p:nvSpPr>
        <p:spPr>
          <a:xfrm>
            <a:off x="1064100" y="878925"/>
            <a:ext cx="6537300" cy="10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Qu’est ce que je fais si je suis victime de cyberharcèlement ?</a:t>
            </a:r>
            <a:endParaRPr sz="22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78" name="Google Shape;178;p24"/>
          <p:cNvSpPr/>
          <p:nvPr/>
        </p:nvSpPr>
        <p:spPr>
          <a:xfrm>
            <a:off x="1084875" y="3819550"/>
            <a:ext cx="7319100" cy="81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Je garde des preuves</a:t>
            </a:r>
            <a:endParaRPr sz="200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79" name="Google Shape;17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0675" y="3819550"/>
            <a:ext cx="813300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0675" y="2832775"/>
            <a:ext cx="813300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4"/>
          <p:cNvPicPr preferRelativeResize="0"/>
          <p:nvPr/>
        </p:nvPicPr>
        <p:blipFill rotWithShape="1">
          <a:blip r:embed="rId5">
            <a:alphaModFix/>
          </a:blip>
          <a:srcRect b="0" l="-499520" r="0" t="-499520"/>
          <a:stretch/>
        </p:blipFill>
        <p:spPr>
          <a:xfrm>
            <a:off x="3527175" y="-2217500"/>
            <a:ext cx="4876800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4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5"/>
          <p:cNvSpPr txBox="1"/>
          <p:nvPr>
            <p:ph idx="4294967295" type="ctrTitle"/>
          </p:nvPr>
        </p:nvSpPr>
        <p:spPr>
          <a:xfrm>
            <a:off x="1216500" y="4295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188" name="Google Shape;188;p25"/>
          <p:cNvSpPr/>
          <p:nvPr/>
        </p:nvSpPr>
        <p:spPr>
          <a:xfrm>
            <a:off x="1237275" y="207460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le 3018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.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89" name="Google Shape;189;p25"/>
          <p:cNvSpPr/>
          <p:nvPr/>
        </p:nvSpPr>
        <p:spPr>
          <a:xfrm>
            <a:off x="1237275" y="30613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le </a:t>
            </a:r>
            <a:r>
              <a:rPr lang="en" sz="2200">
                <a:highlight>
                  <a:srgbClr val="FFFFFF"/>
                </a:highlight>
                <a:latin typeface="Fira Sans"/>
                <a:ea typeface="Fira Sans"/>
                <a:cs typeface="Fira Sans"/>
                <a:sym typeface="Fira Sans"/>
              </a:rPr>
              <a:t>01 80 05 98 80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.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0" name="Google Shape;190;p25"/>
          <p:cNvSpPr txBox="1"/>
          <p:nvPr>
            <p:ph idx="4294967295" type="ctrTitle"/>
          </p:nvPr>
        </p:nvSpPr>
        <p:spPr>
          <a:xfrm>
            <a:off x="1216500" y="1107525"/>
            <a:ext cx="6537300" cy="10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Quel est le numéro de téléphone à appeler si je suis victime de cyberharcèlement ?</a:t>
            </a:r>
            <a:endParaRPr sz="1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191" name="Google Shape;191;p25"/>
          <p:cNvPicPr preferRelativeResize="0"/>
          <p:nvPr/>
        </p:nvPicPr>
        <p:blipFill rotWithShape="1">
          <a:blip r:embed="rId3">
            <a:alphaModFix/>
          </a:blip>
          <a:srcRect b="35397" l="61987" r="0" t="19898"/>
          <a:stretch/>
        </p:blipFill>
        <p:spPr>
          <a:xfrm>
            <a:off x="7753810" y="2074600"/>
            <a:ext cx="772015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53800" y="3102650"/>
            <a:ext cx="772026" cy="772026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5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 txBox="1"/>
          <p:nvPr>
            <p:ph idx="4294967295" type="ctrTitle"/>
          </p:nvPr>
        </p:nvSpPr>
        <p:spPr>
          <a:xfrm>
            <a:off x="1064100" y="5057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199" name="Google Shape;199;p26"/>
          <p:cNvSpPr/>
          <p:nvPr/>
        </p:nvSpPr>
        <p:spPr>
          <a:xfrm>
            <a:off x="1084875" y="2150800"/>
            <a:ext cx="7319100" cy="81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le 3018.</a:t>
            </a:r>
            <a:endParaRPr sz="220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00" name="Google Shape;200;p26"/>
          <p:cNvSpPr/>
          <p:nvPr/>
        </p:nvSpPr>
        <p:spPr>
          <a:xfrm>
            <a:off x="1084875" y="31375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le </a:t>
            </a:r>
            <a:r>
              <a:rPr lang="en" sz="2200">
                <a:highlight>
                  <a:srgbClr val="FFFFFF"/>
                </a:highlight>
                <a:latin typeface="Fira Sans"/>
                <a:ea typeface="Fira Sans"/>
                <a:cs typeface="Fira Sans"/>
                <a:sym typeface="Fira Sans"/>
              </a:rPr>
              <a:t>01 80 05 98 80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.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01" name="Google Shape;201;p26"/>
          <p:cNvSpPr txBox="1"/>
          <p:nvPr>
            <p:ph idx="4294967295" type="ctrTitle"/>
          </p:nvPr>
        </p:nvSpPr>
        <p:spPr>
          <a:xfrm>
            <a:off x="1064100" y="1183725"/>
            <a:ext cx="6537300" cy="10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Quel est le numéro de téléphone à appeler si je suis victime de cyberharcèlement ?</a:t>
            </a:r>
            <a:endParaRPr sz="1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202" name="Google Shape;202;p26"/>
          <p:cNvPicPr preferRelativeResize="0"/>
          <p:nvPr/>
        </p:nvPicPr>
        <p:blipFill rotWithShape="1">
          <a:blip r:embed="rId3">
            <a:alphaModFix/>
          </a:blip>
          <a:srcRect b="35397" l="61987" r="0" t="19898"/>
          <a:stretch/>
        </p:blipFill>
        <p:spPr>
          <a:xfrm>
            <a:off x="7601410" y="2150800"/>
            <a:ext cx="772015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01400" y="3178850"/>
            <a:ext cx="772026" cy="772026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6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7"/>
          <p:cNvPicPr preferRelativeResize="0"/>
          <p:nvPr/>
        </p:nvPicPr>
        <p:blipFill rotWithShape="1">
          <a:blip r:embed="rId3">
            <a:alphaModFix/>
          </a:blip>
          <a:srcRect b="35397" l="61987" r="0" t="19898"/>
          <a:stretch/>
        </p:blipFill>
        <p:spPr>
          <a:xfrm>
            <a:off x="2196601" y="1542125"/>
            <a:ext cx="2678051" cy="282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7"/>
          <p:cNvPicPr preferRelativeResize="0"/>
          <p:nvPr/>
        </p:nvPicPr>
        <p:blipFill rotWithShape="1">
          <a:blip r:embed="rId4">
            <a:alphaModFix/>
          </a:blip>
          <a:srcRect b="-25003" l="-19679" r="-19693" t="-14369"/>
          <a:stretch/>
        </p:blipFill>
        <p:spPr>
          <a:xfrm>
            <a:off x="4969975" y="1586025"/>
            <a:ext cx="4172025" cy="197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62988" y="460275"/>
            <a:ext cx="772026" cy="772026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27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8"/>
          <p:cNvSpPr txBox="1"/>
          <p:nvPr>
            <p:ph idx="4294967295" type="ctrTitle"/>
          </p:nvPr>
        </p:nvSpPr>
        <p:spPr>
          <a:xfrm>
            <a:off x="1292700" y="2771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218" name="Google Shape;218;p28"/>
          <p:cNvSpPr/>
          <p:nvPr/>
        </p:nvSpPr>
        <p:spPr>
          <a:xfrm>
            <a:off x="1313475" y="192220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Oui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9" name="Google Shape;219;p28"/>
          <p:cNvSpPr/>
          <p:nvPr/>
        </p:nvSpPr>
        <p:spPr>
          <a:xfrm>
            <a:off x="1313475" y="29089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Non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0" name="Google Shape;220;p28"/>
          <p:cNvSpPr txBox="1"/>
          <p:nvPr>
            <p:ph idx="4294967295" type="ctrTitle"/>
          </p:nvPr>
        </p:nvSpPr>
        <p:spPr>
          <a:xfrm>
            <a:off x="1292700" y="955125"/>
            <a:ext cx="6537300" cy="10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Le cyberharcèlement est puni par la loi et je peux porter plainte</a:t>
            </a:r>
            <a:r>
              <a:rPr lang="en" sz="1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 ?</a:t>
            </a:r>
            <a:endParaRPr sz="1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221" name="Google Shape;22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0000" y="2919700"/>
            <a:ext cx="802575" cy="80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30000" y="1932925"/>
            <a:ext cx="802575" cy="80257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8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9"/>
          <p:cNvSpPr txBox="1"/>
          <p:nvPr>
            <p:ph idx="4294967295" type="ctrTitle"/>
          </p:nvPr>
        </p:nvSpPr>
        <p:spPr>
          <a:xfrm>
            <a:off x="1368900" y="5819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229" name="Google Shape;229;p29"/>
          <p:cNvSpPr/>
          <p:nvPr/>
        </p:nvSpPr>
        <p:spPr>
          <a:xfrm>
            <a:off x="1389675" y="2227000"/>
            <a:ext cx="7319100" cy="81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Oui</a:t>
            </a:r>
            <a:endParaRPr sz="220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0" name="Google Shape;230;p29"/>
          <p:cNvSpPr/>
          <p:nvPr/>
        </p:nvSpPr>
        <p:spPr>
          <a:xfrm>
            <a:off x="1389675" y="32137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Non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1" name="Google Shape;231;p29"/>
          <p:cNvSpPr txBox="1"/>
          <p:nvPr>
            <p:ph idx="4294967295" type="ctrTitle"/>
          </p:nvPr>
        </p:nvSpPr>
        <p:spPr>
          <a:xfrm>
            <a:off x="1368900" y="1259925"/>
            <a:ext cx="6537300" cy="10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Le cyberharcèlement est puni par la loi et je peux porter plainte ?</a:t>
            </a:r>
            <a:endParaRPr sz="1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232" name="Google Shape;23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06200" y="3224500"/>
            <a:ext cx="802575" cy="80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06200" y="2237725"/>
            <a:ext cx="802575" cy="802575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9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0"/>
          <p:cNvSpPr txBox="1"/>
          <p:nvPr/>
        </p:nvSpPr>
        <p:spPr>
          <a:xfrm>
            <a:off x="1638600" y="114375"/>
            <a:ext cx="5866800" cy="7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Est-ce que je peux faire ça </a:t>
            </a:r>
            <a:r>
              <a:rPr b="1" lang="en" sz="35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?</a:t>
            </a:r>
            <a:endParaRPr b="1" sz="3500">
              <a:solidFill>
                <a:schemeClr val="accen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40" name="Google Shape;240;p30"/>
          <p:cNvSpPr/>
          <p:nvPr/>
        </p:nvSpPr>
        <p:spPr>
          <a:xfrm>
            <a:off x="1809438" y="1116050"/>
            <a:ext cx="5525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Poster une photo de moi sur un réseau social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241" name="Google Shape;24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8763" y="2166325"/>
            <a:ext cx="3786470" cy="2525575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0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1"/>
          <p:cNvSpPr/>
          <p:nvPr/>
        </p:nvSpPr>
        <p:spPr>
          <a:xfrm>
            <a:off x="1809438" y="1144950"/>
            <a:ext cx="5525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Envoyer des messages méchants à ma voisine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248" name="Google Shape;248;p31"/>
          <p:cNvPicPr preferRelativeResize="0"/>
          <p:nvPr/>
        </p:nvPicPr>
        <p:blipFill rotWithShape="1">
          <a:blip r:embed="rId3">
            <a:alphaModFix/>
          </a:blip>
          <a:srcRect b="0" l="7855" r="7855" t="0"/>
          <a:stretch/>
        </p:blipFill>
        <p:spPr>
          <a:xfrm>
            <a:off x="2907373" y="2224125"/>
            <a:ext cx="3205626" cy="213815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1"/>
          <p:cNvSpPr txBox="1"/>
          <p:nvPr/>
        </p:nvSpPr>
        <p:spPr>
          <a:xfrm>
            <a:off x="1638600" y="114375"/>
            <a:ext cx="5866800" cy="7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Est-ce que je peux faire ça ?</a:t>
            </a:r>
            <a:endParaRPr b="1" sz="3500">
              <a:solidFill>
                <a:schemeClr val="accen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0" name="Google Shape;250;p31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2"/>
          <p:cNvSpPr/>
          <p:nvPr/>
        </p:nvSpPr>
        <p:spPr>
          <a:xfrm>
            <a:off x="1809438" y="1376125"/>
            <a:ext cx="5525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Partager un post méchant envers ma voisine sur les </a:t>
            </a: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réseaux</a:t>
            </a: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 sociaux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256" name="Google Shape;25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2225" y="2381675"/>
            <a:ext cx="2151325" cy="215132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2"/>
          <p:cNvSpPr txBox="1"/>
          <p:nvPr/>
        </p:nvSpPr>
        <p:spPr>
          <a:xfrm>
            <a:off x="1638600" y="342975"/>
            <a:ext cx="5866800" cy="7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Est-ce que je peux faire ça ?</a:t>
            </a:r>
            <a:endParaRPr b="1" sz="3500">
              <a:solidFill>
                <a:schemeClr val="accen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8" name="Google Shape;258;p32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5"/>
          <p:cNvGrpSpPr/>
          <p:nvPr/>
        </p:nvGrpSpPr>
        <p:grpSpPr>
          <a:xfrm>
            <a:off x="1698558" y="203736"/>
            <a:ext cx="5549467" cy="4403633"/>
            <a:chOff x="1917372" y="1288466"/>
            <a:chExt cx="2993079" cy="2405568"/>
          </a:xfrm>
        </p:grpSpPr>
        <p:sp>
          <p:nvSpPr>
            <p:cNvPr id="72" name="Google Shape;72;p15"/>
            <p:cNvSpPr/>
            <p:nvPr/>
          </p:nvSpPr>
          <p:spPr>
            <a:xfrm>
              <a:off x="2962748" y="2186357"/>
              <a:ext cx="902196" cy="1507677"/>
            </a:xfrm>
            <a:custGeom>
              <a:rect b="b" l="l" r="r" t="t"/>
              <a:pathLst>
                <a:path extrusionOk="0" h="92453" w="55324">
                  <a:moveTo>
                    <a:pt x="14662" y="1"/>
                  </a:moveTo>
                  <a:lnTo>
                    <a:pt x="14482" y="2609"/>
                  </a:lnTo>
                  <a:lnTo>
                    <a:pt x="11791" y="41519"/>
                  </a:lnTo>
                  <a:lnTo>
                    <a:pt x="11747" y="42149"/>
                  </a:lnTo>
                  <a:lnTo>
                    <a:pt x="11276" y="48946"/>
                  </a:lnTo>
                  <a:lnTo>
                    <a:pt x="10009" y="67301"/>
                  </a:lnTo>
                  <a:lnTo>
                    <a:pt x="9674" y="72100"/>
                  </a:lnTo>
                  <a:lnTo>
                    <a:pt x="9309" y="77399"/>
                  </a:lnTo>
                  <a:cubicBezTo>
                    <a:pt x="9308" y="79203"/>
                    <a:pt x="8592" y="80932"/>
                    <a:pt x="7316" y="82207"/>
                  </a:cubicBezTo>
                  <a:lnTo>
                    <a:pt x="1713" y="87809"/>
                  </a:lnTo>
                  <a:cubicBezTo>
                    <a:pt x="1" y="89522"/>
                    <a:pt x="1214" y="92452"/>
                    <a:pt x="3638" y="92452"/>
                  </a:cubicBezTo>
                  <a:lnTo>
                    <a:pt x="51687" y="92452"/>
                  </a:lnTo>
                  <a:cubicBezTo>
                    <a:pt x="54110" y="92452"/>
                    <a:pt x="55324" y="89522"/>
                    <a:pt x="53610" y="87809"/>
                  </a:cubicBezTo>
                  <a:lnTo>
                    <a:pt x="48009" y="82207"/>
                  </a:lnTo>
                  <a:cubicBezTo>
                    <a:pt x="46733" y="80932"/>
                    <a:pt x="46017" y="79203"/>
                    <a:pt x="46017" y="77399"/>
                  </a:cubicBezTo>
                  <a:lnTo>
                    <a:pt x="45652" y="72100"/>
                  </a:lnTo>
                  <a:lnTo>
                    <a:pt x="45317" y="67301"/>
                  </a:lnTo>
                  <a:lnTo>
                    <a:pt x="44049" y="48946"/>
                  </a:lnTo>
                  <a:lnTo>
                    <a:pt x="43577" y="42149"/>
                  </a:lnTo>
                  <a:lnTo>
                    <a:pt x="43535" y="41519"/>
                  </a:lnTo>
                  <a:lnTo>
                    <a:pt x="40842" y="2609"/>
                  </a:lnTo>
                  <a:lnTo>
                    <a:pt x="40662" y="1"/>
                  </a:lnTo>
                  <a:close/>
                </a:path>
              </a:pathLst>
            </a:custGeom>
            <a:solidFill>
              <a:srgbClr val="D8D8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2962748" y="2186357"/>
              <a:ext cx="902196" cy="1507677"/>
            </a:xfrm>
            <a:custGeom>
              <a:rect b="b" l="l" r="r" t="t"/>
              <a:pathLst>
                <a:path extrusionOk="0" h="92453" w="55324">
                  <a:moveTo>
                    <a:pt x="14662" y="1"/>
                  </a:moveTo>
                  <a:lnTo>
                    <a:pt x="14482" y="2609"/>
                  </a:lnTo>
                  <a:lnTo>
                    <a:pt x="11791" y="41519"/>
                  </a:lnTo>
                  <a:lnTo>
                    <a:pt x="11747" y="42149"/>
                  </a:lnTo>
                  <a:lnTo>
                    <a:pt x="11276" y="48946"/>
                  </a:lnTo>
                  <a:lnTo>
                    <a:pt x="10009" y="67301"/>
                  </a:lnTo>
                  <a:lnTo>
                    <a:pt x="9674" y="72100"/>
                  </a:lnTo>
                  <a:lnTo>
                    <a:pt x="9309" y="77399"/>
                  </a:lnTo>
                  <a:cubicBezTo>
                    <a:pt x="9308" y="79203"/>
                    <a:pt x="8592" y="80932"/>
                    <a:pt x="7316" y="82207"/>
                  </a:cubicBezTo>
                  <a:lnTo>
                    <a:pt x="1713" y="87809"/>
                  </a:lnTo>
                  <a:cubicBezTo>
                    <a:pt x="1" y="89522"/>
                    <a:pt x="1214" y="92452"/>
                    <a:pt x="3638" y="92452"/>
                  </a:cubicBezTo>
                  <a:lnTo>
                    <a:pt x="51687" y="92452"/>
                  </a:lnTo>
                  <a:cubicBezTo>
                    <a:pt x="54110" y="92452"/>
                    <a:pt x="55324" y="89522"/>
                    <a:pt x="53610" y="87809"/>
                  </a:cubicBezTo>
                  <a:lnTo>
                    <a:pt x="48009" y="82207"/>
                  </a:lnTo>
                  <a:cubicBezTo>
                    <a:pt x="46733" y="80932"/>
                    <a:pt x="46017" y="79203"/>
                    <a:pt x="46017" y="77399"/>
                  </a:cubicBezTo>
                  <a:lnTo>
                    <a:pt x="45652" y="72100"/>
                  </a:lnTo>
                  <a:lnTo>
                    <a:pt x="45317" y="67301"/>
                  </a:lnTo>
                  <a:lnTo>
                    <a:pt x="44049" y="48946"/>
                  </a:lnTo>
                  <a:lnTo>
                    <a:pt x="43577" y="42149"/>
                  </a:lnTo>
                  <a:lnTo>
                    <a:pt x="43535" y="41519"/>
                  </a:lnTo>
                  <a:lnTo>
                    <a:pt x="40842" y="2609"/>
                  </a:lnTo>
                  <a:lnTo>
                    <a:pt x="40662" y="1"/>
                  </a:lnTo>
                  <a:close/>
                </a:path>
              </a:pathLst>
            </a:custGeom>
            <a:solidFill>
              <a:srgbClr val="DED6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5"/>
            <p:cNvSpPr/>
            <p:nvPr/>
          </p:nvSpPr>
          <p:spPr>
            <a:xfrm>
              <a:off x="1917372" y="1288466"/>
              <a:ext cx="2993079" cy="1995402"/>
            </a:xfrm>
            <a:custGeom>
              <a:rect b="b" l="l" r="r" t="t"/>
              <a:pathLst>
                <a:path extrusionOk="0" h="122361" w="183540">
                  <a:moveTo>
                    <a:pt x="6113" y="0"/>
                  </a:moveTo>
                  <a:cubicBezTo>
                    <a:pt x="5991" y="0"/>
                    <a:pt x="5872" y="4"/>
                    <a:pt x="5753" y="12"/>
                  </a:cubicBezTo>
                  <a:cubicBezTo>
                    <a:pt x="5749" y="12"/>
                    <a:pt x="5746" y="11"/>
                    <a:pt x="5743" y="11"/>
                  </a:cubicBezTo>
                  <a:cubicBezTo>
                    <a:pt x="5734" y="11"/>
                    <a:pt x="5726" y="13"/>
                    <a:pt x="5718" y="15"/>
                  </a:cubicBezTo>
                  <a:cubicBezTo>
                    <a:pt x="5602" y="19"/>
                    <a:pt x="5486" y="30"/>
                    <a:pt x="5372" y="46"/>
                  </a:cubicBezTo>
                  <a:cubicBezTo>
                    <a:pt x="5252" y="58"/>
                    <a:pt x="5130" y="77"/>
                    <a:pt x="5011" y="101"/>
                  </a:cubicBezTo>
                  <a:cubicBezTo>
                    <a:pt x="4919" y="116"/>
                    <a:pt x="4827" y="135"/>
                    <a:pt x="4734" y="158"/>
                  </a:cubicBezTo>
                  <a:cubicBezTo>
                    <a:pt x="4447" y="223"/>
                    <a:pt x="4164" y="310"/>
                    <a:pt x="3890" y="418"/>
                  </a:cubicBezTo>
                  <a:cubicBezTo>
                    <a:pt x="3808" y="450"/>
                    <a:pt x="3728" y="484"/>
                    <a:pt x="3648" y="518"/>
                  </a:cubicBezTo>
                  <a:cubicBezTo>
                    <a:pt x="3541" y="569"/>
                    <a:pt x="3433" y="618"/>
                    <a:pt x="3329" y="671"/>
                  </a:cubicBezTo>
                  <a:cubicBezTo>
                    <a:pt x="3222" y="725"/>
                    <a:pt x="3113" y="783"/>
                    <a:pt x="3014" y="844"/>
                  </a:cubicBezTo>
                  <a:cubicBezTo>
                    <a:pt x="2945" y="887"/>
                    <a:pt x="2880" y="926"/>
                    <a:pt x="2814" y="972"/>
                  </a:cubicBezTo>
                  <a:cubicBezTo>
                    <a:pt x="2603" y="1103"/>
                    <a:pt x="2399" y="1249"/>
                    <a:pt x="2208" y="1410"/>
                  </a:cubicBezTo>
                  <a:lnTo>
                    <a:pt x="2092" y="1512"/>
                  </a:lnTo>
                  <a:cubicBezTo>
                    <a:pt x="2031" y="1563"/>
                    <a:pt x="1973" y="1617"/>
                    <a:pt x="1916" y="1670"/>
                  </a:cubicBezTo>
                  <a:cubicBezTo>
                    <a:pt x="1909" y="1678"/>
                    <a:pt x="1902" y="1682"/>
                    <a:pt x="1897" y="1694"/>
                  </a:cubicBezTo>
                  <a:cubicBezTo>
                    <a:pt x="1823" y="1757"/>
                    <a:pt x="1753" y="1825"/>
                    <a:pt x="1689" y="1901"/>
                  </a:cubicBezTo>
                  <a:cubicBezTo>
                    <a:pt x="1672" y="1910"/>
                    <a:pt x="1660" y="1923"/>
                    <a:pt x="1650" y="1938"/>
                  </a:cubicBezTo>
                  <a:cubicBezTo>
                    <a:pt x="1589" y="2001"/>
                    <a:pt x="1531" y="2065"/>
                    <a:pt x="1474" y="2130"/>
                  </a:cubicBezTo>
                  <a:cubicBezTo>
                    <a:pt x="1382" y="2237"/>
                    <a:pt x="1294" y="2346"/>
                    <a:pt x="1214" y="2458"/>
                  </a:cubicBezTo>
                  <a:cubicBezTo>
                    <a:pt x="1098" y="2614"/>
                    <a:pt x="986" y="2779"/>
                    <a:pt x="883" y="2944"/>
                  </a:cubicBezTo>
                  <a:cubicBezTo>
                    <a:pt x="818" y="3053"/>
                    <a:pt x="752" y="3168"/>
                    <a:pt x="694" y="3279"/>
                  </a:cubicBezTo>
                  <a:cubicBezTo>
                    <a:pt x="682" y="3299"/>
                    <a:pt x="672" y="3320"/>
                    <a:pt x="665" y="3340"/>
                  </a:cubicBezTo>
                  <a:cubicBezTo>
                    <a:pt x="614" y="3437"/>
                    <a:pt x="568" y="3532"/>
                    <a:pt x="526" y="3629"/>
                  </a:cubicBezTo>
                  <a:cubicBezTo>
                    <a:pt x="519" y="3649"/>
                    <a:pt x="511" y="3663"/>
                    <a:pt x="502" y="3678"/>
                  </a:cubicBezTo>
                  <a:cubicBezTo>
                    <a:pt x="456" y="3790"/>
                    <a:pt x="410" y="3902"/>
                    <a:pt x="368" y="4016"/>
                  </a:cubicBezTo>
                  <a:cubicBezTo>
                    <a:pt x="362" y="4028"/>
                    <a:pt x="359" y="4039"/>
                    <a:pt x="356" y="4052"/>
                  </a:cubicBezTo>
                  <a:cubicBezTo>
                    <a:pt x="315" y="4171"/>
                    <a:pt x="276" y="4290"/>
                    <a:pt x="242" y="4412"/>
                  </a:cubicBezTo>
                  <a:cubicBezTo>
                    <a:pt x="234" y="4432"/>
                    <a:pt x="227" y="4451"/>
                    <a:pt x="222" y="4470"/>
                  </a:cubicBezTo>
                  <a:cubicBezTo>
                    <a:pt x="152" y="4731"/>
                    <a:pt x="97" y="4997"/>
                    <a:pt x="59" y="5265"/>
                  </a:cubicBezTo>
                  <a:cubicBezTo>
                    <a:pt x="18" y="5548"/>
                    <a:pt x="1" y="5834"/>
                    <a:pt x="1" y="6121"/>
                  </a:cubicBezTo>
                  <a:lnTo>
                    <a:pt x="1" y="116245"/>
                  </a:lnTo>
                  <a:cubicBezTo>
                    <a:pt x="1" y="116350"/>
                    <a:pt x="4" y="116457"/>
                    <a:pt x="8" y="116561"/>
                  </a:cubicBezTo>
                  <a:cubicBezTo>
                    <a:pt x="16" y="116690"/>
                    <a:pt x="27" y="116821"/>
                    <a:pt x="39" y="116948"/>
                  </a:cubicBezTo>
                  <a:cubicBezTo>
                    <a:pt x="69" y="117201"/>
                    <a:pt x="114" y="117453"/>
                    <a:pt x="173" y="117701"/>
                  </a:cubicBezTo>
                  <a:cubicBezTo>
                    <a:pt x="205" y="117823"/>
                    <a:pt x="239" y="117947"/>
                    <a:pt x="273" y="118066"/>
                  </a:cubicBezTo>
                  <a:cubicBezTo>
                    <a:pt x="312" y="118185"/>
                    <a:pt x="353" y="118304"/>
                    <a:pt x="397" y="118419"/>
                  </a:cubicBezTo>
                  <a:cubicBezTo>
                    <a:pt x="438" y="118526"/>
                    <a:pt x="480" y="118635"/>
                    <a:pt x="531" y="118742"/>
                  </a:cubicBezTo>
                  <a:cubicBezTo>
                    <a:pt x="534" y="118754"/>
                    <a:pt x="542" y="118769"/>
                    <a:pt x="545" y="118783"/>
                  </a:cubicBezTo>
                  <a:cubicBezTo>
                    <a:pt x="596" y="118888"/>
                    <a:pt x="645" y="118995"/>
                    <a:pt x="703" y="119095"/>
                  </a:cubicBezTo>
                  <a:cubicBezTo>
                    <a:pt x="761" y="119206"/>
                    <a:pt x="818" y="119313"/>
                    <a:pt x="883" y="119418"/>
                  </a:cubicBezTo>
                  <a:cubicBezTo>
                    <a:pt x="988" y="119586"/>
                    <a:pt x="1099" y="119748"/>
                    <a:pt x="1214" y="119906"/>
                  </a:cubicBezTo>
                  <a:cubicBezTo>
                    <a:pt x="1354" y="120090"/>
                    <a:pt x="1504" y="120269"/>
                    <a:pt x="1663" y="120439"/>
                  </a:cubicBezTo>
                  <a:cubicBezTo>
                    <a:pt x="1744" y="120524"/>
                    <a:pt x="1824" y="120604"/>
                    <a:pt x="1909" y="120684"/>
                  </a:cubicBezTo>
                  <a:cubicBezTo>
                    <a:pt x="2155" y="120915"/>
                    <a:pt x="2418" y="121126"/>
                    <a:pt x="2697" y="121317"/>
                  </a:cubicBezTo>
                  <a:cubicBezTo>
                    <a:pt x="2707" y="121323"/>
                    <a:pt x="2717" y="121329"/>
                    <a:pt x="2726" y="121336"/>
                  </a:cubicBezTo>
                  <a:cubicBezTo>
                    <a:pt x="2826" y="121402"/>
                    <a:pt x="2923" y="121463"/>
                    <a:pt x="3027" y="121524"/>
                  </a:cubicBezTo>
                  <a:cubicBezTo>
                    <a:pt x="3127" y="121582"/>
                    <a:pt x="3229" y="121640"/>
                    <a:pt x="3334" y="121694"/>
                  </a:cubicBezTo>
                  <a:cubicBezTo>
                    <a:pt x="3438" y="121746"/>
                    <a:pt x="3545" y="121796"/>
                    <a:pt x="3652" y="121843"/>
                  </a:cubicBezTo>
                  <a:cubicBezTo>
                    <a:pt x="3752" y="121889"/>
                    <a:pt x="3856" y="121930"/>
                    <a:pt x="3959" y="121969"/>
                  </a:cubicBezTo>
                  <a:cubicBezTo>
                    <a:pt x="4203" y="122063"/>
                    <a:pt x="4453" y="122139"/>
                    <a:pt x="4708" y="122195"/>
                  </a:cubicBezTo>
                  <a:cubicBezTo>
                    <a:pt x="4807" y="122222"/>
                    <a:pt x="4912" y="122243"/>
                    <a:pt x="5016" y="122261"/>
                  </a:cubicBezTo>
                  <a:cubicBezTo>
                    <a:pt x="5135" y="122285"/>
                    <a:pt x="5254" y="122302"/>
                    <a:pt x="5376" y="122314"/>
                  </a:cubicBezTo>
                  <a:cubicBezTo>
                    <a:pt x="5495" y="122331"/>
                    <a:pt x="5614" y="122341"/>
                    <a:pt x="5738" y="122349"/>
                  </a:cubicBezTo>
                  <a:lnTo>
                    <a:pt x="5748" y="122349"/>
                  </a:lnTo>
                  <a:cubicBezTo>
                    <a:pt x="5867" y="122358"/>
                    <a:pt x="5991" y="122361"/>
                    <a:pt x="6113" y="122361"/>
                  </a:cubicBezTo>
                  <a:lnTo>
                    <a:pt x="177418" y="122361"/>
                  </a:lnTo>
                  <a:cubicBezTo>
                    <a:pt x="177419" y="122361"/>
                    <a:pt x="177420" y="122361"/>
                    <a:pt x="177421" y="122361"/>
                  </a:cubicBezTo>
                  <a:cubicBezTo>
                    <a:pt x="180476" y="122361"/>
                    <a:pt x="183063" y="120107"/>
                    <a:pt x="183483" y="117080"/>
                  </a:cubicBezTo>
                  <a:cubicBezTo>
                    <a:pt x="183520" y="116804"/>
                    <a:pt x="183539" y="116524"/>
                    <a:pt x="183539" y="116244"/>
                  </a:cubicBezTo>
                  <a:lnTo>
                    <a:pt x="183539" y="6121"/>
                  </a:lnTo>
                  <a:cubicBezTo>
                    <a:pt x="183539" y="2742"/>
                    <a:pt x="180797" y="0"/>
                    <a:pt x="177418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5"/>
            <p:cNvSpPr/>
            <p:nvPr/>
          </p:nvSpPr>
          <p:spPr>
            <a:xfrm>
              <a:off x="1917372" y="2984544"/>
              <a:ext cx="2993079" cy="299324"/>
            </a:xfrm>
            <a:custGeom>
              <a:rect b="b" l="l" r="r" t="t"/>
              <a:pathLst>
                <a:path extrusionOk="0" h="18355" w="183540">
                  <a:moveTo>
                    <a:pt x="1" y="0"/>
                  </a:moveTo>
                  <a:lnTo>
                    <a:pt x="1" y="12239"/>
                  </a:lnTo>
                  <a:cubicBezTo>
                    <a:pt x="1" y="12344"/>
                    <a:pt x="4" y="12451"/>
                    <a:pt x="8" y="12555"/>
                  </a:cubicBezTo>
                  <a:cubicBezTo>
                    <a:pt x="16" y="12684"/>
                    <a:pt x="27" y="12815"/>
                    <a:pt x="39" y="12942"/>
                  </a:cubicBezTo>
                  <a:cubicBezTo>
                    <a:pt x="69" y="13195"/>
                    <a:pt x="114" y="13447"/>
                    <a:pt x="173" y="13695"/>
                  </a:cubicBezTo>
                  <a:cubicBezTo>
                    <a:pt x="205" y="13817"/>
                    <a:pt x="239" y="13941"/>
                    <a:pt x="273" y="14060"/>
                  </a:cubicBezTo>
                  <a:cubicBezTo>
                    <a:pt x="312" y="14179"/>
                    <a:pt x="353" y="14298"/>
                    <a:pt x="397" y="14413"/>
                  </a:cubicBezTo>
                  <a:cubicBezTo>
                    <a:pt x="438" y="14520"/>
                    <a:pt x="480" y="14629"/>
                    <a:pt x="531" y="14736"/>
                  </a:cubicBezTo>
                  <a:cubicBezTo>
                    <a:pt x="534" y="14748"/>
                    <a:pt x="542" y="14763"/>
                    <a:pt x="545" y="14777"/>
                  </a:cubicBezTo>
                  <a:cubicBezTo>
                    <a:pt x="596" y="14882"/>
                    <a:pt x="645" y="14989"/>
                    <a:pt x="703" y="15089"/>
                  </a:cubicBezTo>
                  <a:cubicBezTo>
                    <a:pt x="761" y="15200"/>
                    <a:pt x="818" y="15307"/>
                    <a:pt x="883" y="15412"/>
                  </a:cubicBezTo>
                  <a:cubicBezTo>
                    <a:pt x="988" y="15580"/>
                    <a:pt x="1099" y="15742"/>
                    <a:pt x="1214" y="15900"/>
                  </a:cubicBezTo>
                  <a:cubicBezTo>
                    <a:pt x="1354" y="16084"/>
                    <a:pt x="1504" y="16263"/>
                    <a:pt x="1663" y="16433"/>
                  </a:cubicBezTo>
                  <a:cubicBezTo>
                    <a:pt x="1744" y="16518"/>
                    <a:pt x="1824" y="16598"/>
                    <a:pt x="1909" y="16678"/>
                  </a:cubicBezTo>
                  <a:cubicBezTo>
                    <a:pt x="2155" y="16909"/>
                    <a:pt x="2418" y="17120"/>
                    <a:pt x="2697" y="17311"/>
                  </a:cubicBezTo>
                  <a:cubicBezTo>
                    <a:pt x="2707" y="17317"/>
                    <a:pt x="2717" y="17323"/>
                    <a:pt x="2726" y="17330"/>
                  </a:cubicBezTo>
                  <a:cubicBezTo>
                    <a:pt x="2826" y="17396"/>
                    <a:pt x="2923" y="17457"/>
                    <a:pt x="3027" y="17518"/>
                  </a:cubicBezTo>
                  <a:cubicBezTo>
                    <a:pt x="3127" y="17576"/>
                    <a:pt x="3229" y="17634"/>
                    <a:pt x="3334" y="17688"/>
                  </a:cubicBezTo>
                  <a:cubicBezTo>
                    <a:pt x="3438" y="17740"/>
                    <a:pt x="3545" y="17790"/>
                    <a:pt x="3652" y="17837"/>
                  </a:cubicBezTo>
                  <a:cubicBezTo>
                    <a:pt x="3752" y="17883"/>
                    <a:pt x="3856" y="17924"/>
                    <a:pt x="3959" y="17963"/>
                  </a:cubicBezTo>
                  <a:cubicBezTo>
                    <a:pt x="4203" y="18057"/>
                    <a:pt x="4453" y="18133"/>
                    <a:pt x="4708" y="18189"/>
                  </a:cubicBezTo>
                  <a:cubicBezTo>
                    <a:pt x="4807" y="18216"/>
                    <a:pt x="4912" y="18237"/>
                    <a:pt x="5016" y="18255"/>
                  </a:cubicBezTo>
                  <a:cubicBezTo>
                    <a:pt x="5135" y="18279"/>
                    <a:pt x="5254" y="18296"/>
                    <a:pt x="5376" y="18308"/>
                  </a:cubicBezTo>
                  <a:cubicBezTo>
                    <a:pt x="5495" y="18325"/>
                    <a:pt x="5614" y="18335"/>
                    <a:pt x="5738" y="18343"/>
                  </a:cubicBezTo>
                  <a:lnTo>
                    <a:pt x="5748" y="18343"/>
                  </a:lnTo>
                  <a:cubicBezTo>
                    <a:pt x="5867" y="18352"/>
                    <a:pt x="5991" y="18355"/>
                    <a:pt x="6113" y="18355"/>
                  </a:cubicBezTo>
                  <a:lnTo>
                    <a:pt x="177418" y="18355"/>
                  </a:lnTo>
                  <a:cubicBezTo>
                    <a:pt x="177419" y="18355"/>
                    <a:pt x="177420" y="18355"/>
                    <a:pt x="177421" y="18355"/>
                  </a:cubicBezTo>
                  <a:cubicBezTo>
                    <a:pt x="180476" y="18355"/>
                    <a:pt x="183063" y="16101"/>
                    <a:pt x="183483" y="13074"/>
                  </a:cubicBezTo>
                  <a:cubicBezTo>
                    <a:pt x="183520" y="12798"/>
                    <a:pt x="183539" y="12518"/>
                    <a:pt x="183539" y="12238"/>
                  </a:cubicBezTo>
                  <a:lnTo>
                    <a:pt x="183539" y="0"/>
                  </a:lnTo>
                  <a:close/>
                </a:path>
              </a:pathLst>
            </a:custGeom>
            <a:solidFill>
              <a:srgbClr val="DED6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5"/>
            <p:cNvSpPr/>
            <p:nvPr/>
          </p:nvSpPr>
          <p:spPr>
            <a:xfrm>
              <a:off x="3363961" y="3084313"/>
              <a:ext cx="99753" cy="99786"/>
            </a:xfrm>
            <a:custGeom>
              <a:rect b="b" l="l" r="r" t="t"/>
              <a:pathLst>
                <a:path extrusionOk="0" h="6119" w="6117">
                  <a:moveTo>
                    <a:pt x="3059" y="0"/>
                  </a:moveTo>
                  <a:cubicBezTo>
                    <a:pt x="1370" y="0"/>
                    <a:pt x="0" y="1370"/>
                    <a:pt x="0" y="3059"/>
                  </a:cubicBezTo>
                  <a:cubicBezTo>
                    <a:pt x="0" y="4749"/>
                    <a:pt x="1370" y="6118"/>
                    <a:pt x="3059" y="6118"/>
                  </a:cubicBezTo>
                  <a:cubicBezTo>
                    <a:pt x="4747" y="6118"/>
                    <a:pt x="6117" y="4749"/>
                    <a:pt x="6117" y="3059"/>
                  </a:cubicBezTo>
                  <a:cubicBezTo>
                    <a:pt x="6117" y="1370"/>
                    <a:pt x="4747" y="0"/>
                    <a:pt x="3059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3120490" y="3283851"/>
              <a:ext cx="586711" cy="78276"/>
            </a:xfrm>
            <a:custGeom>
              <a:rect b="b" l="l" r="r" t="t"/>
              <a:pathLst>
                <a:path extrusionOk="0" h="4800" w="35978">
                  <a:moveTo>
                    <a:pt x="334" y="1"/>
                  </a:moveTo>
                  <a:lnTo>
                    <a:pt x="1" y="4800"/>
                  </a:lnTo>
                  <a:lnTo>
                    <a:pt x="35978" y="4800"/>
                  </a:lnTo>
                  <a:lnTo>
                    <a:pt x="35644" y="1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5"/>
            <p:cNvSpPr/>
            <p:nvPr/>
          </p:nvSpPr>
          <p:spPr>
            <a:xfrm>
              <a:off x="2017076" y="1388251"/>
              <a:ext cx="2793524" cy="1485466"/>
            </a:xfrm>
            <a:custGeom>
              <a:rect b="b" l="l" r="r" t="t"/>
              <a:pathLst>
                <a:path extrusionOk="0" h="91091" w="171303">
                  <a:moveTo>
                    <a:pt x="0" y="1"/>
                  </a:moveTo>
                  <a:lnTo>
                    <a:pt x="0" y="91090"/>
                  </a:lnTo>
                  <a:lnTo>
                    <a:pt x="171303" y="91090"/>
                  </a:lnTo>
                  <a:lnTo>
                    <a:pt x="171303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79" name="Google Shape;79;p1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2061" l="0" r="0" t="2051"/>
          <a:stretch/>
        </p:blipFill>
        <p:spPr>
          <a:xfrm>
            <a:off x="1878229" y="357727"/>
            <a:ext cx="5205776" cy="279567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3"/>
          <p:cNvSpPr txBox="1"/>
          <p:nvPr/>
        </p:nvSpPr>
        <p:spPr>
          <a:xfrm>
            <a:off x="1293125" y="198350"/>
            <a:ext cx="6978900" cy="15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6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Que feriez-vous si vous êtes témoin de cyberharcèlement</a:t>
            </a:r>
            <a:r>
              <a:rPr b="1" lang="en" sz="46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 ?</a:t>
            </a:r>
            <a:endParaRPr b="1" sz="4600">
              <a:solidFill>
                <a:schemeClr val="accen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264" name="Google Shape;26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4300" y="2694925"/>
            <a:ext cx="1438175" cy="14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22150" y="2694925"/>
            <a:ext cx="1438175" cy="14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3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/>
        </p:nvSpPr>
        <p:spPr>
          <a:xfrm>
            <a:off x="1027800" y="1560450"/>
            <a:ext cx="8307600" cy="20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6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Racontez avec vos mots </a:t>
            </a:r>
            <a:endParaRPr b="1" sz="4600">
              <a:solidFill>
                <a:schemeClr val="accen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6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ce qu’il se passe dans la vidéo</a:t>
            </a:r>
            <a:endParaRPr b="1" sz="4600">
              <a:solidFill>
                <a:schemeClr val="accen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86" name="Google Shape;86;p16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idx="4294967295" type="ctrTitle"/>
          </p:nvPr>
        </p:nvSpPr>
        <p:spPr>
          <a:xfrm>
            <a:off x="987900" y="1247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92" name="Google Shape;92;p17"/>
          <p:cNvSpPr/>
          <p:nvPr/>
        </p:nvSpPr>
        <p:spPr>
          <a:xfrm>
            <a:off x="1008675" y="169360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C’est le harcèlement sur les réseaux sociaux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93" name="Google Shape;93;p17"/>
          <p:cNvSpPr/>
          <p:nvPr/>
        </p:nvSpPr>
        <p:spPr>
          <a:xfrm>
            <a:off x="1008675" y="26803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C'est le harcèlement par mail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94" name="Google Shape;94;p17"/>
          <p:cNvSpPr txBox="1"/>
          <p:nvPr>
            <p:ph idx="4294967295" type="ctrTitle"/>
          </p:nvPr>
        </p:nvSpPr>
        <p:spPr>
          <a:xfrm>
            <a:off x="987900" y="726525"/>
            <a:ext cx="6537300" cy="10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Qu’est ce que </a:t>
            </a: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le</a:t>
            </a: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cyberharcèlement</a:t>
            </a: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 ?</a:t>
            </a:r>
            <a:endParaRPr sz="22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5" name="Google Shape;95;p17"/>
          <p:cNvSpPr/>
          <p:nvPr/>
        </p:nvSpPr>
        <p:spPr>
          <a:xfrm>
            <a:off x="1008675" y="366715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C’est quand on est se fait taper régulièrement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4150" y="3667150"/>
            <a:ext cx="813300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2175" y="2680375"/>
            <a:ext cx="813300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44150" y="1693600"/>
            <a:ext cx="813300" cy="8133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idx="4294967295" type="ctrTitle"/>
          </p:nvPr>
        </p:nvSpPr>
        <p:spPr>
          <a:xfrm>
            <a:off x="987900" y="2771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105" name="Google Shape;105;p18"/>
          <p:cNvSpPr/>
          <p:nvPr/>
        </p:nvSpPr>
        <p:spPr>
          <a:xfrm>
            <a:off x="1008675" y="1846000"/>
            <a:ext cx="7319100" cy="81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C’est le harcèlement sur les réseaux sociaux</a:t>
            </a:r>
            <a:endParaRPr sz="200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06" name="Google Shape;106;p18"/>
          <p:cNvSpPr/>
          <p:nvPr/>
        </p:nvSpPr>
        <p:spPr>
          <a:xfrm>
            <a:off x="1008675" y="2832775"/>
            <a:ext cx="7319100" cy="81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C'est le harcèlement par mail</a:t>
            </a:r>
            <a:endParaRPr sz="200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07" name="Google Shape;107;p18"/>
          <p:cNvSpPr txBox="1"/>
          <p:nvPr>
            <p:ph idx="4294967295" type="ctrTitle"/>
          </p:nvPr>
        </p:nvSpPr>
        <p:spPr>
          <a:xfrm>
            <a:off x="987900" y="878925"/>
            <a:ext cx="6537300" cy="10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Qu’est ce que le cyberharcèlement ?</a:t>
            </a:r>
            <a:endParaRPr sz="22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1008675" y="381955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C’est quand on est se fait taper régulièrement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4150" y="3819550"/>
            <a:ext cx="813300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2175" y="2832775"/>
            <a:ext cx="813300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44150" y="1846000"/>
            <a:ext cx="813300" cy="813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 txBox="1"/>
          <p:nvPr>
            <p:ph idx="12" type="sldNum"/>
          </p:nvPr>
        </p:nvSpPr>
        <p:spPr>
          <a:xfrm>
            <a:off x="7974325" y="45870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9"/>
          <p:cNvSpPr txBox="1"/>
          <p:nvPr>
            <p:ph idx="4294967295" type="ctrTitle"/>
          </p:nvPr>
        </p:nvSpPr>
        <p:spPr>
          <a:xfrm>
            <a:off x="987900" y="4295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118" name="Google Shape;118;p19"/>
          <p:cNvSpPr txBox="1"/>
          <p:nvPr>
            <p:ph idx="4294967295" type="ctrTitle"/>
          </p:nvPr>
        </p:nvSpPr>
        <p:spPr>
          <a:xfrm>
            <a:off x="987900" y="1107525"/>
            <a:ext cx="6537300" cy="100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Est-ce qu’il existe d’autres formes de harcèlement ?</a:t>
            </a:r>
            <a:endParaRPr sz="22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19" name="Google Shape;119;p19"/>
          <p:cNvSpPr/>
          <p:nvPr/>
        </p:nvSpPr>
        <p:spPr>
          <a:xfrm>
            <a:off x="1008675" y="207460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Oui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20" name="Google Shape;120;p19"/>
          <p:cNvSpPr/>
          <p:nvPr/>
        </p:nvSpPr>
        <p:spPr>
          <a:xfrm>
            <a:off x="1008675" y="3061375"/>
            <a:ext cx="7319100" cy="813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Non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21" name="Google Shape;12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5200" y="3072100"/>
            <a:ext cx="802575" cy="80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5200" y="2085325"/>
            <a:ext cx="802575" cy="802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>
            <p:ph idx="4294967295" type="ctrTitle"/>
          </p:nvPr>
        </p:nvSpPr>
        <p:spPr>
          <a:xfrm>
            <a:off x="1064100" y="4295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129" name="Google Shape;129;p20"/>
          <p:cNvSpPr txBox="1"/>
          <p:nvPr>
            <p:ph idx="4294967295" type="ctrTitle"/>
          </p:nvPr>
        </p:nvSpPr>
        <p:spPr>
          <a:xfrm>
            <a:off x="1064100" y="1107525"/>
            <a:ext cx="6537300" cy="100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Est-ce qu’il existe d’autres formes de harcèlement ?</a:t>
            </a:r>
            <a:endParaRPr sz="22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30" name="Google Shape;130;p20"/>
          <p:cNvSpPr/>
          <p:nvPr/>
        </p:nvSpPr>
        <p:spPr>
          <a:xfrm>
            <a:off x="1084875" y="2074600"/>
            <a:ext cx="7319100" cy="81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Oui</a:t>
            </a:r>
            <a:endParaRPr sz="220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31" name="Google Shape;131;p20"/>
          <p:cNvSpPr/>
          <p:nvPr/>
        </p:nvSpPr>
        <p:spPr>
          <a:xfrm>
            <a:off x="1084875" y="3061375"/>
            <a:ext cx="7319100" cy="813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Non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32" name="Google Shape;13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01400" y="3072100"/>
            <a:ext cx="802575" cy="80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01400" y="2085325"/>
            <a:ext cx="802575" cy="802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0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idx="4294967295" type="ctrTitle"/>
          </p:nvPr>
        </p:nvSpPr>
        <p:spPr>
          <a:xfrm>
            <a:off x="987900" y="4295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140" name="Google Shape;140;p21"/>
          <p:cNvSpPr/>
          <p:nvPr/>
        </p:nvSpPr>
        <p:spPr>
          <a:xfrm>
            <a:off x="1008675" y="207460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du mal-être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41" name="Google Shape;141;p21"/>
          <p:cNvSpPr/>
          <p:nvPr/>
        </p:nvSpPr>
        <p:spPr>
          <a:xfrm>
            <a:off x="1008675" y="30613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du bonheur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42" name="Google Shape;142;p21"/>
          <p:cNvSpPr txBox="1"/>
          <p:nvPr>
            <p:ph idx="4294967295" type="ctrTitle"/>
          </p:nvPr>
        </p:nvSpPr>
        <p:spPr>
          <a:xfrm>
            <a:off x="987900" y="1107525"/>
            <a:ext cx="6537300" cy="10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Qu’est ce que le cyberharcèlement peut provoquer </a:t>
            </a: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?</a:t>
            </a:r>
            <a:endParaRPr sz="22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143" name="Google Shape;14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14475" y="2074600"/>
            <a:ext cx="813300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14475" y="3061375"/>
            <a:ext cx="813300" cy="8133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1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/>
          <p:nvPr>
            <p:ph idx="4294967295" type="ctrTitle"/>
          </p:nvPr>
        </p:nvSpPr>
        <p:spPr>
          <a:xfrm>
            <a:off x="987900" y="3533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Compréhension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1008675" y="1998400"/>
            <a:ext cx="7319100" cy="81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du mal-être</a:t>
            </a:r>
            <a:endParaRPr sz="220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52" name="Google Shape;152;p22"/>
          <p:cNvSpPr/>
          <p:nvPr/>
        </p:nvSpPr>
        <p:spPr>
          <a:xfrm>
            <a:off x="1008675" y="29851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du bonheur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53" name="Google Shape;153;p22"/>
          <p:cNvSpPr txBox="1"/>
          <p:nvPr>
            <p:ph idx="4294967295" type="ctrTitle"/>
          </p:nvPr>
        </p:nvSpPr>
        <p:spPr>
          <a:xfrm>
            <a:off x="987900" y="1031325"/>
            <a:ext cx="6537300" cy="10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Qu’est ce que le cyberharcèlement peut provoquer ?</a:t>
            </a:r>
            <a:endParaRPr sz="22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154" name="Google Shape;15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14475" y="1998400"/>
            <a:ext cx="813300" cy="81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14475" y="2985175"/>
            <a:ext cx="813300" cy="8133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2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sur 20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