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Barlow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Barlow-bold.fntdata"/><Relationship Id="rId12" Type="http://schemas.openxmlformats.org/officeDocument/2006/relationships/font" Target="fonts/Barlow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Barlow-boldItalic.fntdata"/><Relationship Id="rId14" Type="http://schemas.openxmlformats.org/officeDocument/2006/relationships/font" Target="fonts/Barlow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cf455f93eb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cf455f93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cf455f93eb_0_1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cf455f93e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cf455f93eb_0_38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cf455f93e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cf455f93eb_0_86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cf455f93eb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3"/>
          <p:cNvGrpSpPr/>
          <p:nvPr/>
        </p:nvGrpSpPr>
        <p:grpSpPr>
          <a:xfrm>
            <a:off x="138299" y="316803"/>
            <a:ext cx="357002" cy="354267"/>
            <a:chOff x="-12163025" y="3214275"/>
            <a:chExt cx="354450" cy="351700"/>
          </a:xfrm>
        </p:grpSpPr>
        <p:sp>
          <p:nvSpPr>
            <p:cNvPr id="17" name="Google Shape;17;p3"/>
            <p:cNvSpPr/>
            <p:nvPr/>
          </p:nvSpPr>
          <p:spPr>
            <a:xfrm>
              <a:off x="-12163025" y="3214275"/>
              <a:ext cx="354450" cy="165025"/>
            </a:xfrm>
            <a:custGeom>
              <a:rect b="b" l="l" r="r" t="t"/>
              <a:pathLst>
                <a:path extrusionOk="0" h="6601" w="14178">
                  <a:moveTo>
                    <a:pt x="10271" y="1812"/>
                  </a:moveTo>
                  <a:cubicBezTo>
                    <a:pt x="10649" y="1812"/>
                    <a:pt x="10996" y="1844"/>
                    <a:pt x="11342" y="1970"/>
                  </a:cubicBezTo>
                  <a:cubicBezTo>
                    <a:pt x="11626" y="2064"/>
                    <a:pt x="11846" y="2096"/>
                    <a:pt x="12130" y="2096"/>
                  </a:cubicBezTo>
                  <a:cubicBezTo>
                    <a:pt x="12350" y="2096"/>
                    <a:pt x="12508" y="2285"/>
                    <a:pt x="12508" y="2505"/>
                  </a:cubicBezTo>
                  <a:lnTo>
                    <a:pt x="12508" y="2820"/>
                  </a:lnTo>
                  <a:cubicBezTo>
                    <a:pt x="12508" y="3955"/>
                    <a:pt x="11563" y="4900"/>
                    <a:pt x="10429" y="4900"/>
                  </a:cubicBezTo>
                  <a:lnTo>
                    <a:pt x="9767" y="4900"/>
                  </a:lnTo>
                  <a:cubicBezTo>
                    <a:pt x="9105" y="4900"/>
                    <a:pt x="8507" y="4553"/>
                    <a:pt x="8192" y="3923"/>
                  </a:cubicBezTo>
                  <a:lnTo>
                    <a:pt x="7908" y="3324"/>
                  </a:lnTo>
                  <a:cubicBezTo>
                    <a:pt x="7877" y="3198"/>
                    <a:pt x="7908" y="3041"/>
                    <a:pt x="8034" y="2883"/>
                  </a:cubicBezTo>
                  <a:lnTo>
                    <a:pt x="8349" y="2568"/>
                  </a:lnTo>
                  <a:cubicBezTo>
                    <a:pt x="8979" y="1938"/>
                    <a:pt x="9735" y="1812"/>
                    <a:pt x="10271" y="1812"/>
                  </a:cubicBezTo>
                  <a:close/>
                  <a:moveTo>
                    <a:pt x="3939" y="1844"/>
                  </a:moveTo>
                  <a:cubicBezTo>
                    <a:pt x="4474" y="1844"/>
                    <a:pt x="5262" y="1970"/>
                    <a:pt x="5892" y="2600"/>
                  </a:cubicBezTo>
                  <a:lnTo>
                    <a:pt x="6207" y="2915"/>
                  </a:lnTo>
                  <a:cubicBezTo>
                    <a:pt x="6333" y="3041"/>
                    <a:pt x="6364" y="3230"/>
                    <a:pt x="6301" y="3387"/>
                  </a:cubicBezTo>
                  <a:lnTo>
                    <a:pt x="6018" y="3986"/>
                  </a:lnTo>
                  <a:cubicBezTo>
                    <a:pt x="5703" y="4585"/>
                    <a:pt x="5104" y="4963"/>
                    <a:pt x="4443" y="4963"/>
                  </a:cubicBezTo>
                  <a:lnTo>
                    <a:pt x="3781" y="4963"/>
                  </a:lnTo>
                  <a:cubicBezTo>
                    <a:pt x="2647" y="4963"/>
                    <a:pt x="1702" y="4018"/>
                    <a:pt x="1702" y="2883"/>
                  </a:cubicBezTo>
                  <a:lnTo>
                    <a:pt x="1702" y="2537"/>
                  </a:lnTo>
                  <a:lnTo>
                    <a:pt x="1733" y="2537"/>
                  </a:lnTo>
                  <a:cubicBezTo>
                    <a:pt x="1733" y="2285"/>
                    <a:pt x="1891" y="2127"/>
                    <a:pt x="2111" y="2127"/>
                  </a:cubicBezTo>
                  <a:cubicBezTo>
                    <a:pt x="2395" y="2127"/>
                    <a:pt x="2678" y="2096"/>
                    <a:pt x="2899" y="2001"/>
                  </a:cubicBezTo>
                  <a:cubicBezTo>
                    <a:pt x="3277" y="1907"/>
                    <a:pt x="3623" y="1844"/>
                    <a:pt x="3939" y="1844"/>
                  </a:cubicBezTo>
                  <a:close/>
                  <a:moveTo>
                    <a:pt x="13784" y="1"/>
                  </a:moveTo>
                  <a:cubicBezTo>
                    <a:pt x="13713" y="1"/>
                    <a:pt x="13642" y="16"/>
                    <a:pt x="13579" y="48"/>
                  </a:cubicBezTo>
                  <a:lnTo>
                    <a:pt x="13043" y="331"/>
                  </a:lnTo>
                  <a:cubicBezTo>
                    <a:pt x="12798" y="445"/>
                    <a:pt x="12552" y="502"/>
                    <a:pt x="12299" y="502"/>
                  </a:cubicBezTo>
                  <a:cubicBezTo>
                    <a:pt x="12131" y="502"/>
                    <a:pt x="11960" y="476"/>
                    <a:pt x="11783" y="426"/>
                  </a:cubicBezTo>
                  <a:cubicBezTo>
                    <a:pt x="11291" y="283"/>
                    <a:pt x="10793" y="213"/>
                    <a:pt x="10307" y="213"/>
                  </a:cubicBezTo>
                  <a:cubicBezTo>
                    <a:pt x="9083" y="213"/>
                    <a:pt x="7932" y="654"/>
                    <a:pt x="7121" y="1466"/>
                  </a:cubicBezTo>
                  <a:lnTo>
                    <a:pt x="7089" y="1497"/>
                  </a:lnTo>
                  <a:lnTo>
                    <a:pt x="7058" y="1466"/>
                  </a:lnTo>
                  <a:cubicBezTo>
                    <a:pt x="6246" y="654"/>
                    <a:pt x="5127" y="213"/>
                    <a:pt x="3898" y="213"/>
                  </a:cubicBezTo>
                  <a:cubicBezTo>
                    <a:pt x="3410" y="213"/>
                    <a:pt x="2905" y="283"/>
                    <a:pt x="2395" y="426"/>
                  </a:cubicBezTo>
                  <a:cubicBezTo>
                    <a:pt x="2231" y="476"/>
                    <a:pt x="2062" y="502"/>
                    <a:pt x="1892" y="502"/>
                  </a:cubicBezTo>
                  <a:cubicBezTo>
                    <a:pt x="1637" y="502"/>
                    <a:pt x="1380" y="445"/>
                    <a:pt x="1135" y="331"/>
                  </a:cubicBezTo>
                  <a:lnTo>
                    <a:pt x="599" y="48"/>
                  </a:lnTo>
                  <a:cubicBezTo>
                    <a:pt x="546" y="21"/>
                    <a:pt x="487" y="12"/>
                    <a:pt x="427" y="12"/>
                  </a:cubicBezTo>
                  <a:cubicBezTo>
                    <a:pt x="345" y="12"/>
                    <a:pt x="262" y="30"/>
                    <a:pt x="189" y="48"/>
                  </a:cubicBezTo>
                  <a:cubicBezTo>
                    <a:pt x="95" y="111"/>
                    <a:pt x="0" y="237"/>
                    <a:pt x="0" y="394"/>
                  </a:cubicBezTo>
                  <a:lnTo>
                    <a:pt x="0" y="2883"/>
                  </a:lnTo>
                  <a:cubicBezTo>
                    <a:pt x="63" y="4931"/>
                    <a:pt x="1733" y="6601"/>
                    <a:pt x="3781" y="6601"/>
                  </a:cubicBezTo>
                  <a:lnTo>
                    <a:pt x="4443" y="6601"/>
                  </a:lnTo>
                  <a:cubicBezTo>
                    <a:pt x="5514" y="6601"/>
                    <a:pt x="6490" y="6128"/>
                    <a:pt x="7121" y="5278"/>
                  </a:cubicBezTo>
                  <a:cubicBezTo>
                    <a:pt x="7751" y="6128"/>
                    <a:pt x="8727" y="6601"/>
                    <a:pt x="9798" y="6601"/>
                  </a:cubicBezTo>
                  <a:lnTo>
                    <a:pt x="10460" y="6601"/>
                  </a:lnTo>
                  <a:cubicBezTo>
                    <a:pt x="12508" y="6601"/>
                    <a:pt x="14178" y="4931"/>
                    <a:pt x="14178" y="2883"/>
                  </a:cubicBezTo>
                  <a:lnTo>
                    <a:pt x="14178" y="394"/>
                  </a:lnTo>
                  <a:cubicBezTo>
                    <a:pt x="14178" y="237"/>
                    <a:pt x="14083" y="142"/>
                    <a:pt x="13989" y="48"/>
                  </a:cubicBezTo>
                  <a:cubicBezTo>
                    <a:pt x="13926" y="16"/>
                    <a:pt x="13855" y="1"/>
                    <a:pt x="137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-12161450" y="3503725"/>
              <a:ext cx="41775" cy="62250"/>
            </a:xfrm>
            <a:custGeom>
              <a:rect b="b" l="l" r="r" t="t"/>
              <a:pathLst>
                <a:path extrusionOk="0" h="2490" w="1671">
                  <a:moveTo>
                    <a:pt x="0" y="1"/>
                  </a:moveTo>
                  <a:lnTo>
                    <a:pt x="0" y="1670"/>
                  </a:lnTo>
                  <a:cubicBezTo>
                    <a:pt x="0" y="2143"/>
                    <a:pt x="378" y="2490"/>
                    <a:pt x="851" y="2490"/>
                  </a:cubicBezTo>
                  <a:cubicBezTo>
                    <a:pt x="1324" y="2490"/>
                    <a:pt x="1670" y="2143"/>
                    <a:pt x="1670" y="1670"/>
                  </a:cubicBezTo>
                  <a:lnTo>
                    <a:pt x="16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-12161450" y="3350150"/>
              <a:ext cx="41775" cy="133125"/>
            </a:xfrm>
            <a:custGeom>
              <a:rect b="b" l="l" r="r" t="t"/>
              <a:pathLst>
                <a:path extrusionOk="0" h="5325" w="1671">
                  <a:moveTo>
                    <a:pt x="0" y="0"/>
                  </a:moveTo>
                  <a:lnTo>
                    <a:pt x="0" y="5325"/>
                  </a:lnTo>
                  <a:lnTo>
                    <a:pt x="1670" y="5325"/>
                  </a:lnTo>
                  <a:lnTo>
                    <a:pt x="1670" y="1481"/>
                  </a:lnTo>
                  <a:cubicBezTo>
                    <a:pt x="1009" y="1103"/>
                    <a:pt x="441" y="63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" name="Google Shape;20;p3"/>
          <p:cNvGrpSpPr/>
          <p:nvPr/>
        </p:nvGrpSpPr>
        <p:grpSpPr>
          <a:xfrm>
            <a:off x="8568298" y="212341"/>
            <a:ext cx="357003" cy="354278"/>
            <a:chOff x="266768" y="1721375"/>
            <a:chExt cx="397907" cy="397887"/>
          </a:xfrm>
        </p:grpSpPr>
        <p:sp>
          <p:nvSpPr>
            <p:cNvPr id="21" name="Google Shape;21;p3"/>
            <p:cNvSpPr/>
            <p:nvPr/>
          </p:nvSpPr>
          <p:spPr>
            <a:xfrm>
              <a:off x="454843" y="1791037"/>
              <a:ext cx="136218" cy="328222"/>
            </a:xfrm>
            <a:custGeom>
              <a:rect b="b" l="l" r="r" t="t"/>
              <a:pathLst>
                <a:path extrusionOk="0" h="15727" w="6527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266768" y="1721375"/>
              <a:ext cx="397907" cy="397887"/>
            </a:xfrm>
            <a:custGeom>
              <a:rect b="b" l="l" r="r" t="t"/>
              <a:pathLst>
                <a:path extrusionOk="0" h="19065" w="19066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14.png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8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3.png"/><Relationship Id="rId7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17.png"/><Relationship Id="rId6" Type="http://schemas.openxmlformats.org/officeDocument/2006/relationships/image" Target="../media/image3.png"/><Relationship Id="rId7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3.png"/><Relationship Id="rId6" Type="http://schemas.openxmlformats.org/officeDocument/2006/relationships/image" Target="../media/image6.png"/><Relationship Id="rId7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12.png"/><Relationship Id="rId6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13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2136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6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4351" l="0" r="0" t="0"/>
          <a:stretch/>
        </p:blipFill>
        <p:spPr>
          <a:xfrm>
            <a:off x="1444825" y="807275"/>
            <a:ext cx="1863900" cy="3782624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/>
          <p:nvPr/>
        </p:nvSpPr>
        <p:spPr>
          <a:xfrm>
            <a:off x="8619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11169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616875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848050" y="889800"/>
            <a:ext cx="1863900" cy="361757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/>
          <p:nvPr/>
        </p:nvSpPr>
        <p:spPr>
          <a:xfrm>
            <a:off x="4265150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4520150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2970775" y="810875"/>
            <a:ext cx="4044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4848050" y="2181750"/>
            <a:ext cx="18639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6192480" y="2103354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2894005" y="920704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61950" y="1699013"/>
            <a:ext cx="1355475" cy="135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791346" y="457538"/>
            <a:ext cx="1096675" cy="109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2136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73821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6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4612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/>
          <p:nvPr/>
        </p:nvSpPr>
        <p:spPr>
          <a:xfrm>
            <a:off x="8619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/>
        </p:nvSpPr>
        <p:spPr>
          <a:xfrm>
            <a:off x="11169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9789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5210125" y="869488"/>
            <a:ext cx="1863900" cy="36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/>
          <p:nvPr/>
        </p:nvSpPr>
        <p:spPr>
          <a:xfrm>
            <a:off x="46272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 txBox="1"/>
          <p:nvPr/>
        </p:nvSpPr>
        <p:spPr>
          <a:xfrm>
            <a:off x="4869741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2" name="Google Shape;92;p15"/>
          <p:cNvSpPr/>
          <p:nvPr/>
        </p:nvSpPr>
        <p:spPr>
          <a:xfrm>
            <a:off x="1389050" y="3321375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5137975" y="1814200"/>
            <a:ext cx="1105200" cy="867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5810455" y="2261379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2792905" y="3290241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95400" y="1980612"/>
            <a:ext cx="1435950" cy="143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6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1374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6"/>
          <p:cNvSpPr txBox="1"/>
          <p:nvPr/>
        </p:nvSpPr>
        <p:spPr>
          <a:xfrm>
            <a:off x="74583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3 sur 6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3850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/>
          <p:nvPr/>
        </p:nvSpPr>
        <p:spPr>
          <a:xfrm>
            <a:off x="7857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 txBox="1"/>
          <p:nvPr/>
        </p:nvSpPr>
        <p:spPr>
          <a:xfrm>
            <a:off x="10407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5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50551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5286325" y="869488"/>
            <a:ext cx="1863900" cy="36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/>
          <p:nvPr/>
        </p:nvSpPr>
        <p:spPr>
          <a:xfrm>
            <a:off x="47034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9584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6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1305900" y="4137675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5214175" y="1646100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6580205" y="1670379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1021">
            <a:off x="2693709" y="4029481"/>
            <a:ext cx="1323400" cy="1323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91550" y="1853775"/>
            <a:ext cx="1435950" cy="1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6"/>
          <p:cNvSpPr/>
          <p:nvPr/>
        </p:nvSpPr>
        <p:spPr>
          <a:xfrm>
            <a:off x="7928525" y="2534450"/>
            <a:ext cx="762000" cy="554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7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1374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73821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4 sur 6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 rotWithShape="1">
          <a:blip r:embed="rId4">
            <a:alphaModFix/>
          </a:blip>
          <a:srcRect b="10943" l="0" r="0" t="-2443"/>
          <a:stretch/>
        </p:blipFill>
        <p:spPr>
          <a:xfrm>
            <a:off x="1385000" y="672800"/>
            <a:ext cx="1863900" cy="3789848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/>
          <p:nvPr/>
        </p:nvSpPr>
        <p:spPr>
          <a:xfrm>
            <a:off x="7857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 txBox="1"/>
          <p:nvPr/>
        </p:nvSpPr>
        <p:spPr>
          <a:xfrm>
            <a:off x="10407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7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25" name="Google Shape;125;p17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5031875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7"/>
          <p:cNvPicPr preferRelativeResize="0"/>
          <p:nvPr/>
        </p:nvPicPr>
        <p:blipFill rotWithShape="1">
          <a:blip r:embed="rId4">
            <a:alphaModFix/>
          </a:blip>
          <a:srcRect b="1015" l="0" r="0" t="7484"/>
          <a:stretch/>
        </p:blipFill>
        <p:spPr>
          <a:xfrm>
            <a:off x="5279425" y="810875"/>
            <a:ext cx="1863900" cy="3789852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7"/>
          <p:cNvSpPr/>
          <p:nvPr/>
        </p:nvSpPr>
        <p:spPr>
          <a:xfrm>
            <a:off x="4680150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7"/>
          <p:cNvSpPr txBox="1"/>
          <p:nvPr/>
        </p:nvSpPr>
        <p:spPr>
          <a:xfrm>
            <a:off x="4935150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8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29" name="Google Shape;129;p17"/>
          <p:cNvSpPr/>
          <p:nvPr/>
        </p:nvSpPr>
        <p:spPr>
          <a:xfrm>
            <a:off x="5200325" y="4137675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977843">
            <a:off x="6798979" y="3335766"/>
            <a:ext cx="1471364" cy="1471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18174" y="3182436"/>
            <a:ext cx="691975" cy="69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71550" y="920600"/>
            <a:ext cx="691975" cy="69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01975" y="2040663"/>
            <a:ext cx="691975" cy="69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/>
          <p:nvPr/>
        </p:nvSpPr>
        <p:spPr>
          <a:xfrm>
            <a:off x="3634463" y="672800"/>
            <a:ext cx="1259400" cy="11415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>
            <a:off x="3838454" y="2363118"/>
            <a:ext cx="411600" cy="4641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4278267" y="2363118"/>
            <a:ext cx="411600" cy="4641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7"/>
          <p:cNvSpPr/>
          <p:nvPr/>
        </p:nvSpPr>
        <p:spPr>
          <a:xfrm rot="2481240">
            <a:off x="3231454" y="1775008"/>
            <a:ext cx="663832" cy="115427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7"/>
          <p:cNvSpPr/>
          <p:nvPr/>
        </p:nvSpPr>
        <p:spPr>
          <a:xfrm rot="3462577">
            <a:off x="2852630" y="2578926"/>
            <a:ext cx="1348906" cy="11569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7"/>
          <p:cNvSpPr/>
          <p:nvPr/>
        </p:nvSpPr>
        <p:spPr>
          <a:xfrm rot="-2506">
            <a:off x="3321275" y="1291357"/>
            <a:ext cx="411600" cy="115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8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5946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8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5 sur 6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46" name="Google Shape;146;p18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8422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8"/>
          <p:cNvSpPr/>
          <p:nvPr/>
        </p:nvSpPr>
        <p:spPr>
          <a:xfrm>
            <a:off x="12429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"/>
          <p:cNvSpPr txBox="1"/>
          <p:nvPr/>
        </p:nvSpPr>
        <p:spPr>
          <a:xfrm>
            <a:off x="1497925" y="276628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9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49" name="Google Shape;149;p18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7503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981525" y="869488"/>
            <a:ext cx="1863900" cy="36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8"/>
          <p:cNvSpPr/>
          <p:nvPr/>
        </p:nvSpPr>
        <p:spPr>
          <a:xfrm>
            <a:off x="43986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 txBox="1"/>
          <p:nvPr/>
        </p:nvSpPr>
        <p:spPr>
          <a:xfrm>
            <a:off x="4577357" y="265438"/>
            <a:ext cx="582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10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53" name="Google Shape;153;p18"/>
          <p:cNvSpPr/>
          <p:nvPr/>
        </p:nvSpPr>
        <p:spPr>
          <a:xfrm>
            <a:off x="1770050" y="3834300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8"/>
          <p:cNvSpPr/>
          <p:nvPr/>
        </p:nvSpPr>
        <p:spPr>
          <a:xfrm>
            <a:off x="6267500" y="4224300"/>
            <a:ext cx="7005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8974096">
            <a:off x="6692780" y="3030154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3072755" y="3857066"/>
            <a:ext cx="1471363" cy="1471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9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5946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9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6 sur 6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63" name="Google Shape;163;p19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8422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9"/>
          <p:cNvSpPr/>
          <p:nvPr/>
        </p:nvSpPr>
        <p:spPr>
          <a:xfrm>
            <a:off x="12429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9"/>
          <p:cNvSpPr txBox="1"/>
          <p:nvPr/>
        </p:nvSpPr>
        <p:spPr>
          <a:xfrm>
            <a:off x="1442725" y="315375"/>
            <a:ext cx="43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66" name="Google Shape;166;p19"/>
          <p:cNvSpPr/>
          <p:nvPr/>
        </p:nvSpPr>
        <p:spPr>
          <a:xfrm>
            <a:off x="1770050" y="4152150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9809817">
            <a:off x="3217230" y="3758491"/>
            <a:ext cx="1471363" cy="1471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