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Barlow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Barlow-boldItalic.fntdata"/><Relationship Id="rId10" Type="http://schemas.openxmlformats.org/officeDocument/2006/relationships/font" Target="fonts/Barlow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Barlow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cf44d5914c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cf44d591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cf44d5914c_0_6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cf44d5914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4" name="Google Shape;5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7" name="Google Shape;57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" name="Google Shape;16;p3"/>
          <p:cNvGrpSpPr/>
          <p:nvPr/>
        </p:nvGrpSpPr>
        <p:grpSpPr>
          <a:xfrm>
            <a:off x="138299" y="316803"/>
            <a:ext cx="357002" cy="354267"/>
            <a:chOff x="-12163025" y="3214275"/>
            <a:chExt cx="354450" cy="351700"/>
          </a:xfrm>
        </p:grpSpPr>
        <p:sp>
          <p:nvSpPr>
            <p:cNvPr id="17" name="Google Shape;17;p3"/>
            <p:cNvSpPr/>
            <p:nvPr/>
          </p:nvSpPr>
          <p:spPr>
            <a:xfrm>
              <a:off x="-12163025" y="3214275"/>
              <a:ext cx="354450" cy="165025"/>
            </a:xfrm>
            <a:custGeom>
              <a:rect b="b" l="l" r="r" t="t"/>
              <a:pathLst>
                <a:path extrusionOk="0" h="6601" w="14178">
                  <a:moveTo>
                    <a:pt x="10271" y="1812"/>
                  </a:moveTo>
                  <a:cubicBezTo>
                    <a:pt x="10649" y="1812"/>
                    <a:pt x="10996" y="1844"/>
                    <a:pt x="11342" y="1970"/>
                  </a:cubicBezTo>
                  <a:cubicBezTo>
                    <a:pt x="11626" y="2064"/>
                    <a:pt x="11846" y="2096"/>
                    <a:pt x="12130" y="2096"/>
                  </a:cubicBezTo>
                  <a:cubicBezTo>
                    <a:pt x="12350" y="2096"/>
                    <a:pt x="12508" y="2285"/>
                    <a:pt x="12508" y="2505"/>
                  </a:cubicBezTo>
                  <a:lnTo>
                    <a:pt x="12508" y="2820"/>
                  </a:lnTo>
                  <a:cubicBezTo>
                    <a:pt x="12508" y="3955"/>
                    <a:pt x="11563" y="4900"/>
                    <a:pt x="10429" y="4900"/>
                  </a:cubicBezTo>
                  <a:lnTo>
                    <a:pt x="9767" y="4900"/>
                  </a:lnTo>
                  <a:cubicBezTo>
                    <a:pt x="9105" y="4900"/>
                    <a:pt x="8507" y="4553"/>
                    <a:pt x="8192" y="3923"/>
                  </a:cubicBezTo>
                  <a:lnTo>
                    <a:pt x="7908" y="3324"/>
                  </a:lnTo>
                  <a:cubicBezTo>
                    <a:pt x="7877" y="3198"/>
                    <a:pt x="7908" y="3041"/>
                    <a:pt x="8034" y="2883"/>
                  </a:cubicBezTo>
                  <a:lnTo>
                    <a:pt x="8349" y="2568"/>
                  </a:lnTo>
                  <a:cubicBezTo>
                    <a:pt x="8979" y="1938"/>
                    <a:pt x="9735" y="1812"/>
                    <a:pt x="10271" y="1812"/>
                  </a:cubicBezTo>
                  <a:close/>
                  <a:moveTo>
                    <a:pt x="3939" y="1844"/>
                  </a:moveTo>
                  <a:cubicBezTo>
                    <a:pt x="4474" y="1844"/>
                    <a:pt x="5262" y="1970"/>
                    <a:pt x="5892" y="2600"/>
                  </a:cubicBezTo>
                  <a:lnTo>
                    <a:pt x="6207" y="2915"/>
                  </a:lnTo>
                  <a:cubicBezTo>
                    <a:pt x="6333" y="3041"/>
                    <a:pt x="6364" y="3230"/>
                    <a:pt x="6301" y="3387"/>
                  </a:cubicBezTo>
                  <a:lnTo>
                    <a:pt x="6018" y="3986"/>
                  </a:lnTo>
                  <a:cubicBezTo>
                    <a:pt x="5703" y="4585"/>
                    <a:pt x="5104" y="4963"/>
                    <a:pt x="4443" y="4963"/>
                  </a:cubicBezTo>
                  <a:lnTo>
                    <a:pt x="3781" y="4963"/>
                  </a:lnTo>
                  <a:cubicBezTo>
                    <a:pt x="2647" y="4963"/>
                    <a:pt x="1702" y="4018"/>
                    <a:pt x="1702" y="2883"/>
                  </a:cubicBezTo>
                  <a:lnTo>
                    <a:pt x="1702" y="2537"/>
                  </a:lnTo>
                  <a:lnTo>
                    <a:pt x="1733" y="2537"/>
                  </a:lnTo>
                  <a:cubicBezTo>
                    <a:pt x="1733" y="2285"/>
                    <a:pt x="1891" y="2127"/>
                    <a:pt x="2111" y="2127"/>
                  </a:cubicBezTo>
                  <a:cubicBezTo>
                    <a:pt x="2395" y="2127"/>
                    <a:pt x="2678" y="2096"/>
                    <a:pt x="2899" y="2001"/>
                  </a:cubicBezTo>
                  <a:cubicBezTo>
                    <a:pt x="3277" y="1907"/>
                    <a:pt x="3623" y="1844"/>
                    <a:pt x="3939" y="1844"/>
                  </a:cubicBezTo>
                  <a:close/>
                  <a:moveTo>
                    <a:pt x="13784" y="1"/>
                  </a:moveTo>
                  <a:cubicBezTo>
                    <a:pt x="13713" y="1"/>
                    <a:pt x="13642" y="16"/>
                    <a:pt x="13579" y="48"/>
                  </a:cubicBezTo>
                  <a:lnTo>
                    <a:pt x="13043" y="331"/>
                  </a:lnTo>
                  <a:cubicBezTo>
                    <a:pt x="12798" y="445"/>
                    <a:pt x="12552" y="502"/>
                    <a:pt x="12299" y="502"/>
                  </a:cubicBezTo>
                  <a:cubicBezTo>
                    <a:pt x="12131" y="502"/>
                    <a:pt x="11960" y="476"/>
                    <a:pt x="11783" y="426"/>
                  </a:cubicBezTo>
                  <a:cubicBezTo>
                    <a:pt x="11291" y="283"/>
                    <a:pt x="10793" y="213"/>
                    <a:pt x="10307" y="213"/>
                  </a:cubicBezTo>
                  <a:cubicBezTo>
                    <a:pt x="9083" y="213"/>
                    <a:pt x="7932" y="654"/>
                    <a:pt x="7121" y="1466"/>
                  </a:cubicBezTo>
                  <a:lnTo>
                    <a:pt x="7089" y="1497"/>
                  </a:lnTo>
                  <a:lnTo>
                    <a:pt x="7058" y="1466"/>
                  </a:lnTo>
                  <a:cubicBezTo>
                    <a:pt x="6246" y="654"/>
                    <a:pt x="5127" y="213"/>
                    <a:pt x="3898" y="213"/>
                  </a:cubicBezTo>
                  <a:cubicBezTo>
                    <a:pt x="3410" y="213"/>
                    <a:pt x="2905" y="283"/>
                    <a:pt x="2395" y="426"/>
                  </a:cubicBezTo>
                  <a:cubicBezTo>
                    <a:pt x="2231" y="476"/>
                    <a:pt x="2062" y="502"/>
                    <a:pt x="1892" y="502"/>
                  </a:cubicBezTo>
                  <a:cubicBezTo>
                    <a:pt x="1637" y="502"/>
                    <a:pt x="1380" y="445"/>
                    <a:pt x="1135" y="331"/>
                  </a:cubicBezTo>
                  <a:lnTo>
                    <a:pt x="599" y="48"/>
                  </a:lnTo>
                  <a:cubicBezTo>
                    <a:pt x="546" y="21"/>
                    <a:pt x="487" y="12"/>
                    <a:pt x="427" y="12"/>
                  </a:cubicBezTo>
                  <a:cubicBezTo>
                    <a:pt x="345" y="12"/>
                    <a:pt x="262" y="30"/>
                    <a:pt x="189" y="48"/>
                  </a:cubicBezTo>
                  <a:cubicBezTo>
                    <a:pt x="95" y="111"/>
                    <a:pt x="0" y="237"/>
                    <a:pt x="0" y="394"/>
                  </a:cubicBezTo>
                  <a:lnTo>
                    <a:pt x="0" y="2883"/>
                  </a:lnTo>
                  <a:cubicBezTo>
                    <a:pt x="63" y="4931"/>
                    <a:pt x="1733" y="6601"/>
                    <a:pt x="3781" y="6601"/>
                  </a:cubicBezTo>
                  <a:lnTo>
                    <a:pt x="4443" y="6601"/>
                  </a:lnTo>
                  <a:cubicBezTo>
                    <a:pt x="5514" y="6601"/>
                    <a:pt x="6490" y="6128"/>
                    <a:pt x="7121" y="5278"/>
                  </a:cubicBezTo>
                  <a:cubicBezTo>
                    <a:pt x="7751" y="6128"/>
                    <a:pt x="8727" y="6601"/>
                    <a:pt x="9798" y="6601"/>
                  </a:cubicBezTo>
                  <a:lnTo>
                    <a:pt x="10460" y="6601"/>
                  </a:lnTo>
                  <a:cubicBezTo>
                    <a:pt x="12508" y="6601"/>
                    <a:pt x="14178" y="4931"/>
                    <a:pt x="14178" y="2883"/>
                  </a:cubicBezTo>
                  <a:lnTo>
                    <a:pt x="14178" y="394"/>
                  </a:lnTo>
                  <a:cubicBezTo>
                    <a:pt x="14178" y="237"/>
                    <a:pt x="14083" y="142"/>
                    <a:pt x="13989" y="48"/>
                  </a:cubicBezTo>
                  <a:cubicBezTo>
                    <a:pt x="13926" y="16"/>
                    <a:pt x="13855" y="1"/>
                    <a:pt x="137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-12161450" y="3503725"/>
              <a:ext cx="41775" cy="62250"/>
            </a:xfrm>
            <a:custGeom>
              <a:rect b="b" l="l" r="r" t="t"/>
              <a:pathLst>
                <a:path extrusionOk="0" h="2490" w="1671">
                  <a:moveTo>
                    <a:pt x="0" y="1"/>
                  </a:moveTo>
                  <a:lnTo>
                    <a:pt x="0" y="1670"/>
                  </a:lnTo>
                  <a:cubicBezTo>
                    <a:pt x="0" y="2143"/>
                    <a:pt x="378" y="2490"/>
                    <a:pt x="851" y="2490"/>
                  </a:cubicBezTo>
                  <a:cubicBezTo>
                    <a:pt x="1324" y="2490"/>
                    <a:pt x="1670" y="2143"/>
                    <a:pt x="1670" y="1670"/>
                  </a:cubicBezTo>
                  <a:lnTo>
                    <a:pt x="16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-12161450" y="3350150"/>
              <a:ext cx="41775" cy="133125"/>
            </a:xfrm>
            <a:custGeom>
              <a:rect b="b" l="l" r="r" t="t"/>
              <a:pathLst>
                <a:path extrusionOk="0" h="5325" w="1671">
                  <a:moveTo>
                    <a:pt x="0" y="0"/>
                  </a:moveTo>
                  <a:lnTo>
                    <a:pt x="0" y="5325"/>
                  </a:lnTo>
                  <a:lnTo>
                    <a:pt x="1670" y="5325"/>
                  </a:lnTo>
                  <a:lnTo>
                    <a:pt x="1670" y="1481"/>
                  </a:lnTo>
                  <a:cubicBezTo>
                    <a:pt x="1009" y="1103"/>
                    <a:pt x="441" y="63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" name="Google Shape;20;p3"/>
          <p:cNvGrpSpPr/>
          <p:nvPr/>
        </p:nvGrpSpPr>
        <p:grpSpPr>
          <a:xfrm>
            <a:off x="8568303" y="297138"/>
            <a:ext cx="357005" cy="393589"/>
            <a:chOff x="864491" y="1723250"/>
            <a:chExt cx="397866" cy="397887"/>
          </a:xfrm>
        </p:grpSpPr>
        <p:sp>
          <p:nvSpPr>
            <p:cNvPr id="21" name="Google Shape;21;p3"/>
            <p:cNvSpPr/>
            <p:nvPr/>
          </p:nvSpPr>
          <p:spPr>
            <a:xfrm>
              <a:off x="935197" y="1793977"/>
              <a:ext cx="256451" cy="256430"/>
            </a:xfrm>
            <a:custGeom>
              <a:rect b="b" l="l" r="r" t="t"/>
              <a:pathLst>
                <a:path extrusionOk="0" h="12287" w="12288">
                  <a:moveTo>
                    <a:pt x="10053" y="1117"/>
                  </a:moveTo>
                  <a:cubicBezTo>
                    <a:pt x="10669" y="1117"/>
                    <a:pt x="11171" y="1617"/>
                    <a:pt x="11171" y="2233"/>
                  </a:cubicBezTo>
                  <a:cubicBezTo>
                    <a:pt x="11170" y="2850"/>
                    <a:pt x="10669" y="3351"/>
                    <a:pt x="10053" y="3351"/>
                  </a:cubicBezTo>
                  <a:cubicBezTo>
                    <a:pt x="9438" y="3351"/>
                    <a:pt x="8937" y="2850"/>
                    <a:pt x="8937" y="2233"/>
                  </a:cubicBezTo>
                  <a:cubicBezTo>
                    <a:pt x="8937" y="1617"/>
                    <a:pt x="9438" y="1117"/>
                    <a:pt x="10053" y="1117"/>
                  </a:cubicBezTo>
                  <a:close/>
                  <a:moveTo>
                    <a:pt x="6144" y="2233"/>
                  </a:moveTo>
                  <a:cubicBezTo>
                    <a:pt x="8300" y="2233"/>
                    <a:pt x="10053" y="3988"/>
                    <a:pt x="10053" y="6144"/>
                  </a:cubicBezTo>
                  <a:cubicBezTo>
                    <a:pt x="10053" y="8299"/>
                    <a:pt x="8300" y="10054"/>
                    <a:pt x="6144" y="10054"/>
                  </a:cubicBezTo>
                  <a:cubicBezTo>
                    <a:pt x="3989" y="10054"/>
                    <a:pt x="2234" y="8299"/>
                    <a:pt x="2234" y="6144"/>
                  </a:cubicBezTo>
                  <a:cubicBezTo>
                    <a:pt x="2234" y="3988"/>
                    <a:pt x="3987" y="2233"/>
                    <a:pt x="6144" y="2233"/>
                  </a:cubicBezTo>
                  <a:close/>
                  <a:moveTo>
                    <a:pt x="1675" y="1"/>
                  </a:moveTo>
                  <a:cubicBezTo>
                    <a:pt x="752" y="1"/>
                    <a:pt x="0" y="751"/>
                    <a:pt x="0" y="1676"/>
                  </a:cubicBezTo>
                  <a:lnTo>
                    <a:pt x="0" y="10611"/>
                  </a:lnTo>
                  <a:cubicBezTo>
                    <a:pt x="0" y="11536"/>
                    <a:pt x="752" y="12286"/>
                    <a:pt x="1675" y="12286"/>
                  </a:cubicBezTo>
                  <a:lnTo>
                    <a:pt x="10612" y="12286"/>
                  </a:lnTo>
                  <a:cubicBezTo>
                    <a:pt x="11536" y="12286"/>
                    <a:pt x="12288" y="11536"/>
                    <a:pt x="12288" y="10611"/>
                  </a:cubicBezTo>
                  <a:lnTo>
                    <a:pt x="12288" y="1676"/>
                  </a:lnTo>
                  <a:cubicBezTo>
                    <a:pt x="12288" y="752"/>
                    <a:pt x="11536" y="1"/>
                    <a:pt x="10612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1005109" y="1863910"/>
              <a:ext cx="116622" cy="116559"/>
            </a:xfrm>
            <a:custGeom>
              <a:rect b="b" l="l" r="r" t="t"/>
              <a:pathLst>
                <a:path extrusionOk="0" h="5585" w="5588">
                  <a:moveTo>
                    <a:pt x="2794" y="0"/>
                  </a:moveTo>
                  <a:cubicBezTo>
                    <a:pt x="1255" y="0"/>
                    <a:pt x="1" y="1252"/>
                    <a:pt x="1" y="2793"/>
                  </a:cubicBezTo>
                  <a:cubicBezTo>
                    <a:pt x="1" y="4332"/>
                    <a:pt x="1255" y="5585"/>
                    <a:pt x="2794" y="5585"/>
                  </a:cubicBezTo>
                  <a:cubicBezTo>
                    <a:pt x="4333" y="5585"/>
                    <a:pt x="5587" y="4332"/>
                    <a:pt x="5587" y="2793"/>
                  </a:cubicBezTo>
                  <a:cubicBezTo>
                    <a:pt x="5587" y="1252"/>
                    <a:pt x="4333" y="0"/>
                    <a:pt x="279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864491" y="1723250"/>
              <a:ext cx="397866" cy="397887"/>
            </a:xfrm>
            <a:custGeom>
              <a:rect b="b" l="l" r="r" t="t"/>
              <a:pathLst>
                <a:path extrusionOk="0" h="19065" w="19064">
                  <a:moveTo>
                    <a:pt x="14000" y="2271"/>
                  </a:moveTo>
                  <a:cubicBezTo>
                    <a:pt x="15539" y="2271"/>
                    <a:pt x="16794" y="3524"/>
                    <a:pt x="16794" y="5065"/>
                  </a:cubicBezTo>
                  <a:lnTo>
                    <a:pt x="16794" y="14000"/>
                  </a:lnTo>
                  <a:cubicBezTo>
                    <a:pt x="16794" y="15541"/>
                    <a:pt x="15539" y="16793"/>
                    <a:pt x="14000" y="16793"/>
                  </a:cubicBezTo>
                  <a:lnTo>
                    <a:pt x="5063" y="16793"/>
                  </a:lnTo>
                  <a:cubicBezTo>
                    <a:pt x="3524" y="16793"/>
                    <a:pt x="2272" y="15541"/>
                    <a:pt x="2272" y="14000"/>
                  </a:cubicBezTo>
                  <a:lnTo>
                    <a:pt x="2272" y="5065"/>
                  </a:lnTo>
                  <a:cubicBezTo>
                    <a:pt x="2272" y="3524"/>
                    <a:pt x="3524" y="2271"/>
                    <a:pt x="5063" y="2271"/>
                  </a:cubicBezTo>
                  <a:close/>
                  <a:moveTo>
                    <a:pt x="2829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29" y="19065"/>
                  </a:cubicBezTo>
                  <a:lnTo>
                    <a:pt x="16235" y="19065"/>
                  </a:lnTo>
                  <a:cubicBezTo>
                    <a:pt x="17774" y="19065"/>
                    <a:pt x="19063" y="17775"/>
                    <a:pt x="19063" y="16234"/>
                  </a:cubicBezTo>
                  <a:lnTo>
                    <a:pt x="19063" y="2831"/>
                  </a:lnTo>
                  <a:cubicBezTo>
                    <a:pt x="19063" y="1290"/>
                    <a:pt x="17774" y="0"/>
                    <a:pt x="16235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1" name="Google Shape;41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4422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1 sur 2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4">
            <a:alphaModFix/>
          </a:blip>
          <a:srcRect b="872" l="0" r="0" t="0"/>
          <a:stretch/>
        </p:blipFill>
        <p:spPr>
          <a:xfrm>
            <a:off x="1673425" y="797550"/>
            <a:ext cx="1915774" cy="373012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/>
          <p:nvPr/>
        </p:nvSpPr>
        <p:spPr>
          <a:xfrm>
            <a:off x="10905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13455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616875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86425" y="712950"/>
            <a:ext cx="1863900" cy="373012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/>
          <p:nvPr/>
        </p:nvSpPr>
        <p:spPr>
          <a:xfrm>
            <a:off x="4265150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4520150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3184800" y="4065425"/>
            <a:ext cx="4044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/>
          <p:nvPr/>
        </p:nvSpPr>
        <p:spPr>
          <a:xfrm>
            <a:off x="6388600" y="810875"/>
            <a:ext cx="4044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6271955" y="819604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3248855" y="3795879"/>
            <a:ext cx="1471363" cy="1471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2136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2 sur 2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4" name="Google Shape;84;p15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461200" y="810875"/>
            <a:ext cx="1863900" cy="3651776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/>
          <p:nvPr/>
        </p:nvSpPr>
        <p:spPr>
          <a:xfrm>
            <a:off x="8619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5"/>
          <p:cNvSpPr txBox="1"/>
          <p:nvPr/>
        </p:nvSpPr>
        <p:spPr>
          <a:xfrm>
            <a:off x="11169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7503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5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4981525" y="869488"/>
            <a:ext cx="1863900" cy="3658176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5"/>
          <p:cNvSpPr/>
          <p:nvPr/>
        </p:nvSpPr>
        <p:spPr>
          <a:xfrm>
            <a:off x="43986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 txBox="1"/>
          <p:nvPr/>
        </p:nvSpPr>
        <p:spPr>
          <a:xfrm>
            <a:off x="46536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4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1" name="Google Shape;91;p15"/>
          <p:cNvSpPr/>
          <p:nvPr/>
        </p:nvSpPr>
        <p:spPr>
          <a:xfrm>
            <a:off x="1389050" y="3530850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"/>
          <p:cNvSpPr/>
          <p:nvPr/>
        </p:nvSpPr>
        <p:spPr>
          <a:xfrm>
            <a:off x="4909375" y="1025925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6304305" y="1020229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2706205" y="3602166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44837" y="1980612"/>
            <a:ext cx="1435950" cy="143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403550" y="1980614"/>
            <a:ext cx="1435950" cy="143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