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791">
          <p15:clr>
            <a:srgbClr val="747775"/>
          </p15:clr>
        </p15:guide>
        <p15:guide id="2" orient="horz" pos="133">
          <p15:clr>
            <a:srgbClr val="747775"/>
          </p15:clr>
        </p15:guide>
        <p15:guide id="3" pos="4969">
          <p15:clr>
            <a:srgbClr val="747775"/>
          </p15:clr>
        </p15:guide>
        <p15:guide id="4" orient="horz" pos="310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27E3CFA-327C-4905-A598-CD7E8CBA4C10}">
  <a:tblStyle styleId="{E27E3CFA-327C-4905-A598-CD7E8CBA4C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91"/>
        <p:guide pos="133" orient="horz"/>
        <p:guide pos="4969"/>
        <p:guide pos="310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19f9e104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19f9e104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ded1983dbb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ded1983db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19f9e104a3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19f9e104a3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ded1983dbb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ded1983dbb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19f9e104a3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19f9e104a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ded1983dbb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ded1983dbb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ded1983d0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ded1983d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19f9e104a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19f9e104a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ded1983db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ded1983db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9f9e104a3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19f9e104a3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ded1983dbb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ded1983dbb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19f9e104a3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19f9e104a3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ded1983dbb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ded1983db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19f9e104a3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19f9e104a3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 cartes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  <p:sp>
        <p:nvSpPr>
          <p:cNvPr id="50" name="Google Shape;50;p12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51" name="Google Shape;51;p12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pSp>
        <p:nvGrpSpPr>
          <p:cNvPr id="52" name="Google Shape;52;p12"/>
          <p:cNvGrpSpPr/>
          <p:nvPr/>
        </p:nvGrpSpPr>
        <p:grpSpPr>
          <a:xfrm>
            <a:off x="153203" y="398021"/>
            <a:ext cx="354341" cy="354341"/>
            <a:chOff x="-49027775" y="3183175"/>
            <a:chExt cx="299325" cy="299325"/>
          </a:xfrm>
        </p:grpSpPr>
        <p:sp>
          <p:nvSpPr>
            <p:cNvPr id="53" name="Google Shape;53;p12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12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2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2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 1">
  <p:cSld name="BLANK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" name="Google Shape;60;p13"/>
          <p:cNvGrpSpPr/>
          <p:nvPr/>
        </p:nvGrpSpPr>
        <p:grpSpPr>
          <a:xfrm>
            <a:off x="147179" y="202645"/>
            <a:ext cx="339253" cy="339253"/>
            <a:chOff x="5049725" y="3806450"/>
            <a:chExt cx="481825" cy="481825"/>
          </a:xfrm>
        </p:grpSpPr>
        <p:sp>
          <p:nvSpPr>
            <p:cNvPr id="61" name="Google Shape;61;p13"/>
            <p:cNvSpPr/>
            <p:nvPr/>
          </p:nvSpPr>
          <p:spPr>
            <a:xfrm>
              <a:off x="5361150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5191775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5049725" y="3806450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0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5" Type="http://schemas.openxmlformats.org/officeDocument/2006/relationships/image" Target="../media/image29.png"/><Relationship Id="rId6" Type="http://schemas.openxmlformats.org/officeDocument/2006/relationships/image" Target="../media/image31.png"/><Relationship Id="rId7" Type="http://schemas.openxmlformats.org/officeDocument/2006/relationships/image" Target="../media/image34.png"/><Relationship Id="rId8" Type="http://schemas.openxmlformats.org/officeDocument/2006/relationships/image" Target="../media/image4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6.png"/><Relationship Id="rId5" Type="http://schemas.openxmlformats.org/officeDocument/2006/relationships/image" Target="../media/image38.png"/><Relationship Id="rId6" Type="http://schemas.openxmlformats.org/officeDocument/2006/relationships/image" Target="../media/image41.png"/><Relationship Id="rId7" Type="http://schemas.openxmlformats.org/officeDocument/2006/relationships/image" Target="../media/image37.png"/><Relationship Id="rId8" Type="http://schemas.openxmlformats.org/officeDocument/2006/relationships/image" Target="../media/image3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0" Type="http://schemas.openxmlformats.org/officeDocument/2006/relationships/image" Target="../media/image5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4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12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3.png"/><Relationship Id="rId8" Type="http://schemas.openxmlformats.org/officeDocument/2006/relationships/image" Target="../media/image2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image" Target="../media/image19.png"/><Relationship Id="rId8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0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0.png"/><Relationship Id="rId4" Type="http://schemas.openxmlformats.org/officeDocument/2006/relationships/image" Target="../media/image24.png"/><Relationship Id="rId9" Type="http://schemas.openxmlformats.org/officeDocument/2006/relationships/image" Target="../media/image50.png"/><Relationship Id="rId5" Type="http://schemas.openxmlformats.org/officeDocument/2006/relationships/image" Target="../media/image25.png"/><Relationship Id="rId6" Type="http://schemas.openxmlformats.org/officeDocument/2006/relationships/image" Target="../media/image28.png"/><Relationship Id="rId7" Type="http://schemas.openxmlformats.org/officeDocument/2006/relationships/image" Target="../media/image21.png"/><Relationship Id="rId8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" name="Google Shape;224;p23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25" name="Google Shape;225;p23"/>
          <p:cNvSpPr txBox="1"/>
          <p:nvPr/>
        </p:nvSpPr>
        <p:spPr>
          <a:xfrm>
            <a:off x="1355300" y="1679050"/>
            <a:ext cx="14376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proposer</a:t>
            </a:r>
            <a:r>
              <a:rPr lang="fr">
                <a:solidFill>
                  <a:schemeClr val="dk2"/>
                </a:solidFill>
              </a:rPr>
              <a:t> des solutions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que je connais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6" name="Google Shape;226;p23"/>
          <p:cNvSpPr txBox="1"/>
          <p:nvPr/>
        </p:nvSpPr>
        <p:spPr>
          <a:xfrm>
            <a:off x="2959025" y="1753175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devenir stressée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7" name="Google Shape;227;p23"/>
          <p:cNvSpPr txBox="1"/>
          <p:nvPr/>
        </p:nvSpPr>
        <p:spPr>
          <a:xfrm>
            <a:off x="4684488" y="1753175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perdre confiance en elle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8" name="Google Shape;228;p23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29" name="Google Shape;22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260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9125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194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3"/>
          <p:cNvSpPr txBox="1"/>
          <p:nvPr/>
        </p:nvSpPr>
        <p:spPr>
          <a:xfrm>
            <a:off x="6485375" y="1753175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une dépression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4" name="Google Shape;234;p23"/>
          <p:cNvSpPr txBox="1"/>
          <p:nvPr/>
        </p:nvSpPr>
        <p:spPr>
          <a:xfrm>
            <a:off x="1355300" y="424227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devenir triste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5" name="Google Shape;235;p23"/>
          <p:cNvSpPr txBox="1"/>
          <p:nvPr/>
        </p:nvSpPr>
        <p:spPr>
          <a:xfrm>
            <a:off x="3101825" y="424227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rester seule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6" name="Google Shape;236;p23"/>
          <p:cNvSpPr txBox="1"/>
          <p:nvPr/>
        </p:nvSpPr>
        <p:spPr>
          <a:xfrm>
            <a:off x="4608300" y="4242275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perdre des amies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7" name="Google Shape;237;p23"/>
          <p:cNvSpPr txBox="1"/>
          <p:nvPr/>
        </p:nvSpPr>
        <p:spPr>
          <a:xfrm>
            <a:off x="6573850" y="4242275"/>
            <a:ext cx="10671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mal dormir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026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8288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249125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12100" y="2864625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" name="Google Shape;247;p24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</a:tbl>
          </a:graphicData>
        </a:graphic>
      </p:graphicFrame>
      <p:pic>
        <p:nvPicPr>
          <p:cNvPr id="248" name="Google Shape;2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4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/>
          <p:nvPr/>
        </p:nvSpPr>
        <p:spPr>
          <a:xfrm>
            <a:off x="1242950" y="1858963"/>
            <a:ext cx="16623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des blagues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entre amies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62" name="Google Shape;262;p25"/>
          <p:cNvSpPr txBox="1"/>
          <p:nvPr/>
        </p:nvSpPr>
        <p:spPr>
          <a:xfrm>
            <a:off x="3112975" y="1864963"/>
            <a:ext cx="128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dire mon avis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63" name="Google Shape;263;p25"/>
          <p:cNvSpPr txBox="1"/>
          <p:nvPr/>
        </p:nvSpPr>
        <p:spPr>
          <a:xfrm>
            <a:off x="4608288" y="1864963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s’amuser en ligne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64" name="Google Shape;264;p25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65" name="Google Shape;26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020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6725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5"/>
          <p:cNvSpPr txBox="1"/>
          <p:nvPr/>
        </p:nvSpPr>
        <p:spPr>
          <a:xfrm>
            <a:off x="6413575" y="1753175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se faire des amies en ligne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0" name="Google Shape;270;p25"/>
          <p:cNvSpPr txBox="1"/>
          <p:nvPr/>
        </p:nvSpPr>
        <p:spPr>
          <a:xfrm>
            <a:off x="1282100" y="4179850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une blague une seule fois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1" name="Google Shape;271;p25"/>
          <p:cNvSpPr txBox="1"/>
          <p:nvPr/>
        </p:nvSpPr>
        <p:spPr>
          <a:xfrm>
            <a:off x="3037975" y="411852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améliorer le comportement des autres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2" name="Google Shape;272;p25"/>
          <p:cNvSpPr txBox="1"/>
          <p:nvPr/>
        </p:nvSpPr>
        <p:spPr>
          <a:xfrm>
            <a:off x="4828800" y="4242275"/>
            <a:ext cx="990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être fort</a:t>
            </a:r>
            <a:r>
              <a:rPr lang="fr">
                <a:solidFill>
                  <a:schemeClr val="dk2"/>
                </a:solidFill>
              </a:rPr>
              <a:t>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3" name="Google Shape;273;p25"/>
          <p:cNvSpPr txBox="1"/>
          <p:nvPr/>
        </p:nvSpPr>
        <p:spPr>
          <a:xfrm>
            <a:off x="6441275" y="4242275"/>
            <a:ext cx="128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être tranquille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74" name="Google Shape;274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3502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8288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096725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121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5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3" name="Google Shape;283;p26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</a:tbl>
          </a:graphicData>
        </a:graphic>
      </p:graphicFrame>
      <p:pic>
        <p:nvPicPr>
          <p:cNvPr id="284" name="Google Shape;2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/>
          <p:nvPr/>
        </p:nvSpPr>
        <p:spPr>
          <a:xfrm>
            <a:off x="1408050" y="1782750"/>
            <a:ext cx="13137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jouer à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un jeu de société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98" name="Google Shape;298;p27"/>
          <p:cNvSpPr txBox="1"/>
          <p:nvPr/>
        </p:nvSpPr>
        <p:spPr>
          <a:xfrm>
            <a:off x="3112975" y="1864963"/>
            <a:ext cx="128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du sport en ligne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99" name="Google Shape;299;p27"/>
          <p:cNvSpPr txBox="1"/>
          <p:nvPr/>
        </p:nvSpPr>
        <p:spPr>
          <a:xfrm>
            <a:off x="4608288" y="1864963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pousser des légumes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0" name="Google Shape;300;p27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301" name="Google Shape;30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020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6725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7"/>
          <p:cNvSpPr txBox="1"/>
          <p:nvPr/>
        </p:nvSpPr>
        <p:spPr>
          <a:xfrm>
            <a:off x="6315400" y="1922275"/>
            <a:ext cx="15840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cueillir des fleurs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6" name="Google Shape;306;p27"/>
          <p:cNvSpPr txBox="1"/>
          <p:nvPr/>
        </p:nvSpPr>
        <p:spPr>
          <a:xfrm>
            <a:off x="1430300" y="4242275"/>
            <a:ext cx="128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boire un café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7" name="Google Shape;307;p27"/>
          <p:cNvSpPr txBox="1"/>
          <p:nvPr/>
        </p:nvSpPr>
        <p:spPr>
          <a:xfrm>
            <a:off x="3100625" y="4106025"/>
            <a:ext cx="128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voler dans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un magasin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8" name="Google Shape;308;p27"/>
          <p:cNvSpPr txBox="1"/>
          <p:nvPr/>
        </p:nvSpPr>
        <p:spPr>
          <a:xfrm>
            <a:off x="4918625" y="4242275"/>
            <a:ext cx="990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se marier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9" name="Google Shape;309;p27"/>
          <p:cNvSpPr txBox="1"/>
          <p:nvPr/>
        </p:nvSpPr>
        <p:spPr>
          <a:xfrm>
            <a:off x="6253925" y="4242275"/>
            <a:ext cx="16623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promener son chien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310" name="Google Shape;310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78800" y="29408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8288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096725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12100" y="2788425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7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/>
        </p:nvSpPr>
        <p:spPr>
          <a:xfrm>
            <a:off x="1242950" y="1522350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Le cyberharcèlement, c’est __________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2913275" y="1344400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Quand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je suis victime de cyberharcèlement, je peux ________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4507400" y="1344400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Quand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je suis témoin de cyberharcèlement, je peux ________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6253925" y="134438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Les gens victimes de cyberharcèlement peuvent ________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020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2925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373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/>
          <p:nvPr/>
        </p:nvSpPr>
        <p:spPr>
          <a:xfrm>
            <a:off x="2906825" y="3724725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Quand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je suis victime de cyberharcèlement, je peux ________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4500950" y="3648525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Quand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je suis témoin de cyberharcèlement, je peux 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6247475" y="3648513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Les gens victimes de cyberharcèlement peuvent _________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6200" y="272947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2675" y="26579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6800" y="2657925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07125" y="2635600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1224750" y="3862250"/>
            <a:ext cx="16059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Le cyberharcèlement, c’est _________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16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/>
        </p:nvSpPr>
        <p:spPr>
          <a:xfrm>
            <a:off x="1282850" y="1753175"/>
            <a:ext cx="15825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fait par quelqu’un que je connais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2968450" y="1685050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fait par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un inconnu avec un pseudonyme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4729113" y="1685050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du mal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aux autres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sans raison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5000" y="4300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72925" y="4300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459300" y="160885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partager 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des photos humiliantes 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sur internet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1286600" y="3950600"/>
            <a:ext cx="1654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partager des rumeurs fausses sur quelqu’un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3025625" y="394505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interdit par la loi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4653825" y="3689525"/>
            <a:ext cx="1654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partager des informations personnelles 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sans demander si l’autre est d’accord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6410075" y="3799450"/>
            <a:ext cx="1654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se moquer du handicap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de quelqu’un sur internet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29" name="Google Shape;129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78800" y="28088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072850" y="28088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843250" y="27364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79350" y="2736450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18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</a:tbl>
          </a:graphicData>
        </a:graphic>
      </p:graphicFrame>
      <p:pic>
        <p:nvPicPr>
          <p:cNvPr id="139" name="Google Shape;13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/>
        </p:nvSpPr>
        <p:spPr>
          <a:xfrm>
            <a:off x="1355300" y="1631375"/>
            <a:ext cx="14376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écrire des commentaires méchants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3025625" y="163737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se moquer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des autres sur internet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4724400" y="1637375"/>
            <a:ext cx="15927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parler à une personne de confiance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56" name="Google Shape;15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880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9125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9"/>
          <p:cNvSpPr txBox="1"/>
          <p:nvPr/>
        </p:nvSpPr>
        <p:spPr>
          <a:xfrm>
            <a:off x="6589775" y="1691850"/>
            <a:ext cx="11355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bloquer la personne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1355300" y="402680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répéter souvent les moqueries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3025625" y="386107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chemeClr val="dk2"/>
                </a:solidFill>
              </a:rPr>
              <a:t>se moquer de l’apparence de quelqu’un sur internet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4630913" y="373815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se moquer de la religion de quelqu’un sur internet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64" name="Google Shape;164;p19"/>
          <p:cNvSpPr txBox="1"/>
          <p:nvPr/>
        </p:nvSpPr>
        <p:spPr>
          <a:xfrm>
            <a:off x="6423275" y="3784875"/>
            <a:ext cx="16284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se moquer de 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la couleur de peau de quelqu’un sur internet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165" name="Google Shape;165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78800" y="27475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787075" y="27475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096725" y="27475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12100" y="2747550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20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</a:tbl>
          </a:graphicData>
        </a:graphic>
      </p:graphicFrame>
      <p:pic>
        <p:nvPicPr>
          <p:cNvPr id="175" name="Google Shape;17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/>
        </p:nvSpPr>
        <p:spPr>
          <a:xfrm>
            <a:off x="1339575" y="1679050"/>
            <a:ext cx="15960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faire des </a:t>
            </a:r>
            <a:endParaRPr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captures d’écrans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3123798" y="1753175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garder des preuves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4738538" y="1753175"/>
            <a:ext cx="13203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porter plainte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6253925" y="1393138"/>
            <a:ext cx="1662300" cy="5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92" name="Google Shape;19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5000" y="5062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9125" y="5062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250" y="35380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9775" y="331475"/>
            <a:ext cx="1035250" cy="10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1"/>
          <p:cNvSpPr txBox="1"/>
          <p:nvPr/>
        </p:nvSpPr>
        <p:spPr>
          <a:xfrm>
            <a:off x="6589750" y="1753175"/>
            <a:ext cx="10353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maltraiter quelqu’un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97" name="Google Shape;197;p21"/>
          <p:cNvSpPr txBox="1"/>
          <p:nvPr/>
        </p:nvSpPr>
        <p:spPr>
          <a:xfrm>
            <a:off x="1279100" y="3950600"/>
            <a:ext cx="15042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signaler le cyberharcèlement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3025625" y="402680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appeler le 3977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4695950" y="402680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appeler le 3018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6366275" y="3950600"/>
            <a:ext cx="1437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écouter ce que la personne dit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01" name="Google Shape;201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78800" y="2754350"/>
            <a:ext cx="9906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1"/>
          <p:cNvPicPr preferRelativeResize="0"/>
          <p:nvPr/>
        </p:nvPicPr>
        <p:blipFill rotWithShape="1">
          <a:blip r:embed="rId8">
            <a:alphaModFix/>
          </a:blip>
          <a:srcRect b="-25003" l="-19679" r="-19693" t="-14369"/>
          <a:stretch/>
        </p:blipFill>
        <p:spPr>
          <a:xfrm>
            <a:off x="2714572" y="2804563"/>
            <a:ext cx="2096325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 rotWithShape="1">
          <a:blip r:embed="rId9">
            <a:alphaModFix/>
          </a:blip>
          <a:srcRect b="35397" l="61987" r="0" t="19898"/>
          <a:stretch/>
        </p:blipFill>
        <p:spPr>
          <a:xfrm>
            <a:off x="5000622" y="2880512"/>
            <a:ext cx="796165" cy="83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12100" y="2804575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1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" name="Google Shape;210;p22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{E27E3CFA-327C-4905-A598-CD7E8CBA4C10}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78D2AA"/>
                    </a:solidFill>
                  </a:tcPr>
                </a:tc>
              </a:tr>
            </a:tbl>
          </a:graphicData>
        </a:graphic>
      </p:graphicFrame>
      <p:pic>
        <p:nvPicPr>
          <p:cNvPr id="211" name="Google Shape;2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6653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45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25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0475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400" y="3025075"/>
            <a:ext cx="1287100" cy="12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2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page </a:t>
            </a:r>
            <a:fld id="{00000000-1234-1234-1234-123412341234}" type="slidenum">
              <a:rPr lang="fr" sz="1100"/>
              <a:t>‹#›</a:t>
            </a:fld>
            <a:r>
              <a:rPr lang="fr" sz="1100"/>
              <a:t> sur 14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