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Barlow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Barlow-italic.fntdata"/><Relationship Id="rId10" Type="http://schemas.openxmlformats.org/officeDocument/2006/relationships/font" Target="fonts/Barlow-bold.fntdata"/><Relationship Id="rId12" Type="http://schemas.openxmlformats.org/officeDocument/2006/relationships/font" Target="fonts/Barlow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cf44d5914c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cf44d591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f44d5914c_0_69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f44d5914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df85dd95cf_0_0:notes"/>
          <p:cNvSpPr/>
          <p:nvPr>
            <p:ph idx="2" type="sldImg"/>
          </p:nvPr>
        </p:nvSpPr>
        <p:spPr>
          <a:xfrm>
            <a:off x="381276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df85dd95c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8" name="Google Shape;58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2" name="Google Shape;22;p5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" name="Google Shape;23;p5"/>
          <p:cNvGrpSpPr/>
          <p:nvPr/>
        </p:nvGrpSpPr>
        <p:grpSpPr>
          <a:xfrm>
            <a:off x="8568290" y="297155"/>
            <a:ext cx="311370" cy="320776"/>
            <a:chOff x="864491" y="1723250"/>
            <a:chExt cx="397866" cy="397887"/>
          </a:xfrm>
        </p:grpSpPr>
        <p:sp>
          <p:nvSpPr>
            <p:cNvPr id="24" name="Google Shape;24;p5"/>
            <p:cNvSpPr/>
            <p:nvPr/>
          </p:nvSpPr>
          <p:spPr>
            <a:xfrm>
              <a:off x="935197" y="1793977"/>
              <a:ext cx="256451" cy="256430"/>
            </a:xfrm>
            <a:custGeom>
              <a:rect b="b" l="l" r="r" t="t"/>
              <a:pathLst>
                <a:path extrusionOk="0" h="12287" w="12288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5"/>
            <p:cNvSpPr/>
            <p:nvPr/>
          </p:nvSpPr>
          <p:spPr>
            <a:xfrm>
              <a:off x="1005109" y="1863910"/>
              <a:ext cx="116622" cy="116559"/>
            </a:xfrm>
            <a:custGeom>
              <a:rect b="b" l="l" r="r" t="t"/>
              <a:pathLst>
                <a:path extrusionOk="0" h="5585" w="5588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5"/>
            <p:cNvSpPr/>
            <p:nvPr/>
          </p:nvSpPr>
          <p:spPr>
            <a:xfrm>
              <a:off x="864491" y="1723250"/>
              <a:ext cx="397866" cy="397887"/>
            </a:xfrm>
            <a:custGeom>
              <a:rect b="b" l="l" r="r" t="t"/>
              <a:pathLst>
                <a:path extrusionOk="0" h="19065" w="19064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rgbClr val="78D2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" name="Google Shape;27;p5"/>
          <p:cNvGrpSpPr/>
          <p:nvPr/>
        </p:nvGrpSpPr>
        <p:grpSpPr>
          <a:xfrm>
            <a:off x="106673" y="297161"/>
            <a:ext cx="420271" cy="320774"/>
            <a:chOff x="-1951475" y="3273100"/>
            <a:chExt cx="291875" cy="222775"/>
          </a:xfrm>
        </p:grpSpPr>
        <p:sp>
          <p:nvSpPr>
            <p:cNvPr id="28" name="Google Shape;28;p5"/>
            <p:cNvSpPr/>
            <p:nvPr/>
          </p:nvSpPr>
          <p:spPr>
            <a:xfrm>
              <a:off x="-1951475" y="3325050"/>
              <a:ext cx="51225" cy="119250"/>
            </a:xfrm>
            <a:custGeom>
              <a:rect b="b" l="l" r="r" t="t"/>
              <a:pathLst>
                <a:path extrusionOk="0" h="4770" w="2049">
                  <a:moveTo>
                    <a:pt x="1033" y="0"/>
                  </a:moveTo>
                  <a:cubicBezTo>
                    <a:pt x="518" y="0"/>
                    <a:pt x="0" y="339"/>
                    <a:pt x="0" y="1004"/>
                  </a:cubicBezTo>
                  <a:lnTo>
                    <a:pt x="0" y="3777"/>
                  </a:lnTo>
                  <a:cubicBezTo>
                    <a:pt x="0" y="4438"/>
                    <a:pt x="512" y="4769"/>
                    <a:pt x="1024" y="4769"/>
                  </a:cubicBezTo>
                  <a:cubicBezTo>
                    <a:pt x="1536" y="4769"/>
                    <a:pt x="2048" y="4438"/>
                    <a:pt x="2048" y="3777"/>
                  </a:cubicBezTo>
                  <a:lnTo>
                    <a:pt x="2048" y="1004"/>
                  </a:lnTo>
                  <a:cubicBezTo>
                    <a:pt x="2048" y="331"/>
                    <a:pt x="1542" y="0"/>
                    <a:pt x="10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-1711250" y="3273100"/>
              <a:ext cx="51650" cy="221725"/>
            </a:xfrm>
            <a:custGeom>
              <a:rect b="b" l="l" r="r" t="t"/>
              <a:pathLst>
                <a:path extrusionOk="0" h="8869" w="2066">
                  <a:moveTo>
                    <a:pt x="1027" y="0"/>
                  </a:moveTo>
                  <a:cubicBezTo>
                    <a:pt x="608" y="0"/>
                    <a:pt x="186" y="229"/>
                    <a:pt x="32" y="719"/>
                  </a:cubicBezTo>
                  <a:cubicBezTo>
                    <a:pt x="0" y="814"/>
                    <a:pt x="0" y="940"/>
                    <a:pt x="0" y="1003"/>
                  </a:cubicBezTo>
                  <a:lnTo>
                    <a:pt x="0" y="7871"/>
                  </a:lnTo>
                  <a:cubicBezTo>
                    <a:pt x="0" y="7934"/>
                    <a:pt x="0" y="8060"/>
                    <a:pt x="32" y="8123"/>
                  </a:cubicBezTo>
                  <a:cubicBezTo>
                    <a:pt x="173" y="8632"/>
                    <a:pt x="594" y="8869"/>
                    <a:pt x="1015" y="8869"/>
                  </a:cubicBezTo>
                  <a:cubicBezTo>
                    <a:pt x="1532" y="8869"/>
                    <a:pt x="2048" y="8513"/>
                    <a:pt x="2048" y="7871"/>
                  </a:cubicBezTo>
                  <a:lnTo>
                    <a:pt x="2048" y="1003"/>
                  </a:lnTo>
                  <a:cubicBezTo>
                    <a:pt x="2066" y="356"/>
                    <a:pt x="1549" y="0"/>
                    <a:pt x="10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-1886900" y="3296575"/>
              <a:ext cx="156775" cy="199300"/>
            </a:xfrm>
            <a:custGeom>
              <a:rect b="b" l="l" r="r" t="t"/>
              <a:pathLst>
                <a:path extrusionOk="0" h="7972" w="6271">
                  <a:moveTo>
                    <a:pt x="851" y="5672"/>
                  </a:moveTo>
                  <a:lnTo>
                    <a:pt x="3466" y="6333"/>
                  </a:lnTo>
                  <a:cubicBezTo>
                    <a:pt x="3277" y="6869"/>
                    <a:pt x="2773" y="7279"/>
                    <a:pt x="2174" y="7279"/>
                  </a:cubicBezTo>
                  <a:cubicBezTo>
                    <a:pt x="1418" y="7279"/>
                    <a:pt x="788" y="6648"/>
                    <a:pt x="788" y="5892"/>
                  </a:cubicBezTo>
                  <a:cubicBezTo>
                    <a:pt x="851" y="5798"/>
                    <a:pt x="851" y="5735"/>
                    <a:pt x="851" y="5672"/>
                  </a:cubicBezTo>
                  <a:close/>
                  <a:moveTo>
                    <a:pt x="6270" y="1"/>
                  </a:moveTo>
                  <a:lnTo>
                    <a:pt x="1" y="1576"/>
                  </a:lnTo>
                  <a:cubicBezTo>
                    <a:pt x="95" y="1734"/>
                    <a:pt x="127" y="1923"/>
                    <a:pt x="127" y="2143"/>
                  </a:cubicBezTo>
                  <a:lnTo>
                    <a:pt x="127" y="4916"/>
                  </a:lnTo>
                  <a:cubicBezTo>
                    <a:pt x="127" y="5105"/>
                    <a:pt x="95" y="5294"/>
                    <a:pt x="1" y="5514"/>
                  </a:cubicBezTo>
                  <a:lnTo>
                    <a:pt x="158" y="5546"/>
                  </a:lnTo>
                  <a:cubicBezTo>
                    <a:pt x="127" y="5672"/>
                    <a:pt x="127" y="5829"/>
                    <a:pt x="127" y="5924"/>
                  </a:cubicBezTo>
                  <a:cubicBezTo>
                    <a:pt x="127" y="7090"/>
                    <a:pt x="1040" y="7972"/>
                    <a:pt x="2174" y="7972"/>
                  </a:cubicBezTo>
                  <a:cubicBezTo>
                    <a:pt x="3120" y="7972"/>
                    <a:pt x="3907" y="7405"/>
                    <a:pt x="4159" y="6522"/>
                  </a:cubicBezTo>
                  <a:lnTo>
                    <a:pt x="6270" y="7090"/>
                  </a:lnTo>
                  <a:lnTo>
                    <a:pt x="6270" y="5672"/>
                  </a:lnTo>
                  <a:lnTo>
                    <a:pt x="6270" y="2238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" name="Google Shape;31;p5"/>
          <p:cNvSpPr txBox="1"/>
          <p:nvPr/>
        </p:nvSpPr>
        <p:spPr>
          <a:xfrm>
            <a:off x="685800" y="4625725"/>
            <a:ext cx="828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0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8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1" name="Google Shape;51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7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8.png"/><Relationship Id="rId8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328852" y="0"/>
            <a:ext cx="2310406" cy="43667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1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-120" l="0" r="0" t="120"/>
          <a:stretch/>
        </p:blipFill>
        <p:spPr>
          <a:xfrm>
            <a:off x="1535578" y="662682"/>
            <a:ext cx="1666775" cy="30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>
            <a:off x="1014325" y="131597"/>
            <a:ext cx="749400" cy="717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1242356" y="261144"/>
            <a:ext cx="2931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235870" y="0"/>
            <a:ext cx="2310406" cy="436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5">
            <a:alphaModFix/>
          </a:blip>
          <a:srcRect b="4971" l="0" r="0" t="4971"/>
          <a:stretch/>
        </p:blipFill>
        <p:spPr>
          <a:xfrm>
            <a:off x="4476913" y="590352"/>
            <a:ext cx="1666775" cy="30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/>
          <p:nvPr/>
        </p:nvSpPr>
        <p:spPr>
          <a:xfrm>
            <a:off x="3921344" y="131597"/>
            <a:ext cx="749400" cy="7179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4149375" y="261144"/>
            <a:ext cx="2931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2943749" y="994375"/>
            <a:ext cx="361500" cy="322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>
            <a:off x="4442596" y="3428445"/>
            <a:ext cx="1043100" cy="322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5230516" y="2889103"/>
            <a:ext cx="1315752" cy="121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82992">
            <a:off x="2865600" y="917577"/>
            <a:ext cx="1247537" cy="128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1552814" y="0"/>
            <a:ext cx="2276336" cy="439687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2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4">
            <a:alphaModFix/>
          </a:blip>
          <a:srcRect b="-6292" l="0" r="0" t="0"/>
          <a:stretch/>
        </p:blipFill>
        <p:spPr>
          <a:xfrm>
            <a:off x="1770919" y="616527"/>
            <a:ext cx="1642198" cy="330856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/>
          <p:nvPr/>
        </p:nvSpPr>
        <p:spPr>
          <a:xfrm>
            <a:off x="1242925" y="132506"/>
            <a:ext cx="738300" cy="723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1391394" y="186748"/>
            <a:ext cx="2889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333156" y="0"/>
            <a:ext cx="2276336" cy="439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 rotWithShape="1">
          <a:blip r:embed="rId5">
            <a:alphaModFix/>
          </a:blip>
          <a:srcRect b="5846" l="0" r="0" t="5837"/>
          <a:stretch/>
        </p:blipFill>
        <p:spPr>
          <a:xfrm>
            <a:off x="4536834" y="724947"/>
            <a:ext cx="1642198" cy="305005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/>
          <p:nvPr/>
        </p:nvSpPr>
        <p:spPr>
          <a:xfrm>
            <a:off x="4023267" y="132506"/>
            <a:ext cx="738300" cy="7230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 txBox="1"/>
          <p:nvPr/>
        </p:nvSpPr>
        <p:spPr>
          <a:xfrm>
            <a:off x="4171736" y="186748"/>
            <a:ext cx="2889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4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2" name="Google Shape;92;p15"/>
          <p:cNvSpPr/>
          <p:nvPr/>
        </p:nvSpPr>
        <p:spPr>
          <a:xfrm>
            <a:off x="1707351" y="2359760"/>
            <a:ext cx="1769400" cy="32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2234598">
            <a:off x="3672011" y="654618"/>
            <a:ext cx="1269512" cy="125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7448138">
            <a:off x="2943205" y="2353504"/>
            <a:ext cx="1247459" cy="1276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47751" y="2281240"/>
            <a:ext cx="763874" cy="72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60570" y="1362516"/>
            <a:ext cx="738235" cy="698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47751" y="419529"/>
            <a:ext cx="763874" cy="722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98;p15"/>
          <p:cNvCxnSpPr/>
          <p:nvPr/>
        </p:nvCxnSpPr>
        <p:spPr>
          <a:xfrm flipH="1" rot="10800000">
            <a:off x="5968877" y="1066781"/>
            <a:ext cx="725400" cy="518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5"/>
          <p:cNvCxnSpPr/>
          <p:nvPr/>
        </p:nvCxnSpPr>
        <p:spPr>
          <a:xfrm>
            <a:off x="5994340" y="1789674"/>
            <a:ext cx="5091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5"/>
          <p:cNvCxnSpPr/>
          <p:nvPr/>
        </p:nvCxnSpPr>
        <p:spPr>
          <a:xfrm>
            <a:off x="6019802" y="2018563"/>
            <a:ext cx="522000" cy="494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2172044" y="76200"/>
            <a:ext cx="1787338" cy="3954528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7153525" y="4671550"/>
            <a:ext cx="1863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Page 3 sur 3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 rotWithShape="1">
          <a:blip r:embed="rId4">
            <a:alphaModFix/>
          </a:blip>
          <a:srcRect b="5916" l="0" r="0" t="5916"/>
          <a:stretch/>
        </p:blipFill>
        <p:spPr>
          <a:xfrm>
            <a:off x="2343296" y="684262"/>
            <a:ext cx="1289423" cy="273840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/>
          <p:nvPr/>
        </p:nvSpPr>
        <p:spPr>
          <a:xfrm>
            <a:off x="1928725" y="195375"/>
            <a:ext cx="579600" cy="650100"/>
          </a:xfrm>
          <a:prstGeom prst="ellipse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2028931" y="236494"/>
            <a:ext cx="226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7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b="1" sz="27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2293384" y="3016454"/>
            <a:ext cx="1389300" cy="292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8522535">
            <a:off x="3524598" y="2796029"/>
            <a:ext cx="1047821" cy="1074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