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Barl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italic.fntdata"/><Relationship Id="rId10" Type="http://schemas.openxmlformats.org/officeDocument/2006/relationships/font" Target="fonts/Barlow-bold.fntdata"/><Relationship Id="rId12" Type="http://schemas.openxmlformats.org/officeDocument/2006/relationships/font" Target="fonts/Barlow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cf44d5914c_0_81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cf44d5914c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" name="Google Shape;19;p4"/>
          <p:cNvGrpSpPr/>
          <p:nvPr/>
        </p:nvGrpSpPr>
        <p:grpSpPr>
          <a:xfrm>
            <a:off x="106673" y="297161"/>
            <a:ext cx="420271" cy="320774"/>
            <a:chOff x="-1951475" y="3273100"/>
            <a:chExt cx="291875" cy="222775"/>
          </a:xfrm>
        </p:grpSpPr>
        <p:sp>
          <p:nvSpPr>
            <p:cNvPr id="20" name="Google Shape;20;p4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" name="Google Shape;23;p4"/>
          <p:cNvGrpSpPr/>
          <p:nvPr/>
        </p:nvGrpSpPr>
        <p:grpSpPr>
          <a:xfrm>
            <a:off x="8573254" y="297159"/>
            <a:ext cx="347085" cy="393678"/>
            <a:chOff x="1190625" y="238125"/>
            <a:chExt cx="5235075" cy="5235075"/>
          </a:xfrm>
        </p:grpSpPr>
        <p:sp>
          <p:nvSpPr>
            <p:cNvPr id="24" name="Google Shape;24;p4"/>
            <p:cNvSpPr/>
            <p:nvPr/>
          </p:nvSpPr>
          <p:spPr>
            <a:xfrm>
              <a:off x="2315100" y="1168900"/>
              <a:ext cx="2952100" cy="3373700"/>
            </a:xfrm>
            <a:custGeom>
              <a:rect b="b" l="l" r="r" t="t"/>
              <a:pathLst>
                <a:path extrusionOk="0" h="134948" w="118084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1190625" y="238125"/>
              <a:ext cx="5235075" cy="5235075"/>
            </a:xfrm>
            <a:custGeom>
              <a:rect b="b" l="l" r="r" t="t"/>
              <a:pathLst>
                <a:path extrusionOk="0" h="209403" w="209403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4"/>
          <p:cNvSpPr txBox="1"/>
          <p:nvPr/>
        </p:nvSpPr>
        <p:spPr>
          <a:xfrm>
            <a:off x="633600" y="4644475"/>
            <a:ext cx="8256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0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45589" y="0"/>
            <a:ext cx="2223264" cy="436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9620" y="650793"/>
            <a:ext cx="1749357" cy="299261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3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1242925" y="131597"/>
            <a:ext cx="720900" cy="717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1462356" y="261144"/>
            <a:ext cx="2823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146250" y="0"/>
            <a:ext cx="2223264" cy="436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6772" y="675779"/>
            <a:ext cx="1709578" cy="299260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>
            <a:off x="3843587" y="131597"/>
            <a:ext cx="720900" cy="717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4063017" y="261144"/>
            <a:ext cx="2823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4289924" y="3320468"/>
            <a:ext cx="348000" cy="322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9167642">
            <a:off x="4336469" y="2605455"/>
            <a:ext cx="1255675" cy="1229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90097" y="1705230"/>
            <a:ext cx="881853" cy="84857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/>
          <p:nvPr/>
        </p:nvSpPr>
        <p:spPr>
          <a:xfrm>
            <a:off x="2214745" y="1475011"/>
            <a:ext cx="696300" cy="7179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21548">
            <a:off x="2439325" y="1690491"/>
            <a:ext cx="1232472" cy="1252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61440" y="0"/>
            <a:ext cx="2339702" cy="4381776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785617" y="673756"/>
            <a:ext cx="1687910" cy="303426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/>
          <p:nvPr/>
        </p:nvSpPr>
        <p:spPr>
          <a:xfrm>
            <a:off x="1242925" y="132051"/>
            <a:ext cx="758700" cy="7203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1473848" y="185845"/>
            <a:ext cx="297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419180" y="0"/>
            <a:ext cx="2339702" cy="438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628527" y="722458"/>
            <a:ext cx="1687910" cy="303958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/>
          <p:nvPr/>
        </p:nvSpPr>
        <p:spPr>
          <a:xfrm>
            <a:off x="4100665" y="132051"/>
            <a:ext cx="758700" cy="7203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 txBox="1"/>
          <p:nvPr/>
        </p:nvSpPr>
        <p:spPr>
          <a:xfrm>
            <a:off x="4331587" y="185845"/>
            <a:ext cx="297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1720279" y="953001"/>
            <a:ext cx="1818600" cy="324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4563190" y="1001027"/>
            <a:ext cx="1818600" cy="324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97749">
            <a:off x="5812491" y="916367"/>
            <a:ext cx="1255590" cy="1301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97749">
            <a:off x="3094619" y="879101"/>
            <a:ext cx="1255590" cy="13013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626063" y="0"/>
            <a:ext cx="2254662" cy="43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3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842091" y="669117"/>
            <a:ext cx="1626561" cy="301336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/>
          <p:nvPr/>
        </p:nvSpPr>
        <p:spPr>
          <a:xfrm>
            <a:off x="1319125" y="131141"/>
            <a:ext cx="731100" cy="7155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1541655" y="260241"/>
            <a:ext cx="286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5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1779129" y="3426244"/>
            <a:ext cx="1752600" cy="3219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0279811">
            <a:off x="3103435" y="2940359"/>
            <a:ext cx="1282283" cy="1215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