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Barl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italic.fntdata"/><Relationship Id="rId10" Type="http://schemas.openxmlformats.org/officeDocument/2006/relationships/font" Target="fonts/Barlow-bold.fntdata"/><Relationship Id="rId12" Type="http://schemas.openxmlformats.org/officeDocument/2006/relationships/font" Target="fonts/Barlow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cf44d5914c_0_81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cf44d5914c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" name="Google Shape;19;p5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" name="Google Shape;20;p5"/>
          <p:cNvGrpSpPr/>
          <p:nvPr/>
        </p:nvGrpSpPr>
        <p:grpSpPr>
          <a:xfrm>
            <a:off x="8548917" y="296057"/>
            <a:ext cx="395772" cy="395772"/>
            <a:chOff x="1190625" y="238125"/>
            <a:chExt cx="5235075" cy="5235075"/>
          </a:xfrm>
        </p:grpSpPr>
        <p:sp>
          <p:nvSpPr>
            <p:cNvPr id="21" name="Google Shape;21;p5"/>
            <p:cNvSpPr/>
            <p:nvPr/>
          </p:nvSpPr>
          <p:spPr>
            <a:xfrm>
              <a:off x="2315100" y="1168900"/>
              <a:ext cx="2952100" cy="3373700"/>
            </a:xfrm>
            <a:custGeom>
              <a:rect b="b" l="l" r="r" t="t"/>
              <a:pathLst>
                <a:path extrusionOk="0" h="134948" w="118084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5"/>
            <p:cNvSpPr/>
            <p:nvPr/>
          </p:nvSpPr>
          <p:spPr>
            <a:xfrm>
              <a:off x="1190625" y="238125"/>
              <a:ext cx="5235075" cy="5235075"/>
            </a:xfrm>
            <a:custGeom>
              <a:rect b="b" l="l" r="r" t="t"/>
              <a:pathLst>
                <a:path extrusionOk="0" h="209403" w="209403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" name="Google Shape;23;p5"/>
          <p:cNvGrpSpPr/>
          <p:nvPr/>
        </p:nvGrpSpPr>
        <p:grpSpPr>
          <a:xfrm>
            <a:off x="138299" y="316803"/>
            <a:ext cx="357002" cy="354267"/>
            <a:chOff x="-12163025" y="3214275"/>
            <a:chExt cx="354450" cy="351700"/>
          </a:xfrm>
        </p:grpSpPr>
        <p:sp>
          <p:nvSpPr>
            <p:cNvPr id="24" name="Google Shape;24;p5"/>
            <p:cNvSpPr/>
            <p:nvPr/>
          </p:nvSpPr>
          <p:spPr>
            <a:xfrm>
              <a:off x="-12163025" y="3214275"/>
              <a:ext cx="354450" cy="165025"/>
            </a:xfrm>
            <a:custGeom>
              <a:rect b="b" l="l" r="r" t="t"/>
              <a:pathLst>
                <a:path extrusionOk="0" h="6601" w="14178">
                  <a:moveTo>
                    <a:pt x="10271" y="1812"/>
                  </a:moveTo>
                  <a:cubicBezTo>
                    <a:pt x="10649" y="1812"/>
                    <a:pt x="10996" y="1844"/>
                    <a:pt x="11342" y="1970"/>
                  </a:cubicBezTo>
                  <a:cubicBezTo>
                    <a:pt x="11626" y="2064"/>
                    <a:pt x="11846" y="2096"/>
                    <a:pt x="12130" y="2096"/>
                  </a:cubicBezTo>
                  <a:cubicBezTo>
                    <a:pt x="12350" y="2096"/>
                    <a:pt x="12508" y="2285"/>
                    <a:pt x="12508" y="2505"/>
                  </a:cubicBezTo>
                  <a:lnTo>
                    <a:pt x="12508" y="2820"/>
                  </a:lnTo>
                  <a:cubicBezTo>
                    <a:pt x="12508" y="3955"/>
                    <a:pt x="11563" y="4900"/>
                    <a:pt x="10429" y="4900"/>
                  </a:cubicBezTo>
                  <a:lnTo>
                    <a:pt x="9767" y="4900"/>
                  </a:lnTo>
                  <a:cubicBezTo>
                    <a:pt x="9105" y="4900"/>
                    <a:pt x="8507" y="4553"/>
                    <a:pt x="8192" y="3923"/>
                  </a:cubicBezTo>
                  <a:lnTo>
                    <a:pt x="7908" y="3324"/>
                  </a:lnTo>
                  <a:cubicBezTo>
                    <a:pt x="7877" y="3198"/>
                    <a:pt x="7908" y="3041"/>
                    <a:pt x="8034" y="2883"/>
                  </a:cubicBezTo>
                  <a:lnTo>
                    <a:pt x="8349" y="2568"/>
                  </a:lnTo>
                  <a:cubicBezTo>
                    <a:pt x="8979" y="1938"/>
                    <a:pt x="9735" y="1812"/>
                    <a:pt x="10271" y="1812"/>
                  </a:cubicBezTo>
                  <a:close/>
                  <a:moveTo>
                    <a:pt x="3939" y="1844"/>
                  </a:moveTo>
                  <a:cubicBezTo>
                    <a:pt x="4474" y="1844"/>
                    <a:pt x="5262" y="1970"/>
                    <a:pt x="5892" y="2600"/>
                  </a:cubicBezTo>
                  <a:lnTo>
                    <a:pt x="6207" y="2915"/>
                  </a:lnTo>
                  <a:cubicBezTo>
                    <a:pt x="6333" y="3041"/>
                    <a:pt x="6364" y="3230"/>
                    <a:pt x="6301" y="3387"/>
                  </a:cubicBezTo>
                  <a:lnTo>
                    <a:pt x="6018" y="3986"/>
                  </a:lnTo>
                  <a:cubicBezTo>
                    <a:pt x="5703" y="4585"/>
                    <a:pt x="5104" y="4963"/>
                    <a:pt x="4443" y="4963"/>
                  </a:cubicBezTo>
                  <a:lnTo>
                    <a:pt x="3781" y="4963"/>
                  </a:lnTo>
                  <a:cubicBezTo>
                    <a:pt x="2647" y="4963"/>
                    <a:pt x="1702" y="4018"/>
                    <a:pt x="1702" y="2883"/>
                  </a:cubicBezTo>
                  <a:lnTo>
                    <a:pt x="1702" y="2537"/>
                  </a:lnTo>
                  <a:lnTo>
                    <a:pt x="1733" y="2537"/>
                  </a:lnTo>
                  <a:cubicBezTo>
                    <a:pt x="1733" y="2285"/>
                    <a:pt x="1891" y="2127"/>
                    <a:pt x="2111" y="2127"/>
                  </a:cubicBezTo>
                  <a:cubicBezTo>
                    <a:pt x="2395" y="2127"/>
                    <a:pt x="2678" y="2096"/>
                    <a:pt x="2899" y="2001"/>
                  </a:cubicBezTo>
                  <a:cubicBezTo>
                    <a:pt x="3277" y="1907"/>
                    <a:pt x="3623" y="1844"/>
                    <a:pt x="3939" y="1844"/>
                  </a:cubicBezTo>
                  <a:close/>
                  <a:moveTo>
                    <a:pt x="13784" y="1"/>
                  </a:moveTo>
                  <a:cubicBezTo>
                    <a:pt x="13713" y="1"/>
                    <a:pt x="13642" y="16"/>
                    <a:pt x="13579" y="48"/>
                  </a:cubicBezTo>
                  <a:lnTo>
                    <a:pt x="13043" y="331"/>
                  </a:lnTo>
                  <a:cubicBezTo>
                    <a:pt x="12798" y="445"/>
                    <a:pt x="12552" y="502"/>
                    <a:pt x="12299" y="502"/>
                  </a:cubicBezTo>
                  <a:cubicBezTo>
                    <a:pt x="12131" y="502"/>
                    <a:pt x="11960" y="476"/>
                    <a:pt x="11783" y="426"/>
                  </a:cubicBezTo>
                  <a:cubicBezTo>
                    <a:pt x="11291" y="283"/>
                    <a:pt x="10793" y="213"/>
                    <a:pt x="10307" y="213"/>
                  </a:cubicBezTo>
                  <a:cubicBezTo>
                    <a:pt x="9083" y="213"/>
                    <a:pt x="7932" y="654"/>
                    <a:pt x="7121" y="1466"/>
                  </a:cubicBezTo>
                  <a:lnTo>
                    <a:pt x="7089" y="1497"/>
                  </a:lnTo>
                  <a:lnTo>
                    <a:pt x="7058" y="1466"/>
                  </a:lnTo>
                  <a:cubicBezTo>
                    <a:pt x="6246" y="654"/>
                    <a:pt x="5127" y="213"/>
                    <a:pt x="3898" y="213"/>
                  </a:cubicBezTo>
                  <a:cubicBezTo>
                    <a:pt x="3410" y="213"/>
                    <a:pt x="2905" y="283"/>
                    <a:pt x="2395" y="426"/>
                  </a:cubicBezTo>
                  <a:cubicBezTo>
                    <a:pt x="2231" y="476"/>
                    <a:pt x="2062" y="502"/>
                    <a:pt x="1892" y="502"/>
                  </a:cubicBezTo>
                  <a:cubicBezTo>
                    <a:pt x="1637" y="502"/>
                    <a:pt x="1380" y="445"/>
                    <a:pt x="1135" y="331"/>
                  </a:cubicBezTo>
                  <a:lnTo>
                    <a:pt x="599" y="48"/>
                  </a:lnTo>
                  <a:cubicBezTo>
                    <a:pt x="546" y="21"/>
                    <a:pt x="487" y="12"/>
                    <a:pt x="427" y="12"/>
                  </a:cubicBezTo>
                  <a:cubicBezTo>
                    <a:pt x="345" y="12"/>
                    <a:pt x="262" y="30"/>
                    <a:pt x="189" y="48"/>
                  </a:cubicBezTo>
                  <a:cubicBezTo>
                    <a:pt x="95" y="111"/>
                    <a:pt x="0" y="237"/>
                    <a:pt x="0" y="394"/>
                  </a:cubicBezTo>
                  <a:lnTo>
                    <a:pt x="0" y="2883"/>
                  </a:lnTo>
                  <a:cubicBezTo>
                    <a:pt x="63" y="4931"/>
                    <a:pt x="1733" y="6601"/>
                    <a:pt x="3781" y="6601"/>
                  </a:cubicBezTo>
                  <a:lnTo>
                    <a:pt x="4443" y="6601"/>
                  </a:lnTo>
                  <a:cubicBezTo>
                    <a:pt x="5514" y="6601"/>
                    <a:pt x="6490" y="6128"/>
                    <a:pt x="7121" y="5278"/>
                  </a:cubicBezTo>
                  <a:cubicBezTo>
                    <a:pt x="7751" y="6128"/>
                    <a:pt x="8727" y="6601"/>
                    <a:pt x="9798" y="6601"/>
                  </a:cubicBezTo>
                  <a:lnTo>
                    <a:pt x="10460" y="6601"/>
                  </a:lnTo>
                  <a:cubicBezTo>
                    <a:pt x="12508" y="6601"/>
                    <a:pt x="14178" y="4931"/>
                    <a:pt x="14178" y="2883"/>
                  </a:cubicBezTo>
                  <a:lnTo>
                    <a:pt x="14178" y="394"/>
                  </a:lnTo>
                  <a:cubicBezTo>
                    <a:pt x="14178" y="237"/>
                    <a:pt x="14083" y="142"/>
                    <a:pt x="13989" y="48"/>
                  </a:cubicBezTo>
                  <a:cubicBezTo>
                    <a:pt x="13926" y="16"/>
                    <a:pt x="13855" y="1"/>
                    <a:pt x="137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5"/>
            <p:cNvSpPr/>
            <p:nvPr/>
          </p:nvSpPr>
          <p:spPr>
            <a:xfrm>
              <a:off x="-12161450" y="3503725"/>
              <a:ext cx="41775" cy="62250"/>
            </a:xfrm>
            <a:custGeom>
              <a:rect b="b" l="l" r="r" t="t"/>
              <a:pathLst>
                <a:path extrusionOk="0" h="2490" w="1671">
                  <a:moveTo>
                    <a:pt x="0" y="1"/>
                  </a:moveTo>
                  <a:lnTo>
                    <a:pt x="0" y="1670"/>
                  </a:lnTo>
                  <a:cubicBezTo>
                    <a:pt x="0" y="2143"/>
                    <a:pt x="378" y="2490"/>
                    <a:pt x="851" y="2490"/>
                  </a:cubicBezTo>
                  <a:cubicBezTo>
                    <a:pt x="1324" y="2490"/>
                    <a:pt x="1670" y="2143"/>
                    <a:pt x="1670" y="1670"/>
                  </a:cubicBezTo>
                  <a:lnTo>
                    <a:pt x="16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5"/>
            <p:cNvSpPr/>
            <p:nvPr/>
          </p:nvSpPr>
          <p:spPr>
            <a:xfrm>
              <a:off x="-12161450" y="3350150"/>
              <a:ext cx="41775" cy="133125"/>
            </a:xfrm>
            <a:custGeom>
              <a:rect b="b" l="l" r="r" t="t"/>
              <a:pathLst>
                <a:path extrusionOk="0" h="5325" w="1671">
                  <a:moveTo>
                    <a:pt x="0" y="0"/>
                  </a:moveTo>
                  <a:lnTo>
                    <a:pt x="0" y="5325"/>
                  </a:lnTo>
                  <a:lnTo>
                    <a:pt x="1670" y="5325"/>
                  </a:lnTo>
                  <a:lnTo>
                    <a:pt x="1670" y="1481"/>
                  </a:lnTo>
                  <a:cubicBezTo>
                    <a:pt x="1009" y="1103"/>
                    <a:pt x="441" y="63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6" name="Google Shape;46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184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60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/>
          <p:nvPr/>
        </p:nvSpPr>
        <p:spPr>
          <a:xfrm>
            <a:off x="11667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14217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616875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1825" l="0" r="0" t="2590"/>
          <a:stretch/>
        </p:blipFill>
        <p:spPr>
          <a:xfrm>
            <a:off x="4848050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4265150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4520150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3247225" y="3952500"/>
            <a:ext cx="4044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6388600" y="810875"/>
            <a:ext cx="4044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271955" y="81960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3198805" y="3911454"/>
            <a:ext cx="1471363" cy="147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4422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6898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>
            <a:off x="10905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 txBox="1"/>
          <p:nvPr/>
        </p:nvSpPr>
        <p:spPr>
          <a:xfrm>
            <a:off x="13455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9789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52101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/>
          <p:nvPr/>
        </p:nvSpPr>
        <p:spPr>
          <a:xfrm>
            <a:off x="46272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 txBox="1"/>
          <p:nvPr/>
        </p:nvSpPr>
        <p:spPr>
          <a:xfrm>
            <a:off x="4857257" y="302891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1610700" y="41376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5137975" y="164610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6301730" y="1569229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2891455" y="3972641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88888" y="2119863"/>
            <a:ext cx="1157450" cy="11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91550" y="1853775"/>
            <a:ext cx="1435950" cy="14359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/>
          <p:nvPr/>
        </p:nvSpPr>
        <p:spPr>
          <a:xfrm>
            <a:off x="7928525" y="2534450"/>
            <a:ext cx="762000" cy="554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8994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3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21470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/>
          <p:nvPr/>
        </p:nvSpPr>
        <p:spPr>
          <a:xfrm>
            <a:off x="1547725" y="158925"/>
            <a:ext cx="837900" cy="867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/>
        </p:nvSpPr>
        <p:spPr>
          <a:xfrm>
            <a:off x="18027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5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2074850" y="1118050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360979">
            <a:off x="3418355" y="1150254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0500" y="1746012"/>
            <a:ext cx="1781500" cy="178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