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62" r:id="rId3"/>
    <p:sldId id="264" r:id="rId4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63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1"/>
    <a:srgbClr val="F8F9F9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1630"/>
    <p:restoredTop sz="94626"/>
  </p:normalViewPr>
  <p:slideViewPr>
    <p:cSldViewPr snapToGrid="0" snapToObjects="1">
      <p:cViewPr varScale="1">
        <p:scale>
          <a:sx n="64" d="100"/>
          <a:sy n="64" d="100"/>
        </p:scale>
        <p:origin x="728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incipe Haib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8 minutes / 8 idées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9548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C’est une technique d’idéation rapide permettant de diverger et de générer plusieurs réponses à un problème. 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Il vise à générer, pour une problématique donnée, 8 idées différentes en 8 minutes.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imprime les documents en préparation de l’atelier.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L’exercice se pratique généralement de manière individuelle. On peut, en fonction, des tailles de groupes à gérer, réaliser cet exercice avec des binômes ou trinômes (pas au-delà).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Chaque participant (ou mini-groupe) dispose de 2 feuilles avec 4 zones chacune lui permettant de dessiner ou d’écrire une idée par zone.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Au bout de 8 min, l’animateur recueille les productions. Chaque participant présente ses 2 idées qui lui semblent être les plus intéressantes. 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05B41F4-84C2-336D-54E4-F5E0DF31C5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8B7699E-A463-1F39-4AEA-AAC93A475F04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35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6A8BF8F-2529-0527-DDEB-EC4F2C207B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F169444-B5C8-ABC2-7223-18C1750F2239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2FA6B88-7627-E8A1-9FDA-097BACD66104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211826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Règles d'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8">
            <a:extLst>
              <a:ext uri="{FF2B5EF4-FFF2-40B4-BE49-F238E27FC236}">
                <a16:creationId xmlns:a16="http://schemas.microsoft.com/office/drawing/2014/main" id="{BA79FBFE-E318-12E1-6B66-721900D14F6E}"/>
              </a:ext>
            </a:extLst>
          </p:cNvPr>
          <p:cNvSpPr/>
          <p:nvPr userDrawn="1"/>
        </p:nvSpPr>
        <p:spPr>
          <a:xfrm>
            <a:off x="1644997" y="151049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8" name="object 27">
            <a:extLst>
              <a:ext uri="{FF2B5EF4-FFF2-40B4-BE49-F238E27FC236}">
                <a16:creationId xmlns:a16="http://schemas.microsoft.com/office/drawing/2014/main" id="{B20066D6-31BC-BF31-5425-0EB8508F4EF7}"/>
              </a:ext>
            </a:extLst>
          </p:cNvPr>
          <p:cNvSpPr txBox="1"/>
          <p:nvPr userDrawn="1"/>
        </p:nvSpPr>
        <p:spPr>
          <a:xfrm>
            <a:off x="3406230" y="7753036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3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59A54822-F444-F864-7BFF-BFD40F180D13}"/>
              </a:ext>
            </a:extLst>
          </p:cNvPr>
          <p:cNvSpPr txBox="1"/>
          <p:nvPr userDrawn="1"/>
        </p:nvSpPr>
        <p:spPr>
          <a:xfrm>
            <a:off x="3392073" y="8842111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4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0" name="object 27">
            <a:extLst>
              <a:ext uri="{FF2B5EF4-FFF2-40B4-BE49-F238E27FC236}">
                <a16:creationId xmlns:a16="http://schemas.microsoft.com/office/drawing/2014/main" id="{693D1D82-D756-B1D2-9A8F-07586BC74433}"/>
              </a:ext>
            </a:extLst>
          </p:cNvPr>
          <p:cNvSpPr txBox="1"/>
          <p:nvPr userDrawn="1"/>
        </p:nvSpPr>
        <p:spPr>
          <a:xfrm>
            <a:off x="3386122" y="9953667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5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1" name="object 27">
            <a:extLst>
              <a:ext uri="{FF2B5EF4-FFF2-40B4-BE49-F238E27FC236}">
                <a16:creationId xmlns:a16="http://schemas.microsoft.com/office/drawing/2014/main" id="{37F5E9A1-CB29-111C-AB25-05D486920EDC}"/>
              </a:ext>
            </a:extLst>
          </p:cNvPr>
          <p:cNvSpPr txBox="1"/>
          <p:nvPr userDrawn="1"/>
        </p:nvSpPr>
        <p:spPr>
          <a:xfrm>
            <a:off x="3396852" y="11045738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6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89020D61-BE05-24FB-1440-2F2E7878E3FE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3" name="Titre 82">
            <a:extLst>
              <a:ext uri="{FF2B5EF4-FFF2-40B4-BE49-F238E27FC236}">
                <a16:creationId xmlns:a16="http://schemas.microsoft.com/office/drawing/2014/main" id="{9697A9DA-3481-D259-1C1B-20D0F3CCF1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Aller chercher de nouveaux profils / des personnes isolées</a:t>
            </a:r>
            <a:b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</a:b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ou très éloignées du numérique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476F3D-CB2C-5C87-7703-D239509353DC}"/>
              </a:ext>
            </a:extLst>
          </p:cNvPr>
          <p:cNvSpPr txBox="1"/>
          <p:nvPr userDrawn="1"/>
        </p:nvSpPr>
        <p:spPr>
          <a:xfrm>
            <a:off x="5263853" y="2643397"/>
            <a:ext cx="13843590" cy="6771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Je dessine ou j’écris 8 idées pour répondre à cet objectif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AE9E9A3-3566-CEC2-1406-0A4BF7F7D980}"/>
              </a:ext>
            </a:extLst>
          </p:cNvPr>
          <p:cNvSpPr/>
          <p:nvPr userDrawn="1"/>
        </p:nvSpPr>
        <p:spPr>
          <a:xfrm>
            <a:off x="18229174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8B5B4AE-70A0-596E-41E7-082F55CFEE74}"/>
              </a:ext>
            </a:extLst>
          </p:cNvPr>
          <p:cNvSpPr/>
          <p:nvPr userDrawn="1"/>
        </p:nvSpPr>
        <p:spPr>
          <a:xfrm>
            <a:off x="12338737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E3769AC-FEB4-9E59-78CB-7FCFAD5F92B9}"/>
              </a:ext>
            </a:extLst>
          </p:cNvPr>
          <p:cNvSpPr/>
          <p:nvPr userDrawn="1"/>
        </p:nvSpPr>
        <p:spPr>
          <a:xfrm>
            <a:off x="6448300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2A4E5A0-17F6-B623-8CD1-74E53EC123D2}"/>
              </a:ext>
            </a:extLst>
          </p:cNvPr>
          <p:cNvSpPr/>
          <p:nvPr userDrawn="1"/>
        </p:nvSpPr>
        <p:spPr>
          <a:xfrm>
            <a:off x="536597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BFB67D35-E1E7-4E2C-23C6-AA5AF1DA98B6}"/>
              </a:ext>
            </a:extLst>
          </p:cNvPr>
          <p:cNvSpPr txBox="1"/>
          <p:nvPr userDrawn="1"/>
        </p:nvSpPr>
        <p:spPr>
          <a:xfrm>
            <a:off x="5537527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72EF5FA-E45B-CBDF-BB9A-012EABB3C934}"/>
              </a:ext>
            </a:extLst>
          </p:cNvPr>
          <p:cNvSpPr txBox="1"/>
          <p:nvPr userDrawn="1"/>
        </p:nvSpPr>
        <p:spPr>
          <a:xfrm>
            <a:off x="11449229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2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F2EEAC98-B87A-9B04-2660-BF39EAAA94E4}"/>
              </a:ext>
            </a:extLst>
          </p:cNvPr>
          <p:cNvSpPr txBox="1"/>
          <p:nvPr userDrawn="1"/>
        </p:nvSpPr>
        <p:spPr>
          <a:xfrm>
            <a:off x="17318401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3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0740C77E-94C5-6280-27F5-C45ECA2F6B07}"/>
              </a:ext>
            </a:extLst>
          </p:cNvPr>
          <p:cNvSpPr txBox="1"/>
          <p:nvPr userDrawn="1"/>
        </p:nvSpPr>
        <p:spPr>
          <a:xfrm>
            <a:off x="23208838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4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0675747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che Règles d'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8">
            <a:extLst>
              <a:ext uri="{FF2B5EF4-FFF2-40B4-BE49-F238E27FC236}">
                <a16:creationId xmlns:a16="http://schemas.microsoft.com/office/drawing/2014/main" id="{03DE517F-2DF5-AD22-A06B-2550A613BA31}"/>
              </a:ext>
            </a:extLst>
          </p:cNvPr>
          <p:cNvSpPr/>
          <p:nvPr userDrawn="1"/>
        </p:nvSpPr>
        <p:spPr>
          <a:xfrm>
            <a:off x="1644997" y="151049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8" name="object 27">
            <a:extLst>
              <a:ext uri="{FF2B5EF4-FFF2-40B4-BE49-F238E27FC236}">
                <a16:creationId xmlns:a16="http://schemas.microsoft.com/office/drawing/2014/main" id="{B20066D6-31BC-BF31-5425-0EB8508F4EF7}"/>
              </a:ext>
            </a:extLst>
          </p:cNvPr>
          <p:cNvSpPr txBox="1"/>
          <p:nvPr userDrawn="1"/>
        </p:nvSpPr>
        <p:spPr>
          <a:xfrm>
            <a:off x="3406230" y="7753036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3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59A54822-F444-F864-7BFF-BFD40F180D13}"/>
              </a:ext>
            </a:extLst>
          </p:cNvPr>
          <p:cNvSpPr txBox="1"/>
          <p:nvPr userDrawn="1"/>
        </p:nvSpPr>
        <p:spPr>
          <a:xfrm>
            <a:off x="3392073" y="8842111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4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0" name="object 27">
            <a:extLst>
              <a:ext uri="{FF2B5EF4-FFF2-40B4-BE49-F238E27FC236}">
                <a16:creationId xmlns:a16="http://schemas.microsoft.com/office/drawing/2014/main" id="{693D1D82-D756-B1D2-9A8F-07586BC74433}"/>
              </a:ext>
            </a:extLst>
          </p:cNvPr>
          <p:cNvSpPr txBox="1"/>
          <p:nvPr userDrawn="1"/>
        </p:nvSpPr>
        <p:spPr>
          <a:xfrm>
            <a:off x="3386122" y="9953667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5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1" name="object 27">
            <a:extLst>
              <a:ext uri="{FF2B5EF4-FFF2-40B4-BE49-F238E27FC236}">
                <a16:creationId xmlns:a16="http://schemas.microsoft.com/office/drawing/2014/main" id="{37F5E9A1-CB29-111C-AB25-05D486920EDC}"/>
              </a:ext>
            </a:extLst>
          </p:cNvPr>
          <p:cNvSpPr txBox="1"/>
          <p:nvPr userDrawn="1"/>
        </p:nvSpPr>
        <p:spPr>
          <a:xfrm>
            <a:off x="3396852" y="11045738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6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89020D61-BE05-24FB-1440-2F2E7878E3FE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3" name="Titre 82">
            <a:extLst>
              <a:ext uri="{FF2B5EF4-FFF2-40B4-BE49-F238E27FC236}">
                <a16:creationId xmlns:a16="http://schemas.microsoft.com/office/drawing/2014/main" id="{9697A9DA-3481-D259-1C1B-20D0F3CCF1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Aller chercher de nouveaux profils / des personnes isolées</a:t>
            </a:r>
            <a:b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</a:b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ou très éloignées du numérique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476F3D-CB2C-5C87-7703-D239509353DC}"/>
              </a:ext>
            </a:extLst>
          </p:cNvPr>
          <p:cNvSpPr txBox="1"/>
          <p:nvPr userDrawn="1"/>
        </p:nvSpPr>
        <p:spPr>
          <a:xfrm>
            <a:off x="5263853" y="2643397"/>
            <a:ext cx="13843590" cy="6771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Je dessine ou j’écris 8 idées pour répondre à cet objectif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AE9E9A3-3566-CEC2-1406-0A4BF7F7D980}"/>
              </a:ext>
            </a:extLst>
          </p:cNvPr>
          <p:cNvSpPr/>
          <p:nvPr userDrawn="1"/>
        </p:nvSpPr>
        <p:spPr>
          <a:xfrm>
            <a:off x="18229174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8B5B4AE-70A0-596E-41E7-082F55CFEE74}"/>
              </a:ext>
            </a:extLst>
          </p:cNvPr>
          <p:cNvSpPr/>
          <p:nvPr userDrawn="1"/>
        </p:nvSpPr>
        <p:spPr>
          <a:xfrm>
            <a:off x="12338737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E3769AC-FEB4-9E59-78CB-7FCFAD5F92B9}"/>
              </a:ext>
            </a:extLst>
          </p:cNvPr>
          <p:cNvSpPr/>
          <p:nvPr userDrawn="1"/>
        </p:nvSpPr>
        <p:spPr>
          <a:xfrm>
            <a:off x="6448300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2A4E5A0-17F6-B623-8CD1-74E53EC123D2}"/>
              </a:ext>
            </a:extLst>
          </p:cNvPr>
          <p:cNvSpPr/>
          <p:nvPr userDrawn="1"/>
        </p:nvSpPr>
        <p:spPr>
          <a:xfrm>
            <a:off x="536597" y="3320501"/>
            <a:ext cx="5460166" cy="89676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BFB67D35-E1E7-4E2C-23C6-AA5AF1DA98B6}"/>
              </a:ext>
            </a:extLst>
          </p:cNvPr>
          <p:cNvSpPr txBox="1"/>
          <p:nvPr userDrawn="1"/>
        </p:nvSpPr>
        <p:spPr>
          <a:xfrm>
            <a:off x="5537527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5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72EF5FA-E45B-CBDF-BB9A-012EABB3C934}"/>
              </a:ext>
            </a:extLst>
          </p:cNvPr>
          <p:cNvSpPr txBox="1"/>
          <p:nvPr userDrawn="1"/>
        </p:nvSpPr>
        <p:spPr>
          <a:xfrm>
            <a:off x="11449229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6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F2EEAC98-B87A-9B04-2660-BF39EAAA94E4}"/>
              </a:ext>
            </a:extLst>
          </p:cNvPr>
          <p:cNvSpPr txBox="1"/>
          <p:nvPr userDrawn="1"/>
        </p:nvSpPr>
        <p:spPr>
          <a:xfrm>
            <a:off x="17318401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7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0740C77E-94C5-6280-27F5-C45ECA2F6B07}"/>
              </a:ext>
            </a:extLst>
          </p:cNvPr>
          <p:cNvSpPr txBox="1"/>
          <p:nvPr userDrawn="1"/>
        </p:nvSpPr>
        <p:spPr>
          <a:xfrm>
            <a:off x="23208838" y="3330061"/>
            <a:ext cx="449581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8</a:t>
            </a: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192574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http://www.conseiller-numerique.gouv.fr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7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5" r:id="rId2"/>
    <p:sldLayoutId id="2147483656" r:id="rId3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54594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DC8327-8E2C-E7A6-D0B1-6AC9EAB4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5991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B808F9-64C9-2980-A921-94715B03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259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9116</TotalTime>
  <Words>0</Words>
  <Application>Microsoft Macintosh PowerPoint</Application>
  <PresentationFormat>Personnalisé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97</cp:revision>
  <dcterms:modified xsi:type="dcterms:W3CDTF">2022-06-16T12:48:58Z</dcterms:modified>
</cp:coreProperties>
</file>