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E0FF"/>
    <a:srgbClr val="77B683"/>
    <a:srgbClr val="2423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4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EA45-DB13-45D9-BC99-9DC190B76B44}" type="datetimeFigureOut">
              <a:rPr lang="fr-FR" smtClean="0"/>
              <a:t>22/12/2023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D3769-F93F-4A16-B7B1-F56AA9B87C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4167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EA45-DB13-45D9-BC99-9DC190B76B44}" type="datetimeFigureOut">
              <a:rPr lang="fr-FR" smtClean="0"/>
              <a:t>22/12/2023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D3769-F93F-4A16-B7B1-F56AA9B87C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4904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EA45-DB13-45D9-BC99-9DC190B76B44}" type="datetimeFigureOut">
              <a:rPr lang="fr-FR" smtClean="0"/>
              <a:t>22/12/2023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D3769-F93F-4A16-B7B1-F56AA9B87C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7072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EA45-DB13-45D9-BC99-9DC190B76B44}" type="datetimeFigureOut">
              <a:rPr lang="fr-FR" smtClean="0"/>
              <a:t>22/12/2023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D3769-F93F-4A16-B7B1-F56AA9B87C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1068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EA45-DB13-45D9-BC99-9DC190B76B44}" type="datetimeFigureOut">
              <a:rPr lang="fr-FR" smtClean="0"/>
              <a:t>22/12/2023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D3769-F93F-4A16-B7B1-F56AA9B87C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7515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EA45-DB13-45D9-BC99-9DC190B76B44}" type="datetimeFigureOut">
              <a:rPr lang="fr-FR" smtClean="0"/>
              <a:t>22/12/2023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D3769-F93F-4A16-B7B1-F56AA9B87C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0313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EA45-DB13-45D9-BC99-9DC190B76B44}" type="datetimeFigureOut">
              <a:rPr lang="fr-FR" smtClean="0"/>
              <a:t>22/12/2023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D3769-F93F-4A16-B7B1-F56AA9B87C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8348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EA45-DB13-45D9-BC99-9DC190B76B44}" type="datetimeFigureOut">
              <a:rPr lang="fr-FR" smtClean="0"/>
              <a:t>22/12/2023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D3769-F93F-4A16-B7B1-F56AA9B87C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3041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EA45-DB13-45D9-BC99-9DC190B76B44}" type="datetimeFigureOut">
              <a:rPr lang="fr-FR" smtClean="0"/>
              <a:t>22/12/2023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D3769-F93F-4A16-B7B1-F56AA9B87C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4665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EA45-DB13-45D9-BC99-9DC190B76B44}" type="datetimeFigureOut">
              <a:rPr lang="fr-FR" smtClean="0"/>
              <a:t>22/12/2023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D3769-F93F-4A16-B7B1-F56AA9B87C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0270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EA45-DB13-45D9-BC99-9DC190B76B44}" type="datetimeFigureOut">
              <a:rPr lang="fr-FR" smtClean="0"/>
              <a:t>22/12/2023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D3769-F93F-4A16-B7B1-F56AA9B87C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264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3EA45-DB13-45D9-BC99-9DC190B76B44}" type="datetimeFigureOut">
              <a:rPr lang="fr-FR" smtClean="0"/>
              <a:t>22/12/2023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D3769-F93F-4A16-B7B1-F56AA9B87C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1731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Image 46">
            <a:extLst>
              <a:ext uri="{FF2B5EF4-FFF2-40B4-BE49-F238E27FC236}">
                <a16:creationId xmlns:a16="http://schemas.microsoft.com/office/drawing/2014/main" id="{2A655FEE-DC52-4423-975E-35294FB53DA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110" t="-13251" b="23635"/>
          <a:stretch/>
        </p:blipFill>
        <p:spPr>
          <a:xfrm>
            <a:off x="5471344" y="6848792"/>
            <a:ext cx="1163305" cy="554846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1C9A6E1A-784B-47BA-8640-F87BE91145B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52157" b="-40788"/>
          <a:stretch/>
        </p:blipFill>
        <p:spPr>
          <a:xfrm>
            <a:off x="2810226" y="6816592"/>
            <a:ext cx="1422059" cy="621169"/>
          </a:xfrm>
          <a:prstGeom prst="rect">
            <a:avLst/>
          </a:prstGeom>
        </p:spPr>
      </p:pic>
      <p:pic>
        <p:nvPicPr>
          <p:cNvPr id="30" name="Image 29">
            <a:extLst>
              <a:ext uri="{FF2B5EF4-FFF2-40B4-BE49-F238E27FC236}">
                <a16:creationId xmlns:a16="http://schemas.microsoft.com/office/drawing/2014/main" id="{1E274187-DF34-46F4-8115-96A48EC5E49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1857" y="6688090"/>
            <a:ext cx="701180" cy="701180"/>
          </a:xfrm>
          <a:prstGeom prst="rect">
            <a:avLst/>
          </a:prstGeom>
        </p:spPr>
      </p:pic>
      <p:sp>
        <p:nvSpPr>
          <p:cNvPr id="46" name="ZoneTexte 45">
            <a:extLst>
              <a:ext uri="{FF2B5EF4-FFF2-40B4-BE49-F238E27FC236}">
                <a16:creationId xmlns:a16="http://schemas.microsoft.com/office/drawing/2014/main" id="{13324D02-A812-40B4-98EC-DD74D61C79B4}"/>
              </a:ext>
            </a:extLst>
          </p:cNvPr>
          <p:cNvSpPr txBox="1"/>
          <p:nvPr/>
        </p:nvSpPr>
        <p:spPr>
          <a:xfrm>
            <a:off x="245582" y="6351729"/>
            <a:ext cx="10247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Marianne Medium" panose="02000000000000000000" pitchFamily="50" charset="0"/>
              </a:rPr>
              <a:t>Opération soutenue par l’État dans le cadre du dispositif Conseiller numérique France Services - www.conseiller-numerique.gouv.fr</a:t>
            </a:r>
          </a:p>
        </p:txBody>
      </p:sp>
      <p:pic>
        <p:nvPicPr>
          <p:cNvPr id="48" name="Image 47">
            <a:extLst>
              <a:ext uri="{FF2B5EF4-FFF2-40B4-BE49-F238E27FC236}">
                <a16:creationId xmlns:a16="http://schemas.microsoft.com/office/drawing/2014/main" id="{3E3F04A4-97B4-4BBD-AE12-D1421C88CF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21" t="-5770" r="32236" b="-12973"/>
          <a:stretch/>
        </p:blipFill>
        <p:spPr>
          <a:xfrm>
            <a:off x="4526109" y="6808159"/>
            <a:ext cx="512503" cy="523892"/>
          </a:xfrm>
          <a:prstGeom prst="rect">
            <a:avLst/>
          </a:prstGeom>
        </p:spPr>
      </p:pic>
      <p:sp>
        <p:nvSpPr>
          <p:cNvPr id="70" name="Rectangle 69">
            <a:extLst>
              <a:ext uri="{FF2B5EF4-FFF2-40B4-BE49-F238E27FC236}">
                <a16:creationId xmlns:a16="http://schemas.microsoft.com/office/drawing/2014/main" id="{CF447D00-65CC-47B0-85CB-E3E039A71E1A}"/>
              </a:ext>
            </a:extLst>
          </p:cNvPr>
          <p:cNvSpPr/>
          <p:nvPr/>
        </p:nvSpPr>
        <p:spPr>
          <a:xfrm>
            <a:off x="0" y="3630940"/>
            <a:ext cx="10691813" cy="2623875"/>
          </a:xfrm>
          <a:prstGeom prst="rect">
            <a:avLst/>
          </a:prstGeom>
          <a:solidFill>
            <a:srgbClr val="2423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73" dirty="0">
              <a:latin typeface="Marianne Medium" panose="02000000000000000000" pitchFamily="50" charset="0"/>
            </a:endParaRPr>
          </a:p>
        </p:txBody>
      </p:sp>
      <p:sp>
        <p:nvSpPr>
          <p:cNvPr id="51" name="Rectangle : coins arrondis 50">
            <a:extLst>
              <a:ext uri="{FF2B5EF4-FFF2-40B4-BE49-F238E27FC236}">
                <a16:creationId xmlns:a16="http://schemas.microsoft.com/office/drawing/2014/main" id="{7A66E79F-3175-4493-9082-BE38888EB752}"/>
              </a:ext>
            </a:extLst>
          </p:cNvPr>
          <p:cNvSpPr/>
          <p:nvPr/>
        </p:nvSpPr>
        <p:spPr>
          <a:xfrm>
            <a:off x="2865282" y="4555881"/>
            <a:ext cx="5265765" cy="119961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73" dirty="0"/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id="{9402902A-AC41-4247-942B-152DA6049480}"/>
              </a:ext>
            </a:extLst>
          </p:cNvPr>
          <p:cNvSpPr txBox="1"/>
          <p:nvPr/>
        </p:nvSpPr>
        <p:spPr>
          <a:xfrm>
            <a:off x="89944" y="5875536"/>
            <a:ext cx="10463134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500" i="1" dirty="0">
                <a:solidFill>
                  <a:schemeClr val="bg1"/>
                </a:solidFill>
                <a:latin typeface="Marianne Medium" panose="02000000000000000000" pitchFamily="50" charset="0"/>
              </a:rPr>
              <a:t>Plus d’informations auprès de votre agent d’accueil ou sur www.rdv-aide-numerique.fr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18946928-9378-469A-A038-13C15FC2FF8D}"/>
              </a:ext>
            </a:extLst>
          </p:cNvPr>
          <p:cNvSpPr txBox="1"/>
          <p:nvPr/>
        </p:nvSpPr>
        <p:spPr>
          <a:xfrm>
            <a:off x="189447" y="3940804"/>
            <a:ext cx="1024753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500" b="1" dirty="0">
                <a:solidFill>
                  <a:schemeClr val="bg1"/>
                </a:solidFill>
                <a:latin typeface="Marianne Medium" panose="02000000000000000000" pitchFamily="50" charset="0"/>
              </a:rPr>
              <a:t>Rendez-vous individuels et ateliers numériques</a:t>
            </a:r>
          </a:p>
        </p:txBody>
      </p:sp>
      <p:pic>
        <p:nvPicPr>
          <p:cNvPr id="25" name="Image 24">
            <a:extLst>
              <a:ext uri="{FF2B5EF4-FFF2-40B4-BE49-F238E27FC236}">
                <a16:creationId xmlns:a16="http://schemas.microsoft.com/office/drawing/2014/main" id="{7DB7C981-DD37-4F7F-8B3E-B685835E57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0596" y="4570983"/>
            <a:ext cx="2240379" cy="1168322"/>
          </a:xfrm>
          <a:prstGeom prst="rect">
            <a:avLst/>
          </a:prstGeom>
        </p:spPr>
      </p:pic>
      <p:sp>
        <p:nvSpPr>
          <p:cNvPr id="35" name="ZoneTexte 34">
            <a:extLst>
              <a:ext uri="{FF2B5EF4-FFF2-40B4-BE49-F238E27FC236}">
                <a16:creationId xmlns:a16="http://schemas.microsoft.com/office/drawing/2014/main" id="{F1A4B2E9-6804-49E6-96D5-F92AEC5B271E}"/>
              </a:ext>
            </a:extLst>
          </p:cNvPr>
          <p:cNvSpPr txBox="1"/>
          <p:nvPr/>
        </p:nvSpPr>
        <p:spPr>
          <a:xfrm>
            <a:off x="4392273" y="4498735"/>
            <a:ext cx="4230095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sz="2000" dirty="0">
              <a:latin typeface="Marianne Medium" panose="02000000000000000000" pitchFamily="50" charset="0"/>
            </a:endParaRPr>
          </a:p>
          <a:p>
            <a:pPr algn="ctr"/>
            <a:r>
              <a:rPr lang="fr-FR" sz="2000" dirty="0">
                <a:latin typeface="Marianne Medium" panose="02000000000000000000" pitchFamily="50" charset="0"/>
              </a:rPr>
              <a:t>Pascaline COLLIN</a:t>
            </a:r>
          </a:p>
          <a:p>
            <a:pPr algn="ctr"/>
            <a:r>
              <a:rPr lang="fr-FR" sz="2000" dirty="0">
                <a:latin typeface="Marianne Medium" panose="02000000000000000000" pitchFamily="50" charset="0"/>
              </a:rPr>
              <a:t>06 75 84 48 20</a:t>
            </a:r>
          </a:p>
        </p:txBody>
      </p:sp>
      <p:pic>
        <p:nvPicPr>
          <p:cNvPr id="102" name="Image 101">
            <a:extLst>
              <a:ext uri="{FF2B5EF4-FFF2-40B4-BE49-F238E27FC236}">
                <a16:creationId xmlns:a16="http://schemas.microsoft.com/office/drawing/2014/main" id="{EF1DE97A-B5C4-4D7F-980F-9C77DB2C580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89506" y="794479"/>
            <a:ext cx="5373723" cy="302520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4060EC6-9B73-410E-81FA-39C04616E5B5}"/>
              </a:ext>
            </a:extLst>
          </p:cNvPr>
          <p:cNvSpPr/>
          <p:nvPr/>
        </p:nvSpPr>
        <p:spPr>
          <a:xfrm>
            <a:off x="2825216" y="2836414"/>
            <a:ext cx="1911676" cy="4802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3454B470-6B58-43E8-BF00-EB29D40F6C41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70"/>
          <a:stretch/>
        </p:blipFill>
        <p:spPr>
          <a:xfrm>
            <a:off x="2733396" y="27311"/>
            <a:ext cx="8058602" cy="3204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51521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307</TotalTime>
  <Words>47</Words>
  <Application>Microsoft Office PowerPoint</Application>
  <PresentationFormat>Personnalisé</PresentationFormat>
  <Paragraphs>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Marianne Medium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Collin Pascaline</dc:creator>
  <cp:lastModifiedBy>Collin Pascaline</cp:lastModifiedBy>
  <cp:revision>18</cp:revision>
  <dcterms:created xsi:type="dcterms:W3CDTF">2023-12-20T13:57:02Z</dcterms:created>
  <dcterms:modified xsi:type="dcterms:W3CDTF">2023-12-22T18:14:52Z</dcterms:modified>
</cp:coreProperties>
</file>