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25.png" ContentType="image/png"/>
  <Override PartName="/ppt/media/hdphoto1.wdp" ContentType="image/vnd.ms-photo"/>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jpeg" ContentType="image/jpeg"/>
  <Override PartName="/ppt/media/image19.png" ContentType="image/png"/>
  <Override PartName="/ppt/media/image14.jpeg" ContentType="image/jpeg"/>
  <Override PartName="/ppt/media/image29.png" ContentType="image/png"/>
  <Override PartName="/ppt/media/image15.jpeg" ContentType="image/jpeg"/>
  <Override PartName="/ppt/media/image16.png" ContentType="image/png"/>
  <Override PartName="/ppt/media/image17.png" ContentType="image/png"/>
  <Override PartName="/ppt/media/image18.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6.png" ContentType="image/png"/>
  <Override PartName="/ppt/media/image27.png" ContentType="image/png"/>
  <Override PartName="/ppt/media/image28.png" ContentType="image/png"/>
  <Override PartName="/ppt/media/image30.png" ContentType="image/png"/>
  <Override PartName="/ppt/media/image31.jpeg" ContentType="image/jpeg"/>
  <Override PartName="/ppt/media/image32.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rgbClr val="3f3f3f"/>
                </a:solidFill>
                <a:latin typeface="Calibri"/>
              </a:rPr>
              <a:t>Cliquez pour déplacer la diapo</a:t>
            </a:r>
            <a:endParaRPr b="0" lang="fr-FR" sz="1800" spc="-1" strike="noStrike">
              <a:solidFill>
                <a:srgbClr val="3f3f3f"/>
              </a:solidFill>
              <a:latin typeface="Calibri"/>
            </a:endParaRPr>
          </a:p>
        </p:txBody>
      </p:sp>
      <p:sp>
        <p:nvSpPr>
          <p:cNvPr id="32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FR" sz="2000" spc="-1" strike="noStrike">
                <a:latin typeface="Arial"/>
              </a:rPr>
              <a:t>Cliquez pour modifier le format des notes</a:t>
            </a:r>
            <a:endParaRPr b="0" lang="fr-FR" sz="2000" spc="-1" strike="noStrike">
              <a:latin typeface="Arial"/>
            </a:endParaRPr>
          </a:p>
        </p:txBody>
      </p:sp>
      <p:sp>
        <p:nvSpPr>
          <p:cNvPr id="321"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FR" sz="1400" spc="-1" strike="noStrike">
                <a:latin typeface="Times New Roman"/>
              </a:rPr>
              <a:t>&lt;en-tête&gt;</a:t>
            </a:r>
            <a:endParaRPr b="0" lang="fr-FR" sz="1400" spc="-1" strike="noStrike">
              <a:latin typeface="Times New Roman"/>
            </a:endParaRPr>
          </a:p>
        </p:txBody>
      </p:sp>
      <p:sp>
        <p:nvSpPr>
          <p:cNvPr id="322"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fr-FR" sz="1400" spc="-1" strike="noStrike">
                <a:latin typeface="Times New Roman"/>
              </a:rPr>
              <a:t>&lt;date/heure&gt;</a:t>
            </a:r>
            <a:endParaRPr b="0" lang="fr-FR" sz="1400" spc="-1" strike="noStrike">
              <a:latin typeface="Times New Roman"/>
            </a:endParaRPr>
          </a:p>
        </p:txBody>
      </p:sp>
      <p:sp>
        <p:nvSpPr>
          <p:cNvPr id="323"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324"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B9815ADD-22A4-422E-8C8A-D126F4C1CFB8}"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sldImg"/>
          </p:nvPr>
        </p:nvSpPr>
        <p:spPr>
          <a:xfrm>
            <a:off x="685800" y="1143000"/>
            <a:ext cx="5486040" cy="3085920"/>
          </a:xfrm>
          <a:prstGeom prst="rect">
            <a:avLst/>
          </a:prstGeom>
          <a:ln w="0">
            <a:noFill/>
          </a:ln>
        </p:spPr>
      </p:sp>
      <p:sp>
        <p:nvSpPr>
          <p:cNvPr id="42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21"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5C46173B-59B7-4FFF-8E0A-4F58B8FDEEEE}"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PlaceHolder 1"/>
          <p:cNvSpPr>
            <a:spLocks noGrp="1"/>
          </p:cNvSpPr>
          <p:nvPr>
            <p:ph type="sldImg"/>
          </p:nvPr>
        </p:nvSpPr>
        <p:spPr>
          <a:xfrm>
            <a:off x="685800" y="1143000"/>
            <a:ext cx="5486040" cy="3085920"/>
          </a:xfrm>
          <a:prstGeom prst="rect">
            <a:avLst/>
          </a:prstGeom>
          <a:ln w="0">
            <a:noFill/>
          </a:ln>
        </p:spPr>
      </p:sp>
      <p:sp>
        <p:nvSpPr>
          <p:cNvPr id="423"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24"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84C3385A-55BA-4E32-B541-262141F4B354}"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5" name="PlaceHolder 1"/>
          <p:cNvSpPr>
            <a:spLocks noGrp="1"/>
          </p:cNvSpPr>
          <p:nvPr>
            <p:ph type="sldImg"/>
          </p:nvPr>
        </p:nvSpPr>
        <p:spPr>
          <a:xfrm>
            <a:off x="685800" y="1143000"/>
            <a:ext cx="5486040" cy="3085920"/>
          </a:xfrm>
          <a:prstGeom prst="rect">
            <a:avLst/>
          </a:prstGeom>
          <a:ln w="0">
            <a:noFill/>
          </a:ln>
        </p:spPr>
      </p:sp>
      <p:sp>
        <p:nvSpPr>
          <p:cNvPr id="426"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27"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E859637A-6541-483E-82DA-1E16A3D10120}"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sldImg"/>
          </p:nvPr>
        </p:nvSpPr>
        <p:spPr>
          <a:xfrm>
            <a:off x="685800" y="1143000"/>
            <a:ext cx="5486040" cy="3085920"/>
          </a:xfrm>
          <a:prstGeom prst="rect">
            <a:avLst/>
          </a:prstGeom>
          <a:ln w="0">
            <a:noFill/>
          </a:ln>
        </p:spPr>
      </p:sp>
      <p:sp>
        <p:nvSpPr>
          <p:cNvPr id="429"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30"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60932D3D-967B-43ED-8CE6-606409A3F966}"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685800" y="1143000"/>
            <a:ext cx="5486040" cy="3085920"/>
          </a:xfrm>
          <a:prstGeom prst="rect">
            <a:avLst/>
          </a:prstGeom>
          <a:ln w="0">
            <a:noFill/>
          </a:ln>
        </p:spPr>
      </p:sp>
      <p:sp>
        <p:nvSpPr>
          <p:cNvPr id="43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33"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EAB6BB9B-C512-442E-8586-0370C9C6BED3}"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PlaceHolder 1"/>
          <p:cNvSpPr>
            <a:spLocks noGrp="1"/>
          </p:cNvSpPr>
          <p:nvPr>
            <p:ph type="sldImg"/>
          </p:nvPr>
        </p:nvSpPr>
        <p:spPr>
          <a:xfrm>
            <a:off x="685800" y="1143000"/>
            <a:ext cx="5486040" cy="3085920"/>
          </a:xfrm>
          <a:prstGeom prst="rect">
            <a:avLst/>
          </a:prstGeom>
          <a:ln w="0">
            <a:noFill/>
          </a:ln>
        </p:spPr>
      </p:sp>
      <p:sp>
        <p:nvSpPr>
          <p:cNvPr id="43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36"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C6909B6D-7B28-4202-8E3B-B962CEEA1B1F}"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PlaceHolder 1"/>
          <p:cNvSpPr>
            <a:spLocks noGrp="1"/>
          </p:cNvSpPr>
          <p:nvPr>
            <p:ph type="sldImg"/>
          </p:nvPr>
        </p:nvSpPr>
        <p:spPr>
          <a:xfrm>
            <a:off x="685800" y="1143000"/>
            <a:ext cx="5486040" cy="3085920"/>
          </a:xfrm>
          <a:prstGeom prst="rect">
            <a:avLst/>
          </a:prstGeom>
          <a:ln w="0">
            <a:noFill/>
          </a:ln>
        </p:spPr>
      </p:sp>
      <p:sp>
        <p:nvSpPr>
          <p:cNvPr id="438"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39"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4D971A0F-F9CA-4B67-9ED1-D9F5D9C3E0F6}" type="slidenum">
              <a:rPr b="0" lang="fr-FR" sz="1200" spc="-1" strike="noStrike">
                <a:latin typeface="Times New Roman"/>
              </a:rPr>
              <a:t>&lt;numéro&gt;</a:t>
            </a:fld>
            <a:endParaRPr b="0" lang="fr-F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PlaceHolder 1"/>
          <p:cNvSpPr>
            <a:spLocks noGrp="1"/>
          </p:cNvSpPr>
          <p:nvPr>
            <p:ph type="sldImg"/>
          </p:nvPr>
        </p:nvSpPr>
        <p:spPr>
          <a:xfrm>
            <a:off x="685800" y="1143000"/>
            <a:ext cx="5486040" cy="3085920"/>
          </a:xfrm>
          <a:prstGeom prst="rect">
            <a:avLst/>
          </a:prstGeom>
          <a:ln w="0">
            <a:noFill/>
          </a:ln>
        </p:spPr>
      </p:sp>
      <p:sp>
        <p:nvSpPr>
          <p:cNvPr id="44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fr-FR" sz="2000" spc="-1" strike="noStrike">
              <a:latin typeface="Arial"/>
            </a:endParaRPr>
          </a:p>
        </p:txBody>
      </p:sp>
      <p:sp>
        <p:nvSpPr>
          <p:cNvPr id="442" name="PlaceHolder 3"/>
          <p:cNvSpPr>
            <a:spLocks noGrp="1"/>
          </p:cNvSpPr>
          <p:nvPr>
            <p:ph type="sldNum"/>
          </p:nvPr>
        </p:nvSpPr>
        <p:spPr>
          <a:xfrm>
            <a:off x="3884760" y="8685360"/>
            <a:ext cx="2971440" cy="458280"/>
          </a:xfrm>
          <a:prstGeom prst="rect">
            <a:avLst/>
          </a:prstGeom>
          <a:noFill/>
          <a:ln w="0">
            <a:noFill/>
          </a:ln>
        </p:spPr>
        <p:txBody>
          <a:bodyPr anchor="b">
            <a:noAutofit/>
          </a:bodyPr>
          <a:p>
            <a:pPr algn="r">
              <a:lnSpc>
                <a:spcPct val="100000"/>
              </a:lnSpc>
              <a:buNone/>
            </a:pPr>
            <a:fld id="{8CD9F58F-F939-48C8-B3B0-042BDA42D6D9}" type="slidenum">
              <a:rPr b="0" lang="fr-FR" sz="1200" spc="-1" strike="noStrike">
                <a:latin typeface="Times New Roman"/>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8"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9"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31"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2"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3"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4"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36"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7"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8"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9"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40"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41"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54"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56"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58"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59"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1"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63"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64"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65"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7"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67"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68"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69"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71"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72"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73"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75"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76"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78"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79"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0"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1"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83"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4"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5"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6"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7"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88"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8"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99"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01"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03"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04"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9"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6"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08"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09"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10"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12"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13"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14"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16"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17"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18"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20"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21"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23"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24"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25"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26"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28"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29"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30"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31"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32"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33"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45"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47"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1"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2"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49"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50"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54"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55"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56"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58"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59"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60"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62"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63"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64"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66"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67"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69"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0"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1"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2"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74"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5"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6"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7"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8"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9"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96"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98"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00"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01"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05"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06"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07"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09"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10"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11"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13"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14"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15"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17"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18"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20"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1"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2"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3"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25"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6"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7"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8"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9"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30"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44"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46"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48"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49"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1"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53"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54"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55"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57"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58"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59"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61"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62"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63"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16"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7"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18"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65"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66"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68"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69"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0"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1"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73"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4"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5"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6"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7"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78"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84" name="PlaceHolder 2"/>
          <p:cNvSpPr>
            <a:spLocks noGrp="1"/>
          </p:cNvSpPr>
          <p:nvPr>
            <p:ph type="subTitle"/>
          </p:nvPr>
        </p:nvSpPr>
        <p:spPr>
          <a:xfrm>
            <a:off x="359280" y="326520"/>
            <a:ext cx="11473200" cy="620460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86" name="PlaceHolder 2"/>
          <p:cNvSpPr>
            <a:spLocks noGrp="1"/>
          </p:cNvSpPr>
          <p:nvPr>
            <p:ph/>
          </p:nvPr>
        </p:nvSpPr>
        <p:spPr>
          <a:xfrm>
            <a:off x="359280" y="326520"/>
            <a:ext cx="1147320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88"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89"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1" name="PlaceHolder 1"/>
          <p:cNvSpPr>
            <a:spLocks noGrp="1"/>
          </p:cNvSpPr>
          <p:nvPr>
            <p:ph type="subTitle"/>
          </p:nvPr>
        </p:nvSpPr>
        <p:spPr>
          <a:xfrm>
            <a:off x="359280" y="558720"/>
            <a:ext cx="8332920" cy="435672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93"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94" name="PlaceHolder 3"/>
          <p:cNvSpPr>
            <a:spLocks noGrp="1"/>
          </p:cNvSpPr>
          <p:nvPr>
            <p:ph/>
          </p:nvPr>
        </p:nvSpPr>
        <p:spPr>
          <a:xfrm>
            <a:off x="623844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95"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0"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1"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2"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97" name="PlaceHolder 2"/>
          <p:cNvSpPr>
            <a:spLocks noGrp="1"/>
          </p:cNvSpPr>
          <p:nvPr>
            <p:ph/>
          </p:nvPr>
        </p:nvSpPr>
        <p:spPr>
          <a:xfrm>
            <a:off x="359280" y="326520"/>
            <a:ext cx="5598720" cy="620460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98"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99" name="PlaceHolder 4"/>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301"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02"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03"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305" name="PlaceHolder 2"/>
          <p:cNvSpPr>
            <a:spLocks noGrp="1"/>
          </p:cNvSpPr>
          <p:nvPr>
            <p:ph/>
          </p:nvPr>
        </p:nvSpPr>
        <p:spPr>
          <a:xfrm>
            <a:off x="359280" y="32652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06" name="PlaceHolder 3"/>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308"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09"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0" name="PlaceHolder 4"/>
          <p:cNvSpPr>
            <a:spLocks noGrp="1"/>
          </p:cNvSpPr>
          <p:nvPr>
            <p:ph/>
          </p:nvPr>
        </p:nvSpPr>
        <p:spPr>
          <a:xfrm>
            <a:off x="35928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1" name="PlaceHolder 5"/>
          <p:cNvSpPr>
            <a:spLocks noGrp="1"/>
          </p:cNvSpPr>
          <p:nvPr>
            <p:ph/>
          </p:nvPr>
        </p:nvSpPr>
        <p:spPr>
          <a:xfrm>
            <a:off x="6238440" y="356760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313" name="PlaceHolder 2"/>
          <p:cNvSpPr>
            <a:spLocks noGrp="1"/>
          </p:cNvSpPr>
          <p:nvPr>
            <p:ph/>
          </p:nvPr>
        </p:nvSpPr>
        <p:spPr>
          <a:xfrm>
            <a:off x="359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4" name="PlaceHolder 3"/>
          <p:cNvSpPr>
            <a:spLocks noGrp="1"/>
          </p:cNvSpPr>
          <p:nvPr>
            <p:ph/>
          </p:nvPr>
        </p:nvSpPr>
        <p:spPr>
          <a:xfrm>
            <a:off x="4238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5" name="PlaceHolder 4"/>
          <p:cNvSpPr>
            <a:spLocks noGrp="1"/>
          </p:cNvSpPr>
          <p:nvPr>
            <p:ph/>
          </p:nvPr>
        </p:nvSpPr>
        <p:spPr>
          <a:xfrm>
            <a:off x="8117280" y="32652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6" name="PlaceHolder 5"/>
          <p:cNvSpPr>
            <a:spLocks noGrp="1"/>
          </p:cNvSpPr>
          <p:nvPr>
            <p:ph/>
          </p:nvPr>
        </p:nvSpPr>
        <p:spPr>
          <a:xfrm>
            <a:off x="359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7" name="PlaceHolder 6"/>
          <p:cNvSpPr>
            <a:spLocks noGrp="1"/>
          </p:cNvSpPr>
          <p:nvPr>
            <p:ph/>
          </p:nvPr>
        </p:nvSpPr>
        <p:spPr>
          <a:xfrm>
            <a:off x="4238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318" name="PlaceHolder 7"/>
          <p:cNvSpPr>
            <a:spLocks noGrp="1"/>
          </p:cNvSpPr>
          <p:nvPr>
            <p:ph/>
          </p:nvPr>
        </p:nvSpPr>
        <p:spPr>
          <a:xfrm>
            <a:off x="8117280" y="3567600"/>
            <a:ext cx="369396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59280" y="558720"/>
            <a:ext cx="8332920" cy="939600"/>
          </a:xfrm>
          <a:prstGeom prst="rect">
            <a:avLst/>
          </a:prstGeom>
          <a:noFill/>
          <a:ln w="0">
            <a:noFill/>
          </a:ln>
        </p:spPr>
        <p:txBody>
          <a:bodyPr lIns="0" rIns="0" tIns="0" bIns="0" anchor="ctr">
            <a:noAutofit/>
          </a:bodyPr>
          <a:p>
            <a:endParaRPr b="0" lang="fr-FR" sz="1800" spc="-1" strike="noStrike">
              <a:solidFill>
                <a:srgbClr val="3f3f3f"/>
              </a:solidFill>
              <a:latin typeface="Calibri"/>
            </a:endParaRPr>
          </a:p>
        </p:txBody>
      </p:sp>
      <p:sp>
        <p:nvSpPr>
          <p:cNvPr id="24" name="PlaceHolder 2"/>
          <p:cNvSpPr>
            <a:spLocks noGrp="1"/>
          </p:cNvSpPr>
          <p:nvPr>
            <p:ph/>
          </p:nvPr>
        </p:nvSpPr>
        <p:spPr>
          <a:xfrm>
            <a:off x="35928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5" name="PlaceHolder 3"/>
          <p:cNvSpPr>
            <a:spLocks noGrp="1"/>
          </p:cNvSpPr>
          <p:nvPr>
            <p:ph/>
          </p:nvPr>
        </p:nvSpPr>
        <p:spPr>
          <a:xfrm>
            <a:off x="6238440" y="326520"/>
            <a:ext cx="559872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
        <p:nvSpPr>
          <p:cNvPr id="26" name="PlaceHolder 4"/>
          <p:cNvSpPr>
            <a:spLocks noGrp="1"/>
          </p:cNvSpPr>
          <p:nvPr>
            <p:ph/>
          </p:nvPr>
        </p:nvSpPr>
        <p:spPr>
          <a:xfrm>
            <a:off x="359280" y="3567600"/>
            <a:ext cx="11473200" cy="2959560"/>
          </a:xfrm>
          <a:prstGeom prst="rect">
            <a:avLst/>
          </a:prstGeom>
          <a:noFill/>
          <a:ln w="0">
            <a:noFill/>
          </a:ln>
        </p:spPr>
        <p:txBody>
          <a:bodyPr lIns="0" rIns="0" tIns="0" bIns="0" anchor="t">
            <a:normAutofit/>
          </a:bodyPr>
          <a:p>
            <a:endParaRPr b="0" lang="en-US" sz="2400" spc="-1" strike="noStrike">
              <a:solidFill>
                <a:srgbClr val="3f3f3f"/>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Triangle rectangle 10"/>
          <p:cNvSpPr/>
          <p:nvPr/>
        </p:nvSpPr>
        <p:spPr>
          <a:xfrm flipV="1">
            <a:off x="0" y="0"/>
            <a:ext cx="10625040" cy="54036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Connecteur droit 15"/>
          <p:cNvSpPr/>
          <p:nvPr/>
        </p:nvSpPr>
        <p:spPr>
          <a:xfrm flipV="1">
            <a:off x="0" y="0"/>
            <a:ext cx="6030360" cy="3004200"/>
          </a:xfrm>
          <a:prstGeom prst="line">
            <a:avLst/>
          </a:prstGeom>
          <a:ln>
            <a:solidFill>
              <a:srgbClr val="ffffff">
                <a:lumMod val="65000"/>
              </a:srgbClr>
            </a:solidFill>
          </a:ln>
        </p:spPr>
        <p:style>
          <a:lnRef idx="1">
            <a:schemeClr val="accent1"/>
          </a:lnRef>
          <a:fillRef idx="0">
            <a:schemeClr val="accent1"/>
          </a:fillRef>
          <a:effectRef idx="0">
            <a:schemeClr val="accent1"/>
          </a:effectRef>
          <a:fontRef idx="minor"/>
        </p:style>
      </p:sp>
      <p:sp>
        <p:nvSpPr>
          <p:cNvPr id="2" name="PlaceHolder 1"/>
          <p:cNvSpPr>
            <a:spLocks noGrp="1"/>
          </p:cNvSpPr>
          <p:nvPr>
            <p:ph type="body"/>
          </p:nvPr>
        </p:nvSpPr>
        <p:spPr>
          <a:xfrm>
            <a:off x="1683360" y="861120"/>
            <a:ext cx="4428000" cy="5136840"/>
          </a:xfrm>
          <a:prstGeom prst="rect">
            <a:avLst/>
          </a:prstGeom>
          <a:noFill/>
          <a:ln w="0">
            <a:noFill/>
          </a:ln>
        </p:spPr>
        <p:txBody>
          <a:bodyPr lIns="90000" rIns="90000" tIns="45000" bIns="45000" anchor="ctr">
            <a:noAutofit/>
          </a:bodyPr>
          <a:p>
            <a:pPr algn="ctr">
              <a:lnSpc>
                <a:spcPct val="100000"/>
              </a:lnSpc>
              <a:buNone/>
              <a:tabLst>
                <a:tab algn="l" pos="0"/>
              </a:tabLst>
            </a:pPr>
            <a:r>
              <a:rPr b="0" lang="fr-FR" sz="1800" spc="-1" strike="noStrike">
                <a:solidFill>
                  <a:srgbClr val="3f3f3f"/>
                </a:solidFill>
                <a:latin typeface="Calibri"/>
              </a:rPr>
              <a:t>Cliquez sur l'icône pour ajouter une image</a:t>
            </a:r>
            <a:endParaRPr b="0" lang="en-US" sz="1800" spc="-1" strike="noStrike">
              <a:solidFill>
                <a:srgbClr val="3f3f3f"/>
              </a:solidFill>
              <a:latin typeface="Calibri"/>
            </a:endParaRPr>
          </a:p>
        </p:txBody>
      </p:sp>
      <p:sp>
        <p:nvSpPr>
          <p:cNvPr id="3" name="Connecteur droit 17"/>
          <p:cNvSpPr/>
          <p:nvPr/>
        </p:nvSpPr>
        <p:spPr>
          <a:xfrm flipV="1">
            <a:off x="9003960" y="3924000"/>
            <a:ext cx="3187800" cy="1689120"/>
          </a:xfrm>
          <a:prstGeom prst="line">
            <a:avLst/>
          </a:prstGeom>
          <a:ln>
            <a:solidFill>
              <a:srgbClr val="eab200"/>
            </a:solidFill>
          </a:ln>
        </p:spPr>
        <p:style>
          <a:lnRef idx="1">
            <a:schemeClr val="accent1"/>
          </a:lnRef>
          <a:fillRef idx="0">
            <a:schemeClr val="accent1"/>
          </a:fillRef>
          <a:effectRef idx="0">
            <a:schemeClr val="accent1"/>
          </a:effectRef>
          <a:fontRef idx="minor"/>
        </p:style>
      </p:sp>
      <p:sp>
        <p:nvSpPr>
          <p:cNvPr id="4" name="PlaceHolder 2"/>
          <p:cNvSpPr>
            <a:spLocks noGrp="1"/>
          </p:cNvSpPr>
          <p:nvPr>
            <p:ph type="title"/>
          </p:nvPr>
        </p:nvSpPr>
        <p:spPr>
          <a:xfrm>
            <a:off x="6375600" y="2005920"/>
            <a:ext cx="4853160" cy="1616040"/>
          </a:xfrm>
          <a:prstGeom prst="rect">
            <a:avLst/>
          </a:prstGeom>
          <a:noFill/>
          <a:ln w="0">
            <a:noFill/>
          </a:ln>
        </p:spPr>
        <p:txBody>
          <a:bodyPr bIns="0" anchor="b">
            <a:normAutofit fontScale="88000"/>
          </a:bodyPr>
          <a:p>
            <a:pPr>
              <a:lnSpc>
                <a:spcPct val="90000"/>
              </a:lnSpc>
              <a:buNone/>
            </a:pPr>
            <a:r>
              <a:rPr b="1" lang="fr-FR" sz="4300" spc="-1" strike="noStrike">
                <a:solidFill>
                  <a:srgbClr val="00194c"/>
                </a:solidFill>
                <a:latin typeface="Calibri"/>
              </a:rPr>
              <a:t>Cliquez pour modifier le style du titre du masque</a:t>
            </a:r>
            <a:endParaRPr b="0" lang="fr-FR" sz="4300" spc="-1" strike="noStrike">
              <a:solidFill>
                <a:srgbClr val="3f3f3f"/>
              </a:solidFill>
              <a:latin typeface="Calibri"/>
            </a:endParaRPr>
          </a:p>
        </p:txBody>
      </p:sp>
      <p:sp>
        <p:nvSpPr>
          <p:cNvPr id="5" name="Connecteur droit 8"/>
          <p:cNvSpPr/>
          <p:nvPr/>
        </p:nvSpPr>
        <p:spPr>
          <a:xfrm flipV="1">
            <a:off x="-17640" y="4699800"/>
            <a:ext cx="1919520" cy="1001160"/>
          </a:xfrm>
          <a:prstGeom prst="line">
            <a:avLst/>
          </a:prstGeom>
          <a:ln>
            <a:solidFill>
              <a:srgbClr val="00194c"/>
            </a:solidFill>
          </a:ln>
        </p:spPr>
        <p:style>
          <a:lnRef idx="1">
            <a:schemeClr val="accent1"/>
          </a:lnRef>
          <a:fillRef idx="0">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Triangle droit 18"/>
          <p:cNvSpPr/>
          <p:nvPr/>
        </p:nvSpPr>
        <p:spPr>
          <a:xfrm flipV="1">
            <a:off x="0" y="0"/>
            <a:ext cx="10625040" cy="54036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3" name="Parallélogramme 16"/>
          <p:cNvSpPr/>
          <p:nvPr/>
        </p:nvSpPr>
        <p:spPr>
          <a:xfrm rot="19959000">
            <a:off x="-637200" y="3588120"/>
            <a:ext cx="3859920" cy="1746720"/>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4" name="Connecteur droit 17"/>
          <p:cNvSpPr/>
          <p:nvPr/>
        </p:nvSpPr>
        <p:spPr>
          <a:xfrm flipV="1">
            <a:off x="0" y="1009800"/>
            <a:ext cx="1785240" cy="907560"/>
          </a:xfrm>
          <a:prstGeom prst="line">
            <a:avLst/>
          </a:prstGeom>
          <a:ln>
            <a:solidFill>
              <a:srgbClr val="ffffff">
                <a:lumMod val="65000"/>
              </a:srgbClr>
            </a:solidFill>
          </a:ln>
        </p:spPr>
        <p:style>
          <a:lnRef idx="1">
            <a:schemeClr val="accent1"/>
          </a:lnRef>
          <a:fillRef idx="0">
            <a:schemeClr val="accent1"/>
          </a:fillRef>
          <a:effectRef idx="0">
            <a:schemeClr val="accent1"/>
          </a:effectRef>
          <a:fontRef idx="minor"/>
        </p:style>
      </p:sp>
      <p:sp>
        <p:nvSpPr>
          <p:cNvPr id="45" name="PlaceHolder 1"/>
          <p:cNvSpPr>
            <a:spLocks noGrp="1"/>
          </p:cNvSpPr>
          <p:nvPr>
            <p:ph type="title"/>
          </p:nvPr>
        </p:nvSpPr>
        <p:spPr>
          <a:xfrm>
            <a:off x="6283800" y="1987560"/>
            <a:ext cx="4911120" cy="1789560"/>
          </a:xfrm>
          <a:prstGeom prst="rect">
            <a:avLst/>
          </a:prstGeom>
          <a:noFill/>
          <a:ln w="0">
            <a:noFill/>
          </a:ln>
        </p:spPr>
        <p:txBody>
          <a:bodyPr bIns="0" anchor="b">
            <a:normAutofit/>
          </a:bodyPr>
          <a:p>
            <a:pPr>
              <a:lnSpc>
                <a:spcPct val="90000"/>
              </a:lnSpc>
              <a:buNone/>
            </a:pPr>
            <a:r>
              <a:rPr b="1" lang="fr-FR" sz="4000" spc="-1" strike="noStrike">
                <a:solidFill>
                  <a:srgbClr val="00194c"/>
                </a:solidFill>
                <a:latin typeface="Calibri"/>
              </a:rPr>
              <a:t>Cliquez pour modifier le style du titre du masque</a:t>
            </a:r>
            <a:endParaRPr b="0" lang="fr-FR" sz="4000" spc="-1" strike="noStrike">
              <a:solidFill>
                <a:srgbClr val="3f3f3f"/>
              </a:solidFill>
              <a:latin typeface="Calibri"/>
            </a:endParaRPr>
          </a:p>
        </p:txBody>
      </p:sp>
      <p:sp>
        <p:nvSpPr>
          <p:cNvPr id="46" name="PlaceHolder 2"/>
          <p:cNvSpPr>
            <a:spLocks noGrp="1"/>
          </p:cNvSpPr>
          <p:nvPr>
            <p:ph type="body"/>
          </p:nvPr>
        </p:nvSpPr>
        <p:spPr>
          <a:xfrm>
            <a:off x="6283800" y="3791880"/>
            <a:ext cx="4911120" cy="910080"/>
          </a:xfrm>
          <a:prstGeom prst="rect">
            <a:avLst/>
          </a:prstGeom>
          <a:noFill/>
          <a:ln w="0">
            <a:noFill/>
          </a:ln>
        </p:spPr>
        <p:txBody>
          <a:bodyPr lIns="90000" rIns="90000" tIns="45000" bIns="45000" anchor="t">
            <a:normAutofit/>
          </a:bodyPr>
          <a:p>
            <a:pPr>
              <a:lnSpc>
                <a:spcPct val="90000"/>
              </a:lnSpc>
              <a:spcBef>
                <a:spcPts val="1001"/>
              </a:spcBef>
              <a:buNone/>
              <a:tabLst>
                <a:tab algn="l" pos="0"/>
              </a:tabLst>
            </a:pPr>
            <a:r>
              <a:rPr b="0" lang="fr-FR" sz="2000" spc="299" strike="noStrike">
                <a:solidFill>
                  <a:srgbClr val="014067"/>
                </a:solidFill>
                <a:latin typeface="Calibri"/>
              </a:rPr>
              <a:t>MODIFIEZ LES STYLES DU TEXTE DU MASQUE</a:t>
            </a:r>
            <a:endParaRPr b="0" lang="en-US" sz="2000" spc="-1" strike="noStrike">
              <a:solidFill>
                <a:srgbClr val="3f3f3f"/>
              </a:solidFill>
              <a:latin typeface="Calibri"/>
            </a:endParaRPr>
          </a:p>
        </p:txBody>
      </p:sp>
      <p:sp>
        <p:nvSpPr>
          <p:cNvPr id="47" name="Connecteur droit 20"/>
          <p:cNvSpPr/>
          <p:nvPr/>
        </p:nvSpPr>
        <p:spPr>
          <a:xfrm flipV="1">
            <a:off x="9003960" y="3924000"/>
            <a:ext cx="3187800" cy="1689120"/>
          </a:xfrm>
          <a:prstGeom prst="line">
            <a:avLst/>
          </a:prstGeom>
          <a:ln>
            <a:solidFill>
              <a:srgbClr val="eab200"/>
            </a:solidFill>
          </a:ln>
        </p:spPr>
        <p:style>
          <a:lnRef idx="1">
            <a:schemeClr val="accent1"/>
          </a:lnRef>
          <a:fillRef idx="0">
            <a:schemeClr val="accent1"/>
          </a:fillRef>
          <a:effectRef idx="0">
            <a:schemeClr val="accent1"/>
          </a:effectRef>
          <a:fontRef idx="minor"/>
        </p:style>
      </p:sp>
      <p:sp>
        <p:nvSpPr>
          <p:cNvPr id="48" name="Parallélogramme 24"/>
          <p:cNvSpPr/>
          <p:nvPr/>
        </p:nvSpPr>
        <p:spPr>
          <a:xfrm>
            <a:off x="7754040" y="0"/>
            <a:ext cx="2258280" cy="742320"/>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9" name="Connecteur droit 25"/>
          <p:cNvSpPr/>
          <p:nvPr/>
        </p:nvSpPr>
        <p:spPr>
          <a:xfrm flipV="1">
            <a:off x="0" y="408240"/>
            <a:ext cx="6595200" cy="3403440"/>
          </a:xfrm>
          <a:prstGeom prst="line">
            <a:avLst/>
          </a:prstGeom>
          <a:ln>
            <a:solidFill>
              <a:srgbClr val="ffffff">
                <a:lumMod val="65000"/>
              </a:srgbClr>
            </a:solidFill>
          </a:ln>
        </p:spPr>
        <p:style>
          <a:lnRef idx="1">
            <a:schemeClr val="accent1"/>
          </a:lnRef>
          <a:fillRef idx="0">
            <a:schemeClr val="accent1"/>
          </a:fillRef>
          <a:effectRef idx="0">
            <a:schemeClr val="accent1"/>
          </a:effectRef>
          <a:fontRef idx="minor"/>
        </p:style>
      </p:sp>
      <p:sp>
        <p:nvSpPr>
          <p:cNvPr id="50" name="PlaceHolder 3"/>
          <p:cNvSpPr>
            <a:spLocks noGrp="1"/>
          </p:cNvSpPr>
          <p:nvPr>
            <p:ph type="body"/>
          </p:nvPr>
        </p:nvSpPr>
        <p:spPr>
          <a:xfrm>
            <a:off x="1683360" y="861120"/>
            <a:ext cx="4428000" cy="5136840"/>
          </a:xfrm>
          <a:prstGeom prst="rect">
            <a:avLst/>
          </a:prstGeom>
          <a:noFill/>
          <a:ln w="0">
            <a:noFill/>
          </a:ln>
        </p:spPr>
        <p:txBody>
          <a:bodyPr lIns="90000" rIns="90000" tIns="45000" bIns="45000" anchor="ctr">
            <a:noAutofit/>
          </a:bodyPr>
          <a:p>
            <a:pPr algn="ctr">
              <a:lnSpc>
                <a:spcPct val="100000"/>
              </a:lnSpc>
              <a:buNone/>
              <a:tabLst>
                <a:tab algn="l" pos="0"/>
              </a:tabLst>
            </a:pPr>
            <a:r>
              <a:rPr b="0" lang="fr-FR" sz="1800" spc="-1" strike="noStrike">
                <a:solidFill>
                  <a:srgbClr val="3f3f3f"/>
                </a:solidFill>
                <a:latin typeface="Calibri"/>
              </a:rPr>
              <a:t>Cliquez sur l'icône pour ajouter une image</a:t>
            </a:r>
            <a:endParaRPr b="0" lang="en-US" sz="1800" spc="-1" strike="noStrike">
              <a:solidFill>
                <a:srgbClr val="3f3f3f"/>
              </a:solidFill>
              <a:latin typeface="Calibri"/>
            </a:endParaRPr>
          </a:p>
        </p:txBody>
      </p:sp>
      <p:sp>
        <p:nvSpPr>
          <p:cNvPr id="51" name="Connecteur droit 15"/>
          <p:cNvSpPr/>
          <p:nvPr/>
        </p:nvSpPr>
        <p:spPr>
          <a:xfrm flipV="1">
            <a:off x="-17640" y="5266800"/>
            <a:ext cx="1919520" cy="1001160"/>
          </a:xfrm>
          <a:prstGeom prst="line">
            <a:avLst/>
          </a:prstGeom>
          <a:ln>
            <a:solidFill>
              <a:srgbClr val="00194c"/>
            </a:solidFill>
          </a:ln>
        </p:spPr>
        <p:style>
          <a:lnRef idx="1">
            <a:schemeClr val="accent1"/>
          </a:lnRef>
          <a:fillRef idx="0">
            <a:schemeClr val="accent1"/>
          </a:fillRef>
          <a:effectRef idx="0">
            <a:schemeClr val="accent1"/>
          </a:effectRef>
          <a:fontRef idx="minor"/>
        </p:style>
      </p:sp>
      <p:sp>
        <p:nvSpPr>
          <p:cNvPr id="52" name="Parallélogramme 23"/>
          <p:cNvSpPr/>
          <p:nvPr/>
        </p:nvSpPr>
        <p:spPr>
          <a:xfrm rot="19959000">
            <a:off x="-138960" y="3407040"/>
            <a:ext cx="1438200" cy="23616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 name="PlaceHolder 1"/>
          <p:cNvSpPr>
            <a:spLocks noGrp="1"/>
          </p:cNvSpPr>
          <p:nvPr>
            <p:ph type="body"/>
          </p:nvPr>
        </p:nvSpPr>
        <p:spPr>
          <a:xfrm>
            <a:off x="531360" y="3196800"/>
            <a:ext cx="4942440" cy="2957760"/>
          </a:xfrm>
          <a:prstGeom prst="rect">
            <a:avLst/>
          </a:prstGeom>
          <a:noFill/>
          <a:ln w="0">
            <a:noFill/>
          </a:ln>
        </p:spPr>
        <p:txBody>
          <a:bodyPr lIns="90000" rIns="90000" tIns="45000" bIns="45000" anchor="t">
            <a:normAutofit/>
          </a:bodyPr>
          <a:p>
            <a:pPr marL="228600" indent="-228600">
              <a:lnSpc>
                <a:spcPct val="90000"/>
              </a:lnSpc>
              <a:spcBef>
                <a:spcPts val="1001"/>
              </a:spcBef>
              <a:buClr>
                <a:srgbClr val="eab200"/>
              </a:buClr>
              <a:buFont typeface="Arial"/>
              <a:buChar char="•"/>
            </a:pPr>
            <a:r>
              <a:rPr b="0" lang="fr-FR" sz="2400" spc="-1" strike="noStrike">
                <a:solidFill>
                  <a:srgbClr val="3f3f3f"/>
                </a:solidFill>
                <a:latin typeface="Calibri"/>
              </a:rPr>
              <a:t>Modifier les styles du texte du masque</a:t>
            </a:r>
            <a:endParaRPr b="0" lang="en-US" sz="2400" spc="-1" strike="noStrike">
              <a:solidFill>
                <a:srgbClr val="3f3f3f"/>
              </a:solidFill>
              <a:latin typeface="Calibri"/>
            </a:endParaRPr>
          </a:p>
          <a:p>
            <a:pPr lvl="1" marL="685800" indent="-228600">
              <a:lnSpc>
                <a:spcPct val="90000"/>
              </a:lnSpc>
              <a:spcBef>
                <a:spcPts val="499"/>
              </a:spcBef>
              <a:buClr>
                <a:srgbClr val="eab200"/>
              </a:buClr>
              <a:buFont typeface="Arial"/>
              <a:buChar char="•"/>
            </a:pPr>
            <a:r>
              <a:rPr b="0" lang="fr-FR" sz="2000" spc="-1" strike="noStrike">
                <a:solidFill>
                  <a:srgbClr val="3f3f3f"/>
                </a:solidFill>
                <a:latin typeface="Calibri"/>
              </a:rPr>
              <a:t>Deuxième niveau</a:t>
            </a:r>
            <a:endParaRPr b="0" lang="en-US" sz="2000" spc="-1" strike="noStrike">
              <a:solidFill>
                <a:srgbClr val="3f3f3f"/>
              </a:solidFill>
              <a:latin typeface="Calibri"/>
            </a:endParaRPr>
          </a:p>
          <a:p>
            <a:pPr lvl="2" marL="1143000" indent="-228600">
              <a:lnSpc>
                <a:spcPct val="90000"/>
              </a:lnSpc>
              <a:spcBef>
                <a:spcPts val="499"/>
              </a:spcBef>
              <a:buClr>
                <a:srgbClr val="eab200"/>
              </a:buClr>
              <a:buFont typeface="Arial"/>
              <a:buChar char="•"/>
            </a:pPr>
            <a:r>
              <a:rPr b="0" lang="fr-FR" sz="1800" spc="-1" strike="noStrike">
                <a:solidFill>
                  <a:srgbClr val="3f3f3f"/>
                </a:solidFill>
                <a:latin typeface="Calibri"/>
              </a:rPr>
              <a:t>Troisième niveau</a:t>
            </a:r>
            <a:endParaRPr b="0" lang="en-US" sz="1800" spc="-1" strike="noStrike">
              <a:solidFill>
                <a:srgbClr val="3f3f3f"/>
              </a:solidFill>
              <a:latin typeface="Calibri"/>
            </a:endParaRPr>
          </a:p>
          <a:p>
            <a:pPr lvl="3" marL="1600200" indent="-228600">
              <a:lnSpc>
                <a:spcPct val="90000"/>
              </a:lnSpc>
              <a:spcBef>
                <a:spcPts val="499"/>
              </a:spcBef>
              <a:buClr>
                <a:srgbClr val="eab200"/>
              </a:buClr>
              <a:buFont typeface="Arial"/>
              <a:buChar char="•"/>
            </a:pPr>
            <a:r>
              <a:rPr b="0" lang="fr-FR" sz="1600" spc="-1" strike="noStrike">
                <a:solidFill>
                  <a:srgbClr val="3f3f3f"/>
                </a:solidFill>
                <a:latin typeface="Calibri"/>
              </a:rPr>
              <a:t>Quatrième niveau</a:t>
            </a:r>
            <a:endParaRPr b="0" lang="en-IN" sz="1600" spc="-1" strike="noStrike">
              <a:solidFill>
                <a:srgbClr val="3f3f3f"/>
              </a:solidFill>
              <a:latin typeface="Calibri"/>
            </a:endParaRPr>
          </a:p>
          <a:p>
            <a:pPr lvl="4" marL="2057400" indent="-228600">
              <a:lnSpc>
                <a:spcPct val="90000"/>
              </a:lnSpc>
              <a:spcBef>
                <a:spcPts val="499"/>
              </a:spcBef>
              <a:buClr>
                <a:srgbClr val="eab200"/>
              </a:buClr>
              <a:buFont typeface="Arial"/>
              <a:buChar char="•"/>
            </a:pPr>
            <a:r>
              <a:rPr b="0" lang="fr-FR" sz="1600" spc="-1" strike="noStrike">
                <a:solidFill>
                  <a:srgbClr val="3f3f3f"/>
                </a:solidFill>
                <a:latin typeface="Calibri"/>
              </a:rPr>
              <a:t>Cinquième niveau</a:t>
            </a:r>
            <a:endParaRPr b="0" lang="en-IN" sz="1600" spc="-1" strike="noStrike">
              <a:solidFill>
                <a:srgbClr val="3f3f3f"/>
              </a:solidFill>
              <a:latin typeface="Calibri"/>
            </a:endParaRPr>
          </a:p>
        </p:txBody>
      </p:sp>
      <p:sp>
        <p:nvSpPr>
          <p:cNvPr id="90" name="Triangle rectangle 23"/>
          <p:cNvSpPr/>
          <p:nvPr/>
        </p:nvSpPr>
        <p:spPr>
          <a:xfrm flipH="1" flipV="1">
            <a:off x="1838520" y="0"/>
            <a:ext cx="10351800" cy="563832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91" name="Parallélogramme 24"/>
          <p:cNvSpPr/>
          <p:nvPr/>
        </p:nvSpPr>
        <p:spPr>
          <a:xfrm flipH="1">
            <a:off x="2977560" y="0"/>
            <a:ext cx="4120920" cy="1307880"/>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2" name="Connecteur droit 33"/>
          <p:cNvSpPr/>
          <p:nvPr/>
        </p:nvSpPr>
        <p:spPr>
          <a:xfrm flipV="1">
            <a:off x="6375240" y="5046840"/>
            <a:ext cx="1524600" cy="1803600"/>
          </a:xfrm>
          <a:prstGeom prst="line">
            <a:avLst/>
          </a:prstGeom>
          <a:ln>
            <a:solidFill>
              <a:srgbClr val="eab200"/>
            </a:solidFill>
          </a:ln>
        </p:spPr>
        <p:style>
          <a:lnRef idx="1">
            <a:schemeClr val="accent1"/>
          </a:lnRef>
          <a:fillRef idx="0">
            <a:schemeClr val="accent1"/>
          </a:fillRef>
          <a:effectRef idx="0">
            <a:schemeClr val="accent1"/>
          </a:effectRef>
          <a:fontRef idx="minor"/>
        </p:style>
      </p:sp>
      <p:sp>
        <p:nvSpPr>
          <p:cNvPr id="93" name="PlaceHolder 2"/>
          <p:cNvSpPr>
            <a:spLocks noGrp="1"/>
          </p:cNvSpPr>
          <p:nvPr>
            <p:ph type="body"/>
          </p:nvPr>
        </p:nvSpPr>
        <p:spPr>
          <a:xfrm>
            <a:off x="531360" y="2563560"/>
            <a:ext cx="7342200" cy="60840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fr-FR" sz="2000" spc="299" strike="noStrike">
                <a:solidFill>
                  <a:srgbClr val="014067"/>
                </a:solidFill>
                <a:latin typeface="Calibri"/>
              </a:rPr>
              <a:t>CLIQUEZ POUR LE STYLE DE SOUS-TITRE</a:t>
            </a:r>
            <a:endParaRPr b="0" lang="en-US" sz="2000" spc="-1" strike="noStrike">
              <a:solidFill>
                <a:srgbClr val="3f3f3f"/>
              </a:solidFill>
              <a:latin typeface="Calibri"/>
            </a:endParaRPr>
          </a:p>
        </p:txBody>
      </p:sp>
      <p:sp>
        <p:nvSpPr>
          <p:cNvPr id="94" name="PlaceHolder 3"/>
          <p:cNvSpPr>
            <a:spLocks noGrp="1"/>
          </p:cNvSpPr>
          <p:nvPr>
            <p:ph type="title"/>
          </p:nvPr>
        </p:nvSpPr>
        <p:spPr>
          <a:xfrm>
            <a:off x="531360" y="1308600"/>
            <a:ext cx="7342200" cy="1215360"/>
          </a:xfrm>
          <a:prstGeom prst="rect">
            <a:avLst/>
          </a:prstGeom>
          <a:noFill/>
          <a:ln w="0">
            <a:noFill/>
          </a:ln>
        </p:spPr>
        <p:txBody>
          <a:bodyPr bIns="0" anchor="b">
            <a:normAutofit fontScale="96000"/>
          </a:bodyPr>
          <a:p>
            <a:pPr>
              <a:lnSpc>
                <a:spcPct val="90000"/>
              </a:lnSpc>
              <a:buNone/>
            </a:pPr>
            <a:r>
              <a:rPr b="1" lang="fr-FR" sz="4400" spc="-1" strike="noStrike">
                <a:solidFill>
                  <a:srgbClr val="00194c"/>
                </a:solidFill>
                <a:latin typeface="Calibri"/>
              </a:rPr>
              <a:t>Cliquez pour modifier </a:t>
            </a:r>
            <a:br/>
            <a:r>
              <a:rPr b="1" lang="fr-FR" sz="4400" spc="-1" strike="noStrike">
                <a:solidFill>
                  <a:srgbClr val="00194c"/>
                </a:solidFill>
                <a:latin typeface="Calibri"/>
              </a:rPr>
              <a:t>Le style du titre du masque </a:t>
            </a:r>
            <a:endParaRPr b="0" lang="fr-FR" sz="4400" spc="-1" strike="noStrike">
              <a:solidFill>
                <a:srgbClr val="3f3f3f"/>
              </a:solidFill>
              <a:latin typeface="Calibri"/>
            </a:endParaRPr>
          </a:p>
        </p:txBody>
      </p:sp>
      <p:sp>
        <p:nvSpPr>
          <p:cNvPr id="95" name="PlaceHolder 4"/>
          <p:cNvSpPr>
            <a:spLocks noGrp="1"/>
          </p:cNvSpPr>
          <p:nvPr>
            <p:ph type="body"/>
          </p:nvPr>
        </p:nvSpPr>
        <p:spPr>
          <a:xfrm>
            <a:off x="6603840" y="0"/>
            <a:ext cx="5587560" cy="6872040"/>
          </a:xfrm>
          <a:prstGeom prst="rect">
            <a:avLst/>
          </a:prstGeom>
          <a:solidFill>
            <a:srgbClr val="d9d9d9"/>
          </a:solidFill>
          <a:ln w="0">
            <a:noFill/>
          </a:ln>
        </p:spPr>
        <p:txBody>
          <a:bodyPr lIns="90000" rIns="90000" tIns="45000" bIns="45000" anchor="ctr">
            <a:noAutofit/>
          </a:bodyPr>
          <a:p>
            <a:pPr algn="ctr">
              <a:lnSpc>
                <a:spcPct val="100000"/>
              </a:lnSpc>
              <a:buNone/>
              <a:tabLst>
                <a:tab algn="l" pos="0"/>
              </a:tabLst>
            </a:pPr>
            <a:r>
              <a:rPr b="0" lang="fr-FR" sz="1800" spc="-1" strike="noStrike">
                <a:solidFill>
                  <a:srgbClr val="3f3f3f"/>
                </a:solidFill>
                <a:latin typeface="Calibri"/>
              </a:rPr>
              <a:t>Cliquez sur l'icône pour ajouter une image</a:t>
            </a:r>
            <a:endParaRPr b="0" lang="en-US" sz="1800" spc="-1" strike="noStrike">
              <a:solidFill>
                <a:srgbClr val="3f3f3f"/>
              </a:solidFill>
              <a:latin typeface="Calibri"/>
            </a:endParaRPr>
          </a:p>
        </p:txBody>
      </p:sp>
      <p:sp>
        <p:nvSpPr>
          <p:cNvPr id="96" name="PlaceHolder 5"/>
          <p:cNvSpPr>
            <a:spLocks noGrp="1"/>
          </p:cNvSpPr>
          <p:nvPr>
            <p:ph type="ftr"/>
          </p:nvPr>
        </p:nvSpPr>
        <p:spPr>
          <a:xfrm>
            <a:off x="338400" y="6356520"/>
            <a:ext cx="4114440" cy="364680"/>
          </a:xfrm>
          <a:prstGeom prst="rect">
            <a:avLst/>
          </a:prstGeom>
          <a:noFill/>
          <a:ln w="0">
            <a:noFill/>
          </a:ln>
        </p:spPr>
        <p:txBody>
          <a:bodyPr anchor="ctr">
            <a:noAutofit/>
          </a:bodyPr>
          <a:p>
            <a:pPr>
              <a:lnSpc>
                <a:spcPct val="100000"/>
              </a:lnSpc>
              <a:buNone/>
            </a:pPr>
            <a:r>
              <a:rPr b="0" lang="fr-FR" sz="1200" spc="-1" strike="noStrike">
                <a:solidFill>
                  <a:srgbClr val="a5a5a5"/>
                </a:solidFill>
                <a:latin typeface="Calibri"/>
              </a:rPr>
              <a:t>Ajouter un pied de page</a:t>
            </a:r>
            <a:endParaRPr b="0" lang="fr-FR" sz="1200" spc="-1" strike="noStrike">
              <a:latin typeface="Times New Roman"/>
            </a:endParaRPr>
          </a:p>
        </p:txBody>
      </p:sp>
      <p:sp>
        <p:nvSpPr>
          <p:cNvPr id="97" name="PlaceHolder 6"/>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5D6D3F54-F175-42F0-B387-498CAC085195}" type="slidenum">
              <a:rPr b="0" lang="fr-FR" sz="1200" spc="-1" strike="noStrike">
                <a:solidFill>
                  <a:srgbClr val="a5a5a5"/>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Triangle rectangle 34"/>
          <p:cNvSpPr/>
          <p:nvPr/>
        </p:nvSpPr>
        <p:spPr>
          <a:xfrm flipH="1" flipV="1">
            <a:off x="1838520" y="0"/>
            <a:ext cx="10351800" cy="563832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35" name="PlaceHolder 1"/>
          <p:cNvSpPr>
            <a:spLocks noGrp="1"/>
          </p:cNvSpPr>
          <p:nvPr>
            <p:ph type="body"/>
          </p:nvPr>
        </p:nvSpPr>
        <p:spPr>
          <a:xfrm>
            <a:off x="6170040" y="1434960"/>
            <a:ext cx="6021360" cy="5422680"/>
          </a:xfrm>
          <a:prstGeom prst="rect">
            <a:avLst/>
          </a:prstGeom>
          <a:solidFill>
            <a:srgbClr val="d9d9d9"/>
          </a:solidFill>
          <a:ln w="0">
            <a:noFill/>
          </a:ln>
        </p:spPr>
        <p:txBody>
          <a:bodyPr lIns="90000" rIns="365760" tIns="45000" bIns="45000" anchor="ctr">
            <a:noAutofit/>
          </a:bodyPr>
          <a:p>
            <a:pPr algn="r">
              <a:lnSpc>
                <a:spcPct val="100000"/>
              </a:lnSpc>
              <a:buNone/>
              <a:tabLst>
                <a:tab algn="l" pos="0"/>
              </a:tabLst>
            </a:pPr>
            <a:r>
              <a:rPr b="0" lang="fr-FR" sz="1800" spc="-1" strike="noStrike">
                <a:solidFill>
                  <a:srgbClr val="3f3f3f"/>
                </a:solidFill>
                <a:latin typeface="Calibri"/>
              </a:rPr>
              <a:t>Cliquez sur l'icône pour ajouter une image</a:t>
            </a:r>
            <a:endParaRPr b="0" lang="en-US" sz="1800" spc="-1" strike="noStrike">
              <a:solidFill>
                <a:srgbClr val="3f3f3f"/>
              </a:solidFill>
              <a:latin typeface="Calibri"/>
            </a:endParaRPr>
          </a:p>
        </p:txBody>
      </p:sp>
      <p:sp>
        <p:nvSpPr>
          <p:cNvPr id="136" name="PlaceHolder 2"/>
          <p:cNvSpPr>
            <a:spLocks noGrp="1"/>
          </p:cNvSpPr>
          <p:nvPr>
            <p:ph type="body"/>
          </p:nvPr>
        </p:nvSpPr>
        <p:spPr>
          <a:xfrm>
            <a:off x="531360" y="3196800"/>
            <a:ext cx="4942440" cy="2957760"/>
          </a:xfrm>
          <a:prstGeom prst="rect">
            <a:avLst/>
          </a:prstGeom>
          <a:noFill/>
          <a:ln w="0">
            <a:noFill/>
          </a:ln>
        </p:spPr>
        <p:txBody>
          <a:bodyPr lIns="90000" rIns="90000" tIns="45000" bIns="45000" anchor="t">
            <a:normAutofit/>
          </a:bodyPr>
          <a:p>
            <a:pPr marL="228600" indent="-228600">
              <a:lnSpc>
                <a:spcPct val="90000"/>
              </a:lnSpc>
              <a:spcBef>
                <a:spcPts val="1001"/>
              </a:spcBef>
              <a:buClr>
                <a:srgbClr val="eab200"/>
              </a:buClr>
              <a:buFont typeface="Arial"/>
              <a:buChar char="•"/>
            </a:pPr>
            <a:r>
              <a:rPr b="0" lang="fr-FR" sz="2400" spc="-1" strike="noStrike">
                <a:solidFill>
                  <a:srgbClr val="3f3f3f"/>
                </a:solidFill>
                <a:latin typeface="Calibri"/>
              </a:rPr>
              <a:t>Modifier les styles du texte du masque</a:t>
            </a:r>
            <a:endParaRPr b="0" lang="en-US" sz="2400" spc="-1" strike="noStrike">
              <a:solidFill>
                <a:srgbClr val="3f3f3f"/>
              </a:solidFill>
              <a:latin typeface="Calibri"/>
            </a:endParaRPr>
          </a:p>
          <a:p>
            <a:pPr lvl="1" marL="685800" indent="-228600">
              <a:lnSpc>
                <a:spcPct val="90000"/>
              </a:lnSpc>
              <a:spcBef>
                <a:spcPts val="499"/>
              </a:spcBef>
              <a:buClr>
                <a:srgbClr val="eab200"/>
              </a:buClr>
              <a:buFont typeface="Arial"/>
              <a:buChar char="•"/>
            </a:pPr>
            <a:r>
              <a:rPr b="0" lang="fr-FR" sz="2000" spc="-1" strike="noStrike">
                <a:solidFill>
                  <a:srgbClr val="3f3f3f"/>
                </a:solidFill>
                <a:latin typeface="Calibri"/>
              </a:rPr>
              <a:t>Deuxième niveau</a:t>
            </a:r>
            <a:endParaRPr b="0" lang="en-US" sz="2000" spc="-1" strike="noStrike">
              <a:solidFill>
                <a:srgbClr val="3f3f3f"/>
              </a:solidFill>
              <a:latin typeface="Calibri"/>
            </a:endParaRPr>
          </a:p>
          <a:p>
            <a:pPr lvl="2" marL="1143000" indent="-228600">
              <a:lnSpc>
                <a:spcPct val="90000"/>
              </a:lnSpc>
              <a:spcBef>
                <a:spcPts val="499"/>
              </a:spcBef>
              <a:buClr>
                <a:srgbClr val="eab200"/>
              </a:buClr>
              <a:buFont typeface="Arial"/>
              <a:buChar char="•"/>
            </a:pPr>
            <a:r>
              <a:rPr b="0" lang="fr-FR" sz="1800" spc="-1" strike="noStrike">
                <a:solidFill>
                  <a:srgbClr val="3f3f3f"/>
                </a:solidFill>
                <a:latin typeface="Calibri"/>
              </a:rPr>
              <a:t>Troisième niveau</a:t>
            </a:r>
            <a:endParaRPr b="0" lang="en-US" sz="1800" spc="-1" strike="noStrike">
              <a:solidFill>
                <a:srgbClr val="3f3f3f"/>
              </a:solidFill>
              <a:latin typeface="Calibri"/>
            </a:endParaRPr>
          </a:p>
          <a:p>
            <a:pPr lvl="3" marL="1600200" indent="-228600">
              <a:lnSpc>
                <a:spcPct val="90000"/>
              </a:lnSpc>
              <a:spcBef>
                <a:spcPts val="499"/>
              </a:spcBef>
              <a:buClr>
                <a:srgbClr val="eab200"/>
              </a:buClr>
              <a:buFont typeface="Arial"/>
              <a:buChar char="•"/>
            </a:pPr>
            <a:r>
              <a:rPr b="0" lang="fr-FR" sz="1600" spc="-1" strike="noStrike">
                <a:solidFill>
                  <a:srgbClr val="3f3f3f"/>
                </a:solidFill>
                <a:latin typeface="Calibri"/>
              </a:rPr>
              <a:t>Quatrième niveau</a:t>
            </a:r>
            <a:endParaRPr b="0" lang="en-IN" sz="1600" spc="-1" strike="noStrike">
              <a:solidFill>
                <a:srgbClr val="3f3f3f"/>
              </a:solidFill>
              <a:latin typeface="Calibri"/>
            </a:endParaRPr>
          </a:p>
          <a:p>
            <a:pPr lvl="4" marL="2057400" indent="-228600">
              <a:lnSpc>
                <a:spcPct val="90000"/>
              </a:lnSpc>
              <a:spcBef>
                <a:spcPts val="499"/>
              </a:spcBef>
              <a:buClr>
                <a:srgbClr val="eab200"/>
              </a:buClr>
              <a:buFont typeface="Arial"/>
              <a:buChar char="•"/>
            </a:pPr>
            <a:r>
              <a:rPr b="0" lang="fr-FR" sz="1600" spc="-1" strike="noStrike">
                <a:solidFill>
                  <a:srgbClr val="3f3f3f"/>
                </a:solidFill>
                <a:latin typeface="Calibri"/>
              </a:rPr>
              <a:t>Cinquième niveau</a:t>
            </a:r>
            <a:endParaRPr b="0" lang="en-IN" sz="1600" spc="-1" strike="noStrike">
              <a:solidFill>
                <a:srgbClr val="3f3f3f"/>
              </a:solidFill>
              <a:latin typeface="Calibri"/>
            </a:endParaRPr>
          </a:p>
        </p:txBody>
      </p:sp>
      <p:sp>
        <p:nvSpPr>
          <p:cNvPr id="137" name="Parallélogramme 24"/>
          <p:cNvSpPr/>
          <p:nvPr/>
        </p:nvSpPr>
        <p:spPr>
          <a:xfrm flipH="1">
            <a:off x="2977560" y="0"/>
            <a:ext cx="4120920" cy="1307880"/>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8" name="Connecteur droit 33"/>
          <p:cNvSpPr/>
          <p:nvPr/>
        </p:nvSpPr>
        <p:spPr>
          <a:xfrm flipV="1">
            <a:off x="10352160" y="1185120"/>
            <a:ext cx="1839600" cy="1634040"/>
          </a:xfrm>
          <a:prstGeom prst="line">
            <a:avLst/>
          </a:prstGeom>
          <a:ln>
            <a:solidFill>
              <a:srgbClr val="eab200"/>
            </a:solidFill>
          </a:ln>
        </p:spPr>
        <p:style>
          <a:lnRef idx="1">
            <a:schemeClr val="accent1"/>
          </a:lnRef>
          <a:fillRef idx="0">
            <a:schemeClr val="accent1"/>
          </a:fillRef>
          <a:effectRef idx="0">
            <a:schemeClr val="accent1"/>
          </a:effectRef>
          <a:fontRef idx="minor"/>
        </p:style>
      </p:sp>
      <p:sp>
        <p:nvSpPr>
          <p:cNvPr id="139" name="PlaceHolder 3"/>
          <p:cNvSpPr>
            <a:spLocks noGrp="1"/>
          </p:cNvSpPr>
          <p:nvPr>
            <p:ph type="body"/>
          </p:nvPr>
        </p:nvSpPr>
        <p:spPr>
          <a:xfrm>
            <a:off x="531360" y="2563560"/>
            <a:ext cx="7342200" cy="60840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fr-FR" sz="2000" spc="299" strike="noStrike">
                <a:solidFill>
                  <a:srgbClr val="014067"/>
                </a:solidFill>
                <a:latin typeface="Calibri"/>
              </a:rPr>
              <a:t>CLIQUEZ POUR LE STYLE DE SOUS-TITRE</a:t>
            </a:r>
            <a:endParaRPr b="0" lang="en-US" sz="2000" spc="-1" strike="noStrike">
              <a:solidFill>
                <a:srgbClr val="3f3f3f"/>
              </a:solidFill>
              <a:latin typeface="Calibri"/>
            </a:endParaRPr>
          </a:p>
        </p:txBody>
      </p:sp>
      <p:sp>
        <p:nvSpPr>
          <p:cNvPr id="140" name="Zone de texte 16"/>
          <p:cNvSpPr/>
          <p:nvPr/>
        </p:nvSpPr>
        <p:spPr>
          <a:xfrm>
            <a:off x="11078280" y="237600"/>
            <a:ext cx="804240" cy="6080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fr-FR" sz="3400" spc="-1" strike="noStrike">
                <a:solidFill>
                  <a:srgbClr val="00194c"/>
                </a:solidFill>
                <a:latin typeface="Arial Black"/>
              </a:rPr>
              <a:t>FR</a:t>
            </a:r>
            <a:endParaRPr b="0" lang="fr-FR" sz="3400" spc="-1" strike="noStrike">
              <a:latin typeface="Arial"/>
            </a:endParaRPr>
          </a:p>
        </p:txBody>
      </p:sp>
      <p:sp>
        <p:nvSpPr>
          <p:cNvPr id="141" name="PlaceHolder 4"/>
          <p:cNvSpPr>
            <a:spLocks noGrp="1"/>
          </p:cNvSpPr>
          <p:nvPr>
            <p:ph type="title"/>
          </p:nvPr>
        </p:nvSpPr>
        <p:spPr>
          <a:xfrm>
            <a:off x="531360" y="1308600"/>
            <a:ext cx="7342200" cy="1215360"/>
          </a:xfrm>
          <a:prstGeom prst="rect">
            <a:avLst/>
          </a:prstGeom>
          <a:noFill/>
          <a:ln w="0">
            <a:noFill/>
          </a:ln>
        </p:spPr>
        <p:txBody>
          <a:bodyPr bIns="0" anchor="b">
            <a:normAutofit fontScale="96000"/>
          </a:bodyPr>
          <a:p>
            <a:pPr>
              <a:lnSpc>
                <a:spcPct val="90000"/>
              </a:lnSpc>
              <a:buNone/>
            </a:pPr>
            <a:r>
              <a:rPr b="1" lang="fr-FR" sz="4400" spc="-1" strike="noStrike">
                <a:solidFill>
                  <a:srgbClr val="00194c"/>
                </a:solidFill>
                <a:latin typeface="Calibri"/>
              </a:rPr>
              <a:t>Cliquez pour modifier </a:t>
            </a:r>
            <a:br/>
            <a:r>
              <a:rPr b="1" lang="fr-FR" sz="4400" spc="-1" strike="noStrike">
                <a:solidFill>
                  <a:srgbClr val="00194c"/>
                </a:solidFill>
                <a:latin typeface="Calibri"/>
              </a:rPr>
              <a:t>Le style du titre du masque </a:t>
            </a:r>
            <a:endParaRPr b="0" lang="fr-FR" sz="4400" spc="-1" strike="noStrike">
              <a:solidFill>
                <a:srgbClr val="3f3f3f"/>
              </a:solidFill>
              <a:latin typeface="Calibri"/>
            </a:endParaRPr>
          </a:p>
        </p:txBody>
      </p:sp>
      <p:sp>
        <p:nvSpPr>
          <p:cNvPr id="142" name="PlaceHolder 5"/>
          <p:cNvSpPr>
            <a:spLocks noGrp="1"/>
          </p:cNvSpPr>
          <p:nvPr>
            <p:ph type="ftr"/>
          </p:nvPr>
        </p:nvSpPr>
        <p:spPr>
          <a:xfrm>
            <a:off x="338400" y="6356520"/>
            <a:ext cx="4114440" cy="364680"/>
          </a:xfrm>
          <a:prstGeom prst="rect">
            <a:avLst/>
          </a:prstGeom>
          <a:noFill/>
          <a:ln w="0">
            <a:noFill/>
          </a:ln>
        </p:spPr>
        <p:txBody>
          <a:bodyPr anchor="ctr">
            <a:noAutofit/>
          </a:bodyPr>
          <a:p>
            <a:pPr>
              <a:lnSpc>
                <a:spcPct val="100000"/>
              </a:lnSpc>
              <a:buNone/>
            </a:pPr>
            <a:r>
              <a:rPr b="0" lang="fr-FR" sz="1200" spc="-1" strike="noStrike">
                <a:solidFill>
                  <a:srgbClr val="a5a5a5"/>
                </a:solidFill>
                <a:latin typeface="Calibri"/>
              </a:rPr>
              <a:t>Ajouter un pied de page</a:t>
            </a:r>
            <a:endParaRPr b="0" lang="fr-FR" sz="1200" spc="-1" strike="noStrike">
              <a:latin typeface="Times New Roman"/>
            </a:endParaRPr>
          </a:p>
        </p:txBody>
      </p:sp>
      <p:sp>
        <p:nvSpPr>
          <p:cNvPr id="143" name="PlaceHolder 6"/>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7810A9F2-449C-4E09-B4E2-FF827026418E}" type="slidenum">
              <a:rPr b="0" lang="fr-FR" sz="1200" spc="-1" strike="noStrike">
                <a:solidFill>
                  <a:srgbClr val="a5a5a5"/>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Connecteur droit 21"/>
          <p:cNvSpPr/>
          <p:nvPr/>
        </p:nvSpPr>
        <p:spPr>
          <a:xfrm flipH="1" flipV="1">
            <a:off x="-9000" y="3633840"/>
            <a:ext cx="1912320" cy="1572840"/>
          </a:xfrm>
          <a:prstGeom prst="line">
            <a:avLst/>
          </a:prstGeom>
          <a:ln>
            <a:solidFill>
              <a:srgbClr val="eab200"/>
            </a:solidFill>
          </a:ln>
        </p:spPr>
        <p:style>
          <a:lnRef idx="1">
            <a:schemeClr val="accent1"/>
          </a:lnRef>
          <a:fillRef idx="0">
            <a:schemeClr val="accent1"/>
          </a:fillRef>
          <a:effectRef idx="0">
            <a:schemeClr val="accent1"/>
          </a:effectRef>
          <a:fontRef idx="minor"/>
        </p:style>
      </p:sp>
      <p:grpSp>
        <p:nvGrpSpPr>
          <p:cNvPr id="181" name="Groupe 22"/>
          <p:cNvGrpSpPr/>
          <p:nvPr/>
        </p:nvGrpSpPr>
        <p:grpSpPr>
          <a:xfrm>
            <a:off x="7561080" y="0"/>
            <a:ext cx="4767120" cy="3540600"/>
            <a:chOff x="7561080" y="0"/>
            <a:chExt cx="4767120" cy="3540600"/>
          </a:xfrm>
        </p:grpSpPr>
        <p:sp>
          <p:nvSpPr>
            <p:cNvPr id="182" name="Bande diagonale 25"/>
            <p:cNvSpPr/>
            <p:nvPr/>
          </p:nvSpPr>
          <p:spPr>
            <a:xfrm flipH="1">
              <a:off x="7560720" y="0"/>
              <a:ext cx="4639320" cy="3540600"/>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83" name="Connecteur droit 27"/>
            <p:cNvSpPr/>
            <p:nvPr/>
          </p:nvSpPr>
          <p:spPr>
            <a:xfrm flipH="1" flipV="1">
              <a:off x="9526320" y="0"/>
              <a:ext cx="1240920" cy="963720"/>
            </a:xfrm>
            <a:prstGeom prst="line">
              <a:avLst/>
            </a:prstGeom>
            <a:ln>
              <a:solidFill>
                <a:srgbClr val="ffffff">
                  <a:lumMod val="75000"/>
                </a:srgbClr>
              </a:solidFill>
            </a:ln>
          </p:spPr>
          <p:style>
            <a:lnRef idx="1">
              <a:schemeClr val="accent1"/>
            </a:lnRef>
            <a:fillRef idx="0">
              <a:schemeClr val="accent1"/>
            </a:fillRef>
            <a:effectRef idx="0">
              <a:schemeClr val="accent1"/>
            </a:effectRef>
            <a:fontRef idx="minor"/>
          </p:style>
        </p:sp>
        <p:sp>
          <p:nvSpPr>
            <p:cNvPr id="184" name="Parallélogramme 29"/>
            <p:cNvSpPr/>
            <p:nvPr/>
          </p:nvSpPr>
          <p:spPr>
            <a:xfrm flipH="1" rot="2178600">
              <a:off x="11038680" y="1199880"/>
              <a:ext cx="1353960" cy="225720"/>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pSp>
      <p:sp>
        <p:nvSpPr>
          <p:cNvPr id="185" name="PlaceHolder 1"/>
          <p:cNvSpPr>
            <a:spLocks noGrp="1"/>
          </p:cNvSpPr>
          <p:nvPr>
            <p:ph type="body"/>
          </p:nvPr>
        </p:nvSpPr>
        <p:spPr>
          <a:xfrm>
            <a:off x="520560" y="2104920"/>
            <a:ext cx="5474880" cy="780840"/>
          </a:xfrm>
          <a:prstGeom prst="rect">
            <a:avLst/>
          </a:prstGeom>
          <a:noFill/>
          <a:ln w="0">
            <a:noFill/>
          </a:ln>
        </p:spPr>
        <p:txBody>
          <a:bodyPr lIns="90000" rIns="90000" tIns="45000" bIns="45000" anchor="b">
            <a:normAutofit fontScale="90000"/>
          </a:bodyPr>
          <a:p>
            <a:pPr>
              <a:lnSpc>
                <a:spcPct val="100000"/>
              </a:lnSpc>
              <a:buNone/>
              <a:tabLst>
                <a:tab algn="l" pos="0"/>
              </a:tabLst>
            </a:pPr>
            <a:r>
              <a:rPr b="1" lang="fr-FR" sz="2800" spc="-1" strike="noStrike">
                <a:solidFill>
                  <a:srgbClr val="3f3f3f"/>
                </a:solidFill>
                <a:latin typeface="Calibri"/>
              </a:rPr>
              <a:t>Modifier les styles du texte du masque</a:t>
            </a:r>
            <a:endParaRPr b="0" lang="en-US" sz="2800" spc="-1" strike="noStrike">
              <a:solidFill>
                <a:srgbClr val="3f3f3f"/>
              </a:solidFill>
              <a:latin typeface="Calibri"/>
            </a:endParaRPr>
          </a:p>
        </p:txBody>
      </p:sp>
      <p:sp>
        <p:nvSpPr>
          <p:cNvPr id="186" name="PlaceHolder 2"/>
          <p:cNvSpPr>
            <a:spLocks noGrp="1"/>
          </p:cNvSpPr>
          <p:nvPr>
            <p:ph type="body"/>
          </p:nvPr>
        </p:nvSpPr>
        <p:spPr>
          <a:xfrm>
            <a:off x="520560" y="2886120"/>
            <a:ext cx="5474880" cy="3231720"/>
          </a:xfrm>
          <a:prstGeom prst="rect">
            <a:avLst/>
          </a:prstGeom>
          <a:noFill/>
          <a:ln w="0">
            <a:noFill/>
          </a:ln>
        </p:spPr>
        <p:txBody>
          <a:bodyPr lIns="90000" rIns="90000" tIns="45000" bIns="45000" anchor="t">
            <a:normAutofit/>
          </a:bodyPr>
          <a:p>
            <a:pPr marL="228600" indent="-228600">
              <a:lnSpc>
                <a:spcPct val="90000"/>
              </a:lnSpc>
              <a:spcBef>
                <a:spcPts val="1001"/>
              </a:spcBef>
              <a:buClr>
                <a:srgbClr val="eab200"/>
              </a:buClr>
              <a:buFont typeface="Arial"/>
              <a:buChar char="•"/>
            </a:pPr>
            <a:r>
              <a:rPr b="0" lang="fr-FR" sz="2400" spc="-1" strike="noStrike">
                <a:solidFill>
                  <a:srgbClr val="3f3f3f"/>
                </a:solidFill>
                <a:latin typeface="Calibri"/>
              </a:rPr>
              <a:t>Modifier les styles du texte du masque</a:t>
            </a:r>
            <a:endParaRPr b="0" lang="en-US" sz="2400" spc="-1" strike="noStrike">
              <a:solidFill>
                <a:srgbClr val="3f3f3f"/>
              </a:solidFill>
              <a:latin typeface="Calibri"/>
            </a:endParaRPr>
          </a:p>
          <a:p>
            <a:pPr lvl="1" marL="685800" indent="-228600">
              <a:lnSpc>
                <a:spcPct val="90000"/>
              </a:lnSpc>
              <a:spcBef>
                <a:spcPts val="499"/>
              </a:spcBef>
              <a:buClr>
                <a:srgbClr val="eab200"/>
              </a:buClr>
              <a:buFont typeface="Arial"/>
              <a:buChar char="•"/>
            </a:pPr>
            <a:r>
              <a:rPr b="0" lang="fr-FR" sz="2000" spc="-1" strike="noStrike">
                <a:solidFill>
                  <a:srgbClr val="3f3f3f"/>
                </a:solidFill>
                <a:latin typeface="Calibri"/>
              </a:rPr>
              <a:t>Deuxième niveau</a:t>
            </a:r>
            <a:endParaRPr b="0" lang="en-US" sz="2000" spc="-1" strike="noStrike">
              <a:solidFill>
                <a:srgbClr val="3f3f3f"/>
              </a:solidFill>
              <a:latin typeface="Calibri"/>
            </a:endParaRPr>
          </a:p>
          <a:p>
            <a:pPr lvl="2" marL="1143000" indent="-228600">
              <a:lnSpc>
                <a:spcPct val="90000"/>
              </a:lnSpc>
              <a:spcBef>
                <a:spcPts val="499"/>
              </a:spcBef>
              <a:buClr>
                <a:srgbClr val="eab200"/>
              </a:buClr>
              <a:buFont typeface="Arial"/>
              <a:buChar char="•"/>
            </a:pPr>
            <a:r>
              <a:rPr b="0" lang="fr-FR" sz="1800" spc="-1" strike="noStrike">
                <a:solidFill>
                  <a:srgbClr val="3f3f3f"/>
                </a:solidFill>
                <a:latin typeface="Calibri"/>
              </a:rPr>
              <a:t>Troisième niveau</a:t>
            </a:r>
            <a:endParaRPr b="0" lang="en-US" sz="1800" spc="-1" strike="noStrike">
              <a:solidFill>
                <a:srgbClr val="3f3f3f"/>
              </a:solidFill>
              <a:latin typeface="Calibri"/>
            </a:endParaRPr>
          </a:p>
          <a:p>
            <a:pPr lvl="3" marL="1600200" indent="-228600">
              <a:lnSpc>
                <a:spcPct val="90000"/>
              </a:lnSpc>
              <a:spcBef>
                <a:spcPts val="499"/>
              </a:spcBef>
              <a:buClr>
                <a:srgbClr val="eab200"/>
              </a:buClr>
              <a:buFont typeface="Arial"/>
              <a:buChar char="•"/>
            </a:pPr>
            <a:r>
              <a:rPr b="0" lang="fr-FR" sz="1600" spc="-1" strike="noStrike">
                <a:solidFill>
                  <a:srgbClr val="3f3f3f"/>
                </a:solidFill>
                <a:latin typeface="Calibri"/>
              </a:rPr>
              <a:t>Quatrième niveau</a:t>
            </a:r>
            <a:endParaRPr b="0" lang="en-IN" sz="1600" spc="-1" strike="noStrike">
              <a:solidFill>
                <a:srgbClr val="3f3f3f"/>
              </a:solidFill>
              <a:latin typeface="Calibri"/>
            </a:endParaRPr>
          </a:p>
          <a:p>
            <a:pPr lvl="4" marL="2057400" indent="-228600">
              <a:lnSpc>
                <a:spcPct val="90000"/>
              </a:lnSpc>
              <a:spcBef>
                <a:spcPts val="499"/>
              </a:spcBef>
              <a:buClr>
                <a:srgbClr val="eab200"/>
              </a:buClr>
              <a:buFont typeface="Arial"/>
              <a:buChar char="•"/>
            </a:pPr>
            <a:r>
              <a:rPr b="0" lang="fr-FR" sz="1600" spc="-1" strike="noStrike">
                <a:solidFill>
                  <a:srgbClr val="3f3f3f"/>
                </a:solidFill>
                <a:latin typeface="Calibri"/>
              </a:rPr>
              <a:t>Cinquième niveau</a:t>
            </a:r>
            <a:endParaRPr b="0" lang="en-IN" sz="1600" spc="-1" strike="noStrike">
              <a:solidFill>
                <a:srgbClr val="3f3f3f"/>
              </a:solidFill>
              <a:latin typeface="Calibri"/>
            </a:endParaRPr>
          </a:p>
        </p:txBody>
      </p:sp>
      <p:sp>
        <p:nvSpPr>
          <p:cNvPr id="187" name="PlaceHolder 3"/>
          <p:cNvSpPr>
            <a:spLocks noGrp="1"/>
          </p:cNvSpPr>
          <p:nvPr>
            <p:ph type="body"/>
          </p:nvPr>
        </p:nvSpPr>
        <p:spPr>
          <a:xfrm>
            <a:off x="6186600" y="2104920"/>
            <a:ext cx="5475240" cy="780840"/>
          </a:xfrm>
          <a:prstGeom prst="rect">
            <a:avLst/>
          </a:prstGeom>
          <a:noFill/>
          <a:ln w="0">
            <a:noFill/>
          </a:ln>
        </p:spPr>
        <p:txBody>
          <a:bodyPr lIns="90000" rIns="90000" tIns="45000" bIns="45000" anchor="b">
            <a:normAutofit fontScale="90000"/>
          </a:bodyPr>
          <a:p>
            <a:pPr>
              <a:lnSpc>
                <a:spcPct val="100000"/>
              </a:lnSpc>
              <a:spcBef>
                <a:spcPts val="1001"/>
              </a:spcBef>
              <a:buNone/>
              <a:tabLst>
                <a:tab algn="l" pos="0"/>
              </a:tabLst>
            </a:pPr>
            <a:r>
              <a:rPr b="1" lang="fr-FR" sz="2800" spc="-1" strike="noStrike">
                <a:solidFill>
                  <a:srgbClr val="3f3f3f"/>
                </a:solidFill>
                <a:latin typeface="Calibri"/>
              </a:rPr>
              <a:t>Modifier les styles du texte du masque</a:t>
            </a:r>
            <a:endParaRPr b="0" lang="en-US" sz="2800" spc="-1" strike="noStrike">
              <a:solidFill>
                <a:srgbClr val="3f3f3f"/>
              </a:solidFill>
              <a:latin typeface="Calibri"/>
            </a:endParaRPr>
          </a:p>
        </p:txBody>
      </p:sp>
      <p:sp>
        <p:nvSpPr>
          <p:cNvPr id="188" name="PlaceHolder 4"/>
          <p:cNvSpPr>
            <a:spLocks noGrp="1"/>
          </p:cNvSpPr>
          <p:nvPr>
            <p:ph type="body"/>
          </p:nvPr>
        </p:nvSpPr>
        <p:spPr>
          <a:xfrm>
            <a:off x="6186600" y="2886120"/>
            <a:ext cx="5475240" cy="3231720"/>
          </a:xfrm>
          <a:prstGeom prst="rect">
            <a:avLst/>
          </a:prstGeom>
          <a:noFill/>
          <a:ln w="0">
            <a:noFill/>
          </a:ln>
        </p:spPr>
        <p:txBody>
          <a:bodyPr lIns="90000" rIns="90000" tIns="45000" bIns="45000" anchor="t">
            <a:normAutofit/>
          </a:bodyPr>
          <a:p>
            <a:pPr marL="228600" indent="-228600">
              <a:lnSpc>
                <a:spcPct val="90000"/>
              </a:lnSpc>
              <a:spcBef>
                <a:spcPts val="1001"/>
              </a:spcBef>
              <a:buClr>
                <a:srgbClr val="eab200"/>
              </a:buClr>
              <a:buFont typeface="Arial"/>
              <a:buChar char="•"/>
            </a:pPr>
            <a:r>
              <a:rPr b="0" lang="fr-FR" sz="2400" spc="-1" strike="noStrike">
                <a:solidFill>
                  <a:srgbClr val="3f3f3f"/>
                </a:solidFill>
                <a:latin typeface="Calibri"/>
              </a:rPr>
              <a:t>Modifier les styles du texte du masque</a:t>
            </a:r>
            <a:endParaRPr b="0" lang="en-US" sz="2400" spc="-1" strike="noStrike">
              <a:solidFill>
                <a:srgbClr val="3f3f3f"/>
              </a:solidFill>
              <a:latin typeface="Calibri"/>
            </a:endParaRPr>
          </a:p>
          <a:p>
            <a:pPr lvl="1" marL="685800" indent="-228600">
              <a:lnSpc>
                <a:spcPct val="90000"/>
              </a:lnSpc>
              <a:spcBef>
                <a:spcPts val="499"/>
              </a:spcBef>
              <a:buClr>
                <a:srgbClr val="eab200"/>
              </a:buClr>
              <a:buFont typeface="Arial"/>
              <a:buChar char="•"/>
            </a:pPr>
            <a:r>
              <a:rPr b="0" lang="fr-FR" sz="2000" spc="-1" strike="noStrike">
                <a:solidFill>
                  <a:srgbClr val="3f3f3f"/>
                </a:solidFill>
                <a:latin typeface="Calibri"/>
              </a:rPr>
              <a:t>Deuxième niveau</a:t>
            </a:r>
            <a:endParaRPr b="0" lang="en-US" sz="2000" spc="-1" strike="noStrike">
              <a:solidFill>
                <a:srgbClr val="3f3f3f"/>
              </a:solidFill>
              <a:latin typeface="Calibri"/>
            </a:endParaRPr>
          </a:p>
          <a:p>
            <a:pPr lvl="2" marL="1143000" indent="-228600">
              <a:lnSpc>
                <a:spcPct val="90000"/>
              </a:lnSpc>
              <a:spcBef>
                <a:spcPts val="499"/>
              </a:spcBef>
              <a:buClr>
                <a:srgbClr val="eab200"/>
              </a:buClr>
              <a:buFont typeface="Arial"/>
              <a:buChar char="•"/>
            </a:pPr>
            <a:r>
              <a:rPr b="0" lang="fr-FR" sz="1800" spc="-1" strike="noStrike">
                <a:solidFill>
                  <a:srgbClr val="3f3f3f"/>
                </a:solidFill>
                <a:latin typeface="Calibri"/>
              </a:rPr>
              <a:t>Troisième niveau</a:t>
            </a:r>
            <a:endParaRPr b="0" lang="en-US" sz="1800" spc="-1" strike="noStrike">
              <a:solidFill>
                <a:srgbClr val="3f3f3f"/>
              </a:solidFill>
              <a:latin typeface="Calibri"/>
            </a:endParaRPr>
          </a:p>
          <a:p>
            <a:pPr lvl="3" marL="1600200" indent="-228600">
              <a:lnSpc>
                <a:spcPct val="90000"/>
              </a:lnSpc>
              <a:spcBef>
                <a:spcPts val="499"/>
              </a:spcBef>
              <a:buClr>
                <a:srgbClr val="eab200"/>
              </a:buClr>
              <a:buFont typeface="Arial"/>
              <a:buChar char="•"/>
            </a:pPr>
            <a:r>
              <a:rPr b="0" lang="fr-FR" sz="1600" spc="-1" strike="noStrike">
                <a:solidFill>
                  <a:srgbClr val="3f3f3f"/>
                </a:solidFill>
                <a:latin typeface="Calibri"/>
              </a:rPr>
              <a:t>Quatrième niveau</a:t>
            </a:r>
            <a:endParaRPr b="0" lang="en-IN" sz="1600" spc="-1" strike="noStrike">
              <a:solidFill>
                <a:srgbClr val="3f3f3f"/>
              </a:solidFill>
              <a:latin typeface="Calibri"/>
            </a:endParaRPr>
          </a:p>
          <a:p>
            <a:pPr lvl="4" marL="2057400" indent="-228600">
              <a:lnSpc>
                <a:spcPct val="90000"/>
              </a:lnSpc>
              <a:spcBef>
                <a:spcPts val="499"/>
              </a:spcBef>
              <a:buClr>
                <a:srgbClr val="eab200"/>
              </a:buClr>
              <a:buFont typeface="Arial"/>
              <a:buChar char="•"/>
            </a:pPr>
            <a:r>
              <a:rPr b="0" lang="fr-FR" sz="1600" spc="-1" strike="noStrike">
                <a:solidFill>
                  <a:srgbClr val="3f3f3f"/>
                </a:solidFill>
                <a:latin typeface="Calibri"/>
              </a:rPr>
              <a:t>Cinquième niveau</a:t>
            </a:r>
            <a:endParaRPr b="0" lang="en-IN" sz="1600" spc="-1" strike="noStrike">
              <a:solidFill>
                <a:srgbClr val="3f3f3f"/>
              </a:solidFill>
              <a:latin typeface="Calibri"/>
            </a:endParaRPr>
          </a:p>
        </p:txBody>
      </p:sp>
      <p:sp>
        <p:nvSpPr>
          <p:cNvPr id="189" name="PlaceHolder 5"/>
          <p:cNvSpPr>
            <a:spLocks noGrp="1"/>
          </p:cNvSpPr>
          <p:nvPr>
            <p:ph type="body"/>
          </p:nvPr>
        </p:nvSpPr>
        <p:spPr>
          <a:xfrm>
            <a:off x="520560" y="1377000"/>
            <a:ext cx="7368120" cy="60840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fr-FR" sz="2000" spc="299" strike="noStrike">
                <a:solidFill>
                  <a:srgbClr val="014067"/>
                </a:solidFill>
                <a:latin typeface="Calibri"/>
              </a:rPr>
              <a:t>CLIQUEZ POUR LE STYLE DE SOUS-TITRE</a:t>
            </a:r>
            <a:endParaRPr b="0" lang="en-US" sz="2000" spc="-1" strike="noStrike">
              <a:solidFill>
                <a:srgbClr val="3f3f3f"/>
              </a:solidFill>
              <a:latin typeface="Calibri"/>
            </a:endParaRPr>
          </a:p>
        </p:txBody>
      </p:sp>
      <p:sp>
        <p:nvSpPr>
          <p:cNvPr id="190" name="Zone de texte 24"/>
          <p:cNvSpPr/>
          <p:nvPr/>
        </p:nvSpPr>
        <p:spPr>
          <a:xfrm>
            <a:off x="11077560" y="235800"/>
            <a:ext cx="804240" cy="6080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fr-FR" sz="3400" spc="-1" strike="noStrike">
                <a:solidFill>
                  <a:srgbClr val="00194c"/>
                </a:solidFill>
                <a:latin typeface="Arial Black"/>
              </a:rPr>
              <a:t>FR</a:t>
            </a:r>
            <a:endParaRPr b="0" lang="fr-FR" sz="3400" spc="-1" strike="noStrike">
              <a:latin typeface="Arial"/>
            </a:endParaRPr>
          </a:p>
        </p:txBody>
      </p:sp>
      <p:sp>
        <p:nvSpPr>
          <p:cNvPr id="191" name="Parallélogramme 35"/>
          <p:cNvSpPr/>
          <p:nvPr/>
        </p:nvSpPr>
        <p:spPr>
          <a:xfrm flipH="1">
            <a:off x="6679080" y="0"/>
            <a:ext cx="1447560" cy="63864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92" name="PlaceHolder 6"/>
          <p:cNvSpPr>
            <a:spLocks noGrp="1"/>
          </p:cNvSpPr>
          <p:nvPr>
            <p:ph type="ftr"/>
          </p:nvPr>
        </p:nvSpPr>
        <p:spPr>
          <a:xfrm>
            <a:off x="338400" y="6356520"/>
            <a:ext cx="4114440" cy="364680"/>
          </a:xfrm>
          <a:prstGeom prst="rect">
            <a:avLst/>
          </a:prstGeom>
          <a:noFill/>
          <a:ln w="0">
            <a:noFill/>
          </a:ln>
        </p:spPr>
        <p:txBody>
          <a:bodyPr anchor="ctr">
            <a:noAutofit/>
          </a:bodyPr>
          <a:p>
            <a:pPr>
              <a:lnSpc>
                <a:spcPct val="100000"/>
              </a:lnSpc>
              <a:buNone/>
            </a:pPr>
            <a:r>
              <a:rPr b="0" lang="fr-FR" sz="1200" spc="-1" strike="noStrike">
                <a:solidFill>
                  <a:srgbClr val="a5a5a5"/>
                </a:solidFill>
                <a:latin typeface="Calibri"/>
              </a:rPr>
              <a:t>Ajouter un pied de page</a:t>
            </a:r>
            <a:endParaRPr b="0" lang="fr-FR" sz="1200" spc="-1" strike="noStrike">
              <a:latin typeface="Times New Roman"/>
            </a:endParaRPr>
          </a:p>
        </p:txBody>
      </p:sp>
      <p:sp>
        <p:nvSpPr>
          <p:cNvPr id="193" name="PlaceHolder 7"/>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A0BEF14D-489E-462A-B457-8A5F97B98610}" type="slidenum">
              <a:rPr b="0" lang="fr-FR" sz="1200" spc="-1" strike="noStrike">
                <a:solidFill>
                  <a:srgbClr val="a5a5a5"/>
                </a:solidFill>
                <a:latin typeface="Calibri"/>
              </a:rPr>
              <a:t>&lt;numéro&gt;</a:t>
            </a:fld>
            <a:endParaRPr b="0" lang="fr-FR" sz="1200" spc="-1" strike="noStrike">
              <a:latin typeface="Times New Roman"/>
            </a:endParaRPr>
          </a:p>
        </p:txBody>
      </p:sp>
      <p:sp>
        <p:nvSpPr>
          <p:cNvPr id="194" name="PlaceHolder 8"/>
          <p:cNvSpPr>
            <a:spLocks noGrp="1"/>
          </p:cNvSpPr>
          <p:nvPr>
            <p:ph type="title"/>
          </p:nvPr>
        </p:nvSpPr>
        <p:spPr>
          <a:xfrm>
            <a:off x="518760" y="209160"/>
            <a:ext cx="8332920" cy="1147680"/>
          </a:xfrm>
          <a:prstGeom prst="rect">
            <a:avLst/>
          </a:prstGeom>
          <a:noFill/>
          <a:ln w="0">
            <a:noFill/>
          </a:ln>
        </p:spPr>
        <p:txBody>
          <a:bodyPr bIns="0" anchor="b">
            <a:normAutofit fontScale="91000"/>
          </a:bodyPr>
          <a:p>
            <a:pPr>
              <a:lnSpc>
                <a:spcPct val="90000"/>
              </a:lnSpc>
              <a:buNone/>
            </a:pPr>
            <a:r>
              <a:rPr b="1" lang="fr-FR" sz="4400" spc="-1" strike="noStrike">
                <a:solidFill>
                  <a:srgbClr val="00194c"/>
                </a:solidFill>
                <a:latin typeface="Calibri"/>
              </a:rPr>
              <a:t>Cliquez pour modifier le style du titre du masque </a:t>
            </a:r>
            <a:endParaRPr b="0" lang="fr-FR" sz="4400" spc="-1" strike="noStrike">
              <a:solidFill>
                <a:srgbClr val="3f3f3f"/>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1" name="Zone de texte 15"/>
          <p:cNvSpPr/>
          <p:nvPr/>
        </p:nvSpPr>
        <p:spPr>
          <a:xfrm>
            <a:off x="11077560" y="235800"/>
            <a:ext cx="804240" cy="6080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fr-FR" sz="3400" spc="-1" strike="noStrike">
                <a:solidFill>
                  <a:srgbClr val="00194c"/>
                </a:solidFill>
                <a:latin typeface="Arial Black"/>
              </a:rPr>
              <a:t>FR</a:t>
            </a:r>
            <a:endParaRPr b="0" lang="fr-FR" sz="3400" spc="-1" strike="noStrike">
              <a:latin typeface="Arial"/>
            </a:endParaRPr>
          </a:p>
        </p:txBody>
      </p:sp>
      <p:grpSp>
        <p:nvGrpSpPr>
          <p:cNvPr id="232" name="Groupe 27"/>
          <p:cNvGrpSpPr/>
          <p:nvPr/>
        </p:nvGrpSpPr>
        <p:grpSpPr>
          <a:xfrm>
            <a:off x="7561080" y="0"/>
            <a:ext cx="4767120" cy="3540600"/>
            <a:chOff x="7561080" y="0"/>
            <a:chExt cx="4767120" cy="3540600"/>
          </a:xfrm>
        </p:grpSpPr>
        <p:sp>
          <p:nvSpPr>
            <p:cNvPr id="233" name="Bande diagonale 28"/>
            <p:cNvSpPr/>
            <p:nvPr/>
          </p:nvSpPr>
          <p:spPr>
            <a:xfrm flipH="1">
              <a:off x="7560720" y="0"/>
              <a:ext cx="4639320" cy="3540600"/>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34" name="Connecteur droit 29"/>
            <p:cNvSpPr/>
            <p:nvPr/>
          </p:nvSpPr>
          <p:spPr>
            <a:xfrm flipH="1" flipV="1">
              <a:off x="9526320" y="0"/>
              <a:ext cx="1240920" cy="963720"/>
            </a:xfrm>
            <a:prstGeom prst="line">
              <a:avLst/>
            </a:prstGeom>
            <a:ln>
              <a:solidFill>
                <a:srgbClr val="ffffff">
                  <a:lumMod val="75000"/>
                </a:srgbClr>
              </a:solidFill>
            </a:ln>
          </p:spPr>
          <p:style>
            <a:lnRef idx="1">
              <a:schemeClr val="accent1"/>
            </a:lnRef>
            <a:fillRef idx="0">
              <a:schemeClr val="accent1"/>
            </a:fillRef>
            <a:effectRef idx="0">
              <a:schemeClr val="accent1"/>
            </a:effectRef>
            <a:fontRef idx="minor"/>
          </p:style>
        </p:sp>
        <p:sp>
          <p:nvSpPr>
            <p:cNvPr id="235" name="Parallélogramme 30"/>
            <p:cNvSpPr/>
            <p:nvPr/>
          </p:nvSpPr>
          <p:spPr>
            <a:xfrm flipH="1" rot="2178600">
              <a:off x="11038680" y="1199880"/>
              <a:ext cx="1353960" cy="225720"/>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pSp>
      <p:sp>
        <p:nvSpPr>
          <p:cNvPr id="236" name="Parallélogramme 32"/>
          <p:cNvSpPr/>
          <p:nvPr/>
        </p:nvSpPr>
        <p:spPr>
          <a:xfrm flipH="1">
            <a:off x="6679080" y="0"/>
            <a:ext cx="1447560" cy="638640"/>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237" name="PlaceHolder 1"/>
          <p:cNvSpPr>
            <a:spLocks noGrp="1"/>
          </p:cNvSpPr>
          <p:nvPr>
            <p:ph type="body"/>
          </p:nvPr>
        </p:nvSpPr>
        <p:spPr>
          <a:xfrm>
            <a:off x="520560" y="1377000"/>
            <a:ext cx="7368120" cy="60840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fr-FR" sz="2000" spc="299" strike="noStrike">
                <a:solidFill>
                  <a:srgbClr val="014067"/>
                </a:solidFill>
                <a:latin typeface="Calibri"/>
              </a:rPr>
              <a:t>CLIQUEZ POUR LE STYLE DE SOUS-TITRE</a:t>
            </a:r>
            <a:endParaRPr b="0" lang="en-US" sz="2000" spc="-1" strike="noStrike">
              <a:solidFill>
                <a:srgbClr val="3f3f3f"/>
              </a:solidFill>
              <a:latin typeface="Calibri"/>
            </a:endParaRPr>
          </a:p>
        </p:txBody>
      </p:sp>
      <p:sp>
        <p:nvSpPr>
          <p:cNvPr id="238" name="PlaceHolder 2"/>
          <p:cNvSpPr>
            <a:spLocks noGrp="1"/>
          </p:cNvSpPr>
          <p:nvPr>
            <p:ph type="ftr"/>
          </p:nvPr>
        </p:nvSpPr>
        <p:spPr>
          <a:xfrm>
            <a:off x="338400" y="6356520"/>
            <a:ext cx="4114440" cy="364680"/>
          </a:xfrm>
          <a:prstGeom prst="rect">
            <a:avLst/>
          </a:prstGeom>
          <a:noFill/>
          <a:ln w="0">
            <a:noFill/>
          </a:ln>
        </p:spPr>
        <p:txBody>
          <a:bodyPr anchor="ctr">
            <a:noAutofit/>
          </a:bodyPr>
          <a:p>
            <a:pPr>
              <a:lnSpc>
                <a:spcPct val="100000"/>
              </a:lnSpc>
              <a:buNone/>
            </a:pPr>
            <a:r>
              <a:rPr b="0" lang="fr-FR" sz="1200" spc="-1" strike="noStrike">
                <a:solidFill>
                  <a:srgbClr val="a5a5a5"/>
                </a:solidFill>
                <a:latin typeface="Calibri"/>
              </a:rPr>
              <a:t>Ajouter un pied de page</a:t>
            </a:r>
            <a:endParaRPr b="0" lang="fr-FR" sz="1200" spc="-1" strike="noStrike">
              <a:latin typeface="Times New Roman"/>
            </a:endParaRPr>
          </a:p>
        </p:txBody>
      </p:sp>
      <p:sp>
        <p:nvSpPr>
          <p:cNvPr id="239" name="PlaceHolder 3"/>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C4A383A2-D286-49EC-9E18-5E24EE8F8C0B}" type="slidenum">
              <a:rPr b="0" lang="fr-FR" sz="1200" spc="-1" strike="noStrike">
                <a:solidFill>
                  <a:srgbClr val="a5a5a5"/>
                </a:solidFill>
                <a:latin typeface="Calibri"/>
              </a:rPr>
              <a:t>&lt;numéro&gt;</a:t>
            </a:fld>
            <a:endParaRPr b="0" lang="fr-FR" sz="1200" spc="-1" strike="noStrike">
              <a:latin typeface="Times New Roman"/>
            </a:endParaRPr>
          </a:p>
        </p:txBody>
      </p:sp>
      <p:sp>
        <p:nvSpPr>
          <p:cNvPr id="240" name="PlaceHolder 4"/>
          <p:cNvSpPr>
            <a:spLocks noGrp="1"/>
          </p:cNvSpPr>
          <p:nvPr>
            <p:ph type="title"/>
          </p:nvPr>
        </p:nvSpPr>
        <p:spPr>
          <a:xfrm>
            <a:off x="518760" y="209160"/>
            <a:ext cx="8332920" cy="1147680"/>
          </a:xfrm>
          <a:prstGeom prst="rect">
            <a:avLst/>
          </a:prstGeom>
          <a:noFill/>
          <a:ln w="0">
            <a:noFill/>
          </a:ln>
        </p:spPr>
        <p:txBody>
          <a:bodyPr bIns="0" anchor="b">
            <a:normAutofit fontScale="91000"/>
          </a:bodyPr>
          <a:p>
            <a:pPr>
              <a:lnSpc>
                <a:spcPct val="90000"/>
              </a:lnSpc>
              <a:buNone/>
            </a:pPr>
            <a:r>
              <a:rPr b="1" lang="fr-FR" sz="4400" spc="-1" strike="noStrike">
                <a:solidFill>
                  <a:srgbClr val="00194c"/>
                </a:solidFill>
                <a:latin typeface="Calibri"/>
              </a:rPr>
              <a:t>Cliquez pour modifier le style du titre du masque </a:t>
            </a:r>
            <a:endParaRPr b="0" lang="fr-FR" sz="4400" spc="-1" strike="noStrike">
              <a:solidFill>
                <a:srgbClr val="3f3f3f"/>
              </a:solidFill>
              <a:latin typeface="Calibri"/>
            </a:endParaRPr>
          </a:p>
        </p:txBody>
      </p:sp>
      <p:sp>
        <p:nvSpPr>
          <p:cNvPr id="241" name="PlaceHolder 5"/>
          <p:cNvSpPr>
            <a:spLocks noGrp="1"/>
          </p:cNvSpPr>
          <p:nvPr>
            <p:ph type="body"/>
          </p:nvPr>
        </p:nvSpPr>
        <p:spPr>
          <a:xfrm>
            <a:off x="531720" y="2005920"/>
            <a:ext cx="5225400" cy="408348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fr-FR" sz="2400" spc="-1" strike="noStrike">
                <a:solidFill>
                  <a:srgbClr val="3f3f3f"/>
                </a:solidFill>
                <a:latin typeface="Calibri"/>
              </a:rPr>
              <a:t>Ajoutez votre texte ici.</a:t>
            </a:r>
            <a:endParaRPr b="0" lang="en-US" sz="2400" spc="-1" strike="noStrike">
              <a:solidFill>
                <a:srgbClr val="3f3f3f"/>
              </a:solidFill>
              <a:latin typeface="Calibri"/>
            </a:endParaRPr>
          </a:p>
        </p:txBody>
      </p:sp>
      <p:sp>
        <p:nvSpPr>
          <p:cNvPr id="242" name="PlaceHolder 6"/>
          <p:cNvSpPr>
            <a:spLocks noGrp="1"/>
          </p:cNvSpPr>
          <p:nvPr>
            <p:ph type="body"/>
          </p:nvPr>
        </p:nvSpPr>
        <p:spPr>
          <a:xfrm>
            <a:off x="5796000" y="2005920"/>
            <a:ext cx="5718960" cy="4084200"/>
          </a:xfrm>
          <a:prstGeom prst="rect">
            <a:avLst/>
          </a:prstGeom>
          <a:noFill/>
          <a:ln w="0">
            <a:noFill/>
          </a:ln>
        </p:spPr>
        <p:txBody>
          <a:bodyPr anchor="t">
            <a:noAutofit/>
          </a:bodyPr>
          <a:p>
            <a:pPr algn="ctr">
              <a:lnSpc>
                <a:spcPct val="100000"/>
              </a:lnSpc>
              <a:buNone/>
              <a:tabLst>
                <a:tab algn="l" pos="0"/>
              </a:tabLst>
            </a:pPr>
            <a:r>
              <a:rPr b="0" lang="fr-FR" sz="2000" spc="-1" strike="noStrike">
                <a:solidFill>
                  <a:srgbClr val="3f3f3f"/>
                </a:solidFill>
                <a:latin typeface="Calibri"/>
              </a:rPr>
              <a:t>Cliquez sur l'icône pour ajouter un graphique</a:t>
            </a:r>
            <a:endParaRPr b="0" lang="en-US" sz="2000" spc="-1" strike="noStrike">
              <a:solidFill>
                <a:srgbClr val="3f3f3f"/>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9" name="Triangle rectangle 3"/>
          <p:cNvSpPr/>
          <p:nvPr/>
        </p:nvSpPr>
        <p:spPr>
          <a:xfrm flipV="1">
            <a:off x="0" y="-720"/>
            <a:ext cx="11747160" cy="629892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280" name="PlaceHolder 1"/>
          <p:cNvSpPr>
            <a:spLocks noGrp="1"/>
          </p:cNvSpPr>
          <p:nvPr>
            <p:ph type="body"/>
          </p:nvPr>
        </p:nvSpPr>
        <p:spPr>
          <a:xfrm>
            <a:off x="359280" y="326520"/>
            <a:ext cx="11473200" cy="6204600"/>
          </a:xfrm>
          <a:prstGeom prst="rect">
            <a:avLst/>
          </a:prstGeom>
          <a:solidFill>
            <a:srgbClr val="d9d9d9"/>
          </a:solidFill>
          <a:ln w="0">
            <a:noFill/>
          </a:ln>
        </p:spPr>
        <p:txBody>
          <a:bodyPr lIns="0" rIns="90000" tIns="0" bIns="45000" anchor="ctr">
            <a:noAutofit/>
          </a:bodyPr>
          <a:p>
            <a:pPr algn="ctr">
              <a:lnSpc>
                <a:spcPct val="100000"/>
              </a:lnSpc>
              <a:buNone/>
              <a:tabLst>
                <a:tab algn="l" pos="0"/>
              </a:tabLst>
            </a:pPr>
            <a:r>
              <a:rPr b="0" i="1" lang="fr-FR" sz="1100" spc="-1" strike="noStrike">
                <a:solidFill>
                  <a:srgbClr val="3f3f3f"/>
                </a:solidFill>
                <a:latin typeface="Times New Roman"/>
              </a:rPr>
              <a:t>Insérez ou glissez et placez l’image ici</a:t>
            </a:r>
            <a:endParaRPr b="0" lang="en-US" sz="1100" spc="-1" strike="noStrike">
              <a:solidFill>
                <a:srgbClr val="3f3f3f"/>
              </a:solidFill>
              <a:latin typeface="Calibri"/>
            </a:endParaRPr>
          </a:p>
        </p:txBody>
      </p:sp>
      <p:sp>
        <p:nvSpPr>
          <p:cNvPr id="281" name="Connecteur droit 5"/>
          <p:cNvSpPr/>
          <p:nvPr/>
        </p:nvSpPr>
        <p:spPr>
          <a:xfrm flipV="1">
            <a:off x="0" y="5344560"/>
            <a:ext cx="2361960" cy="1241280"/>
          </a:xfrm>
          <a:prstGeom prst="line">
            <a:avLst/>
          </a:prstGeom>
          <a:ln>
            <a:solidFill>
              <a:srgbClr val="ffffff">
                <a:lumMod val="50000"/>
              </a:srgbClr>
            </a:solidFill>
          </a:ln>
        </p:spPr>
        <p:style>
          <a:lnRef idx="1">
            <a:schemeClr val="accent1"/>
          </a:lnRef>
          <a:fillRef idx="0">
            <a:schemeClr val="accent1"/>
          </a:fillRef>
          <a:effectRef idx="0">
            <a:schemeClr val="accent1"/>
          </a:effectRef>
          <a:fontRef idx="minor"/>
        </p:style>
      </p:sp>
      <p:sp>
        <p:nvSpPr>
          <p:cNvPr id="282" name="PlaceHolder 2"/>
          <p:cNvSpPr>
            <a:spLocks noGrp="1"/>
          </p:cNvSpPr>
          <p:nvPr>
            <p:ph type="title"/>
          </p:nvPr>
        </p:nvSpPr>
        <p:spPr>
          <a:xfrm>
            <a:off x="359280" y="558720"/>
            <a:ext cx="8332920" cy="939600"/>
          </a:xfrm>
          <a:prstGeom prst="rect">
            <a:avLst/>
          </a:prstGeom>
          <a:solidFill>
            <a:srgbClr val="ffffff">
              <a:alpha val="90000"/>
            </a:srgbClr>
          </a:solidFill>
          <a:ln w="0">
            <a:noFill/>
          </a:ln>
        </p:spPr>
        <p:txBody>
          <a:bodyPr lIns="288000" bIns="0" anchor="ctr">
            <a:normAutofit/>
          </a:bodyPr>
          <a:p>
            <a:pPr>
              <a:lnSpc>
                <a:spcPct val="90000"/>
              </a:lnSpc>
              <a:buNone/>
            </a:pPr>
            <a:r>
              <a:rPr b="1" lang="fr-FR" sz="3600" spc="-1" strike="noStrike">
                <a:solidFill>
                  <a:srgbClr val="3f3f3f"/>
                </a:solidFill>
                <a:latin typeface="Calibri"/>
              </a:rPr>
              <a:t>Ajoutez la légende ici</a:t>
            </a:r>
            <a:endParaRPr b="0" lang="fr-FR" sz="3600" spc="-1" strike="noStrike">
              <a:solidFill>
                <a:srgbClr val="3f3f3f"/>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xml"/><Relationship Id="rId6"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microsoft.com/office/2007/relationships/hdphoto" Target="../media/hdphoto1.wdp"/><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slideLayout" Target="../slideLayouts/slideLayout13.xml"/><Relationship Id="rId7"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slideLayout" Target="../slideLayouts/slideLayout25.xml"/><Relationship Id="rId11"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25.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7.xml"/><Relationship Id="rId6"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49.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61.xml"/><Relationship Id="rId5"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png"/><Relationship Id="rId3" Type="http://schemas.openxmlformats.org/officeDocument/2006/relationships/slideLayout" Target="../slideLayouts/slideLayout73.xml"/><Relationship Id="rId4" Type="http://schemas.openxmlformats.org/officeDocument/2006/relationships/notesSlide" Target="../notesSlides/notesSlide8.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Espace réservé d’image 16"/>
          <p:cNvSpPr/>
          <p:nvPr/>
        </p:nvSpPr>
        <p:spPr>
          <a:xfrm>
            <a:off x="1683360" y="861120"/>
            <a:ext cx="4428000" cy="5136840"/>
          </a:xfrm>
          <a:custGeom>
            <a:avLst/>
            <a:gdLst/>
            <a:ahLst/>
            <a:rect l="l" t="t" r="r" b="b"/>
            <a:pathLst>
              <a:path w="4428523" h="5137089">
                <a:moveTo>
                  <a:pt x="2214261" y="0"/>
                </a:moveTo>
                <a:lnTo>
                  <a:pt x="4428523" y="1107131"/>
                </a:lnTo>
                <a:lnTo>
                  <a:pt x="4428523" y="4029957"/>
                </a:lnTo>
                <a:lnTo>
                  <a:pt x="2214261" y="5137089"/>
                </a:lnTo>
                <a:lnTo>
                  <a:pt x="0" y="4029957"/>
                </a:lnTo>
                <a:lnTo>
                  <a:pt x="0" y="1107131"/>
                </a:lnTo>
                <a:close/>
              </a:path>
            </a:pathLst>
          </a:custGeom>
          <a:blipFill rotWithShape="0">
            <a:blip r:embed="rId1"/>
            <a:srcRect/>
            <a:stretch/>
          </a:blipFill>
          <a:ln w="0">
            <a:noFill/>
          </a:ln>
        </p:spPr>
        <p:style>
          <a:lnRef idx="0"/>
          <a:fillRef idx="0"/>
          <a:effectRef idx="0"/>
          <a:fontRef idx="minor"/>
        </p:style>
      </p:sp>
      <p:sp>
        <p:nvSpPr>
          <p:cNvPr id="326" name="Hexagone 17"/>
          <p:cNvSpPr/>
          <p:nvPr/>
        </p:nvSpPr>
        <p:spPr>
          <a:xfrm rot="16200000">
            <a:off x="2679480" y="2388960"/>
            <a:ext cx="2412720" cy="2079720"/>
          </a:xfrm>
          <a:prstGeom prst="hexagon">
            <a:avLst>
              <a:gd name="adj" fmla="val 25000"/>
              <a:gd name="vf" fmla="val 115470"/>
            </a:avLst>
          </a:prstGeom>
          <a:solidFill>
            <a:srgbClr val="00194c"/>
          </a:solidFill>
          <a:ln>
            <a:noFill/>
          </a:ln>
        </p:spPr>
        <p:style>
          <a:lnRef idx="2">
            <a:schemeClr val="accent1">
              <a:shade val="50000"/>
            </a:schemeClr>
          </a:lnRef>
          <a:fillRef idx="1">
            <a:schemeClr val="accent1"/>
          </a:fillRef>
          <a:effectRef idx="0">
            <a:schemeClr val="accent1"/>
          </a:effectRef>
          <a:fontRef idx="minor"/>
        </p:style>
      </p:sp>
      <p:sp>
        <p:nvSpPr>
          <p:cNvPr id="327" name="PlaceHolder 1"/>
          <p:cNvSpPr>
            <a:spLocks noGrp="1"/>
          </p:cNvSpPr>
          <p:nvPr>
            <p:ph type="title"/>
          </p:nvPr>
        </p:nvSpPr>
        <p:spPr>
          <a:xfrm>
            <a:off x="6375600" y="2005920"/>
            <a:ext cx="4853160" cy="1616040"/>
          </a:xfrm>
          <a:prstGeom prst="rect">
            <a:avLst/>
          </a:prstGeom>
          <a:noFill/>
          <a:ln w="0">
            <a:noFill/>
          </a:ln>
        </p:spPr>
        <p:txBody>
          <a:bodyPr bIns="0" anchor="b">
            <a:normAutofit/>
          </a:bodyPr>
          <a:p>
            <a:pPr>
              <a:lnSpc>
                <a:spcPct val="90000"/>
              </a:lnSpc>
              <a:buNone/>
            </a:pPr>
            <a:r>
              <a:rPr b="1" lang="fr-FR" sz="4300" spc="-1" strike="noStrike">
                <a:solidFill>
                  <a:srgbClr val="00194c"/>
                </a:solidFill>
                <a:latin typeface="Calibri"/>
              </a:rPr>
              <a:t>Réseaux Sociaux</a:t>
            </a:r>
            <a:br/>
            <a:r>
              <a:rPr b="1" lang="fr-FR" sz="4300" spc="-1" strike="noStrike">
                <a:solidFill>
                  <a:srgbClr val="00194c"/>
                </a:solidFill>
                <a:latin typeface="Calibri"/>
              </a:rPr>
              <a:t>Le(s) quels choisir ?</a:t>
            </a:r>
            <a:endParaRPr b="0" lang="fr-FR" sz="4300" spc="-1" strike="noStrike">
              <a:solidFill>
                <a:srgbClr val="3f3f3f"/>
              </a:solidFill>
              <a:latin typeface="Calibri"/>
            </a:endParaRPr>
          </a:p>
        </p:txBody>
      </p:sp>
      <p:sp>
        <p:nvSpPr>
          <p:cNvPr id="328" name="PlaceHolder 2"/>
          <p:cNvSpPr>
            <a:spLocks noGrp="1"/>
          </p:cNvSpPr>
          <p:nvPr>
            <p:ph type="subTitle"/>
          </p:nvPr>
        </p:nvSpPr>
        <p:spPr>
          <a:xfrm>
            <a:off x="6375240" y="3641040"/>
            <a:ext cx="4853880" cy="1257120"/>
          </a:xfrm>
          <a:prstGeom prst="rect">
            <a:avLst/>
          </a:prstGeom>
          <a:noFill/>
          <a:ln w="0">
            <a:noFill/>
          </a:ln>
        </p:spPr>
        <p:txBody>
          <a:bodyPr lIns="90000" rIns="90000" tIns="45000" bIns="45000" anchor="t">
            <a:noAutofit/>
          </a:bodyPr>
          <a:p>
            <a:pPr>
              <a:lnSpc>
                <a:spcPct val="100000"/>
              </a:lnSpc>
              <a:buNone/>
              <a:tabLst>
                <a:tab algn="l" pos="0"/>
              </a:tabLst>
            </a:pPr>
            <a:r>
              <a:rPr b="0" lang="fr-FR" sz="2400" spc="299" strike="noStrike">
                <a:solidFill>
                  <a:srgbClr val="014067"/>
                </a:solidFill>
                <a:latin typeface="Calibri"/>
              </a:rPr>
              <a:t>Facebook</a:t>
            </a:r>
            <a:endParaRPr b="0" lang="fr-FR" sz="2400" spc="-1" strike="noStrike">
              <a:latin typeface="Arial"/>
            </a:endParaRPr>
          </a:p>
        </p:txBody>
      </p:sp>
      <p:sp>
        <p:nvSpPr>
          <p:cNvPr id="329" name="Image 3"/>
          <p:cNvSpPr/>
          <p:nvPr/>
        </p:nvSpPr>
        <p:spPr>
          <a:xfrm>
            <a:off x="3301920" y="2787840"/>
            <a:ext cx="1304640" cy="1278720"/>
          </a:xfrm>
          <a:prstGeom prst="roundRect">
            <a:avLst>
              <a:gd name="adj" fmla="val 16667"/>
            </a:avLst>
          </a:prstGeom>
          <a:blipFill rotWithShape="0">
            <a:blip r:embed="rId2"/>
            <a:srcRect/>
            <a:stretch/>
          </a:blipFill>
          <a:ln w="0">
            <a:noFill/>
          </a:ln>
        </p:spPr>
        <p:style>
          <a:lnRef idx="0"/>
          <a:fillRef idx="0"/>
          <a:effectRef idx="0"/>
          <a:fontRef idx="minor"/>
        </p:style>
      </p:sp>
      <p:pic>
        <p:nvPicPr>
          <p:cNvPr id="330" name="" descr=""/>
          <p:cNvPicPr/>
          <p:nvPr/>
        </p:nvPicPr>
        <p:blipFill>
          <a:blip r:embed="rId3"/>
          <a:stretch/>
        </p:blipFill>
        <p:spPr>
          <a:xfrm>
            <a:off x="9900000" y="444600"/>
            <a:ext cx="2253600" cy="1175400"/>
          </a:xfrm>
          <a:prstGeom prst="rect">
            <a:avLst/>
          </a:prstGeom>
          <a:ln w="0">
            <a:noFill/>
          </a:ln>
        </p:spPr>
      </p:pic>
      <p:sp>
        <p:nvSpPr>
          <p:cNvPr id="331" name=""/>
          <p:cNvSpPr txBox="1"/>
          <p:nvPr/>
        </p:nvSpPr>
        <p:spPr>
          <a:xfrm>
            <a:off x="4860000" y="6569280"/>
            <a:ext cx="7380000" cy="218520"/>
          </a:xfrm>
          <a:prstGeom prst="rect">
            <a:avLst/>
          </a:prstGeom>
          <a:noFill/>
          <a:ln w="0">
            <a:noFill/>
          </a:ln>
        </p:spPr>
        <p:txBody>
          <a:bodyPr lIns="90000" rIns="90000" tIns="45000" bIns="45000" anchor="t">
            <a:noAutofit/>
          </a:bodyPr>
          <a:p>
            <a:r>
              <a:rPr b="0" lang="fr-FR" sz="900" spc="-1" strike="noStrike">
                <a:latin typeface="Arial"/>
              </a:rPr>
              <a:t>« Opération soutenue par l'État dans le cadre du dispositif Conseiller numérique France Services »  www.conseiller-numerique.gouv.fr </a:t>
            </a:r>
            <a:endParaRPr b="0" lang="fr-FR" sz="900" spc="-1" strike="noStrike">
              <a:latin typeface="Arial"/>
            </a:endParaRPr>
          </a:p>
        </p:txBody>
      </p:sp>
      <p:pic>
        <p:nvPicPr>
          <p:cNvPr id="332" name="" descr=""/>
          <p:cNvPicPr/>
          <p:nvPr/>
        </p:nvPicPr>
        <p:blipFill>
          <a:blip r:embed="rId4"/>
          <a:stretch/>
        </p:blipFill>
        <p:spPr>
          <a:xfrm>
            <a:off x="252000" y="6370200"/>
            <a:ext cx="2520000" cy="3736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Espace réservé d’image 7"/>
          <p:cNvSpPr/>
          <p:nvPr/>
        </p:nvSpPr>
        <p:spPr>
          <a:xfrm>
            <a:off x="1683360" y="861120"/>
            <a:ext cx="4428000" cy="5136840"/>
          </a:xfrm>
          <a:custGeom>
            <a:avLst/>
            <a:gdLst/>
            <a:ahLst/>
            <a:rect l="l" t="t" r="r" b="b"/>
            <a:pathLst>
              <a:path w="4428523" h="5137089">
                <a:moveTo>
                  <a:pt x="2214261" y="0"/>
                </a:moveTo>
                <a:lnTo>
                  <a:pt x="4428523" y="1107131"/>
                </a:lnTo>
                <a:lnTo>
                  <a:pt x="4428523" y="4029957"/>
                </a:lnTo>
                <a:lnTo>
                  <a:pt x="2214261" y="5137089"/>
                </a:lnTo>
                <a:lnTo>
                  <a:pt x="0" y="4029957"/>
                </a:lnTo>
                <a:lnTo>
                  <a:pt x="0" y="1107131"/>
                </a:lnTo>
                <a:close/>
              </a:path>
            </a:pathLst>
          </a:custGeom>
          <a:blipFill rotWithShape="0">
            <a:blip r:embed="rId1">
              <a:extLst>
                <a:ext uri="{BEBA8EAE-BF5A-486C-A8C5-ECC9F3942E4B}">
                  <a14:imgProps xmlns:a14="http://schemas.microsoft.com/office/drawing/2010/main">
                    <a14:imgLayer r:embed="rId2">
                      <a14:imgEffect>
                        <a14:saturation sat="0"/>
                      </a14:imgEffect>
                    </a14:imgLayer>
                  </a14:imgProps>
                </a:ext>
              </a:extLst>
            </a:blip>
            <a:srcRect/>
            <a:stretch/>
          </a:blipFill>
          <a:ln w="0">
            <a:noFill/>
          </a:ln>
        </p:spPr>
        <p:style>
          <a:lnRef idx="0"/>
          <a:fillRef idx="0"/>
          <a:effectRef idx="0"/>
          <a:fontRef idx="minor"/>
        </p:style>
      </p:sp>
      <p:sp>
        <p:nvSpPr>
          <p:cNvPr id="334" name="Hexagone 9"/>
          <p:cNvSpPr/>
          <p:nvPr/>
        </p:nvSpPr>
        <p:spPr>
          <a:xfrm rot="16200000">
            <a:off x="2679480" y="2388960"/>
            <a:ext cx="2412720" cy="2079720"/>
          </a:xfrm>
          <a:prstGeom prst="hexagon">
            <a:avLst>
              <a:gd name="adj" fmla="val 2500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35" name="Image 10"/>
          <p:cNvSpPr/>
          <p:nvPr/>
        </p:nvSpPr>
        <p:spPr>
          <a:xfrm>
            <a:off x="3301920" y="2787840"/>
            <a:ext cx="1304640" cy="1278720"/>
          </a:xfrm>
          <a:prstGeom prst="roundRect">
            <a:avLst>
              <a:gd name="adj" fmla="val 16667"/>
            </a:avLst>
          </a:prstGeom>
          <a:blipFill rotWithShape="0">
            <a:blip r:embed="rId3"/>
            <a:srcRect/>
            <a:stretch/>
          </a:blipFill>
          <a:ln w="0">
            <a:noFill/>
          </a:ln>
        </p:spPr>
        <p:style>
          <a:lnRef idx="0"/>
          <a:fillRef idx="0"/>
          <a:effectRef idx="0"/>
          <a:fontRef idx="minor"/>
        </p:style>
      </p:sp>
      <p:sp>
        <p:nvSpPr>
          <p:cNvPr id="336" name="ZoneTexte 2"/>
          <p:cNvSpPr/>
          <p:nvPr/>
        </p:nvSpPr>
        <p:spPr>
          <a:xfrm>
            <a:off x="6734880" y="2032920"/>
            <a:ext cx="4771800" cy="4194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90000"/>
              </a:lnSpc>
              <a:spcBef>
                <a:spcPts val="1001"/>
              </a:spcBef>
              <a:buClr>
                <a:srgbClr val="2e7a40"/>
              </a:buClr>
              <a:buFont typeface="Arial"/>
              <a:buChar char="•"/>
            </a:pPr>
            <a:r>
              <a:rPr b="0" lang="fr-FR" sz="2400" spc="299" strike="noStrike">
                <a:solidFill>
                  <a:srgbClr val="014067"/>
                </a:solidFill>
                <a:latin typeface="Calibri"/>
              </a:rPr>
              <a:t>Les différents réseaux</a:t>
            </a:r>
            <a:endParaRPr b="0" lang="fr-FR" sz="2400" spc="-1" strike="noStrike">
              <a:latin typeface="Arial"/>
            </a:endParaRPr>
          </a:p>
        </p:txBody>
      </p:sp>
      <p:sp>
        <p:nvSpPr>
          <p:cNvPr id="337" name="ZoneTexte 11"/>
          <p:cNvSpPr/>
          <p:nvPr/>
        </p:nvSpPr>
        <p:spPr>
          <a:xfrm>
            <a:off x="6770880" y="2594160"/>
            <a:ext cx="3468600" cy="4194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90000"/>
              </a:lnSpc>
              <a:spcBef>
                <a:spcPts val="1001"/>
              </a:spcBef>
              <a:buClr>
                <a:srgbClr val="2e7a40"/>
              </a:buClr>
              <a:buFont typeface="Arial"/>
              <a:buChar char="•"/>
            </a:pPr>
            <a:r>
              <a:rPr b="0" lang="fr-FR" sz="2400" spc="299" strike="noStrike">
                <a:solidFill>
                  <a:srgbClr val="014067"/>
                </a:solidFill>
                <a:latin typeface="Calibri"/>
              </a:rPr>
              <a:t>Le Fonctionnement</a:t>
            </a:r>
            <a:endParaRPr b="0" lang="fr-FR" sz="2400" spc="-1" strike="noStrike">
              <a:latin typeface="Arial"/>
            </a:endParaRPr>
          </a:p>
        </p:txBody>
      </p:sp>
      <p:sp>
        <p:nvSpPr>
          <p:cNvPr id="338" name="ZoneTexte 13"/>
          <p:cNvSpPr/>
          <p:nvPr/>
        </p:nvSpPr>
        <p:spPr>
          <a:xfrm>
            <a:off x="6789240" y="3139200"/>
            <a:ext cx="2095200" cy="4194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90000"/>
              </a:lnSpc>
              <a:spcBef>
                <a:spcPts val="1001"/>
              </a:spcBef>
              <a:buClr>
                <a:srgbClr val="2e7a40"/>
              </a:buClr>
              <a:buFont typeface="Arial"/>
              <a:buChar char="•"/>
            </a:pPr>
            <a:r>
              <a:rPr b="0" lang="fr-FR" sz="2400" spc="299" strike="noStrike">
                <a:solidFill>
                  <a:srgbClr val="014067"/>
                </a:solidFill>
                <a:latin typeface="Calibri"/>
              </a:rPr>
              <a:t>Historique</a:t>
            </a:r>
            <a:endParaRPr b="0" lang="fr-FR" sz="2400" spc="-1" strike="noStrike">
              <a:latin typeface="Arial"/>
            </a:endParaRPr>
          </a:p>
        </p:txBody>
      </p:sp>
      <p:sp>
        <p:nvSpPr>
          <p:cNvPr id="339" name="ZoneTexte 14"/>
          <p:cNvSpPr/>
          <p:nvPr/>
        </p:nvSpPr>
        <p:spPr>
          <a:xfrm>
            <a:off x="6791400" y="3683880"/>
            <a:ext cx="2589120" cy="4194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90000"/>
              </a:lnSpc>
              <a:spcBef>
                <a:spcPts val="1001"/>
              </a:spcBef>
              <a:buClr>
                <a:srgbClr val="2e7a40"/>
              </a:buClr>
              <a:buFont typeface="Arial"/>
              <a:buChar char="•"/>
            </a:pPr>
            <a:r>
              <a:rPr b="0" lang="fr-FR" sz="2400" spc="299" strike="noStrike">
                <a:solidFill>
                  <a:srgbClr val="014067"/>
                </a:solidFill>
                <a:latin typeface="Calibri"/>
              </a:rPr>
              <a:t>Particularités</a:t>
            </a:r>
            <a:endParaRPr b="0" lang="fr-FR" sz="2400" spc="-1" strike="noStrike">
              <a:latin typeface="Arial"/>
            </a:endParaRPr>
          </a:p>
        </p:txBody>
      </p:sp>
      <p:sp>
        <p:nvSpPr>
          <p:cNvPr id="340" name="ZoneTexte 15"/>
          <p:cNvSpPr/>
          <p:nvPr/>
        </p:nvSpPr>
        <p:spPr>
          <a:xfrm>
            <a:off x="6758640" y="4249800"/>
            <a:ext cx="1691280" cy="4194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90000"/>
              </a:lnSpc>
              <a:spcBef>
                <a:spcPts val="1001"/>
              </a:spcBef>
              <a:buClr>
                <a:srgbClr val="2e7a40"/>
              </a:buClr>
              <a:buFont typeface="Arial"/>
              <a:buChar char="•"/>
            </a:pPr>
            <a:r>
              <a:rPr b="0" lang="fr-FR" sz="2400" spc="299" strike="noStrike">
                <a:solidFill>
                  <a:srgbClr val="014067"/>
                </a:solidFill>
                <a:latin typeface="Calibri"/>
              </a:rPr>
              <a:t>Intérêts</a:t>
            </a:r>
            <a:endParaRPr b="0" lang="fr-FR" sz="2400" spc="-1" strike="noStrike">
              <a:latin typeface="Arial"/>
            </a:endParaRPr>
          </a:p>
        </p:txBody>
      </p:sp>
      <p:sp>
        <p:nvSpPr>
          <p:cNvPr id="341" name="ZoneTexte 16"/>
          <p:cNvSpPr/>
          <p:nvPr/>
        </p:nvSpPr>
        <p:spPr>
          <a:xfrm>
            <a:off x="6792120" y="4773960"/>
            <a:ext cx="2493000" cy="4194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90000"/>
              </a:lnSpc>
              <a:spcBef>
                <a:spcPts val="1001"/>
              </a:spcBef>
              <a:buClr>
                <a:srgbClr val="2e7a40"/>
              </a:buClr>
              <a:buFont typeface="Arial"/>
              <a:buChar char="•"/>
            </a:pPr>
            <a:r>
              <a:rPr b="0" lang="fr-FR" sz="2400" spc="299" strike="noStrike">
                <a:solidFill>
                  <a:srgbClr val="014067"/>
                </a:solidFill>
                <a:latin typeface="Calibri"/>
              </a:rPr>
              <a:t>Inconvénient</a:t>
            </a:r>
            <a:endParaRPr b="0" lang="fr-FR" sz="2400" spc="-1" strike="noStrike">
              <a:latin typeface="Arial"/>
            </a:endParaRPr>
          </a:p>
        </p:txBody>
      </p:sp>
      <p:sp>
        <p:nvSpPr>
          <p:cNvPr id="342" name="ZoneTexte 17"/>
          <p:cNvSpPr/>
          <p:nvPr/>
        </p:nvSpPr>
        <p:spPr>
          <a:xfrm>
            <a:off x="6758640" y="5339880"/>
            <a:ext cx="1235160" cy="41940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90000"/>
              </a:lnSpc>
              <a:spcBef>
                <a:spcPts val="1001"/>
              </a:spcBef>
              <a:buClr>
                <a:srgbClr val="2e7a40"/>
              </a:buClr>
              <a:buFont typeface="Arial"/>
              <a:buChar char="•"/>
            </a:pPr>
            <a:r>
              <a:rPr b="0" lang="fr-FR" sz="2400" spc="299" strike="noStrike">
                <a:solidFill>
                  <a:srgbClr val="014067"/>
                </a:solidFill>
                <a:latin typeface="Calibri"/>
              </a:rPr>
              <a:t>Cible</a:t>
            </a:r>
            <a:endParaRPr b="0" lang="fr-FR" sz="2400" spc="-1" strike="noStrike">
              <a:latin typeface="Arial"/>
            </a:endParaRPr>
          </a:p>
        </p:txBody>
      </p:sp>
      <p:pic>
        <p:nvPicPr>
          <p:cNvPr id="343" name="" descr=""/>
          <p:cNvPicPr/>
          <p:nvPr/>
        </p:nvPicPr>
        <p:blipFill>
          <a:blip r:embed="rId4"/>
          <a:stretch/>
        </p:blipFill>
        <p:spPr>
          <a:xfrm>
            <a:off x="9900000" y="444960"/>
            <a:ext cx="2253600" cy="1175400"/>
          </a:xfrm>
          <a:prstGeom prst="rect">
            <a:avLst/>
          </a:prstGeom>
          <a:ln w="0">
            <a:noFill/>
          </a:ln>
        </p:spPr>
      </p:pic>
      <p:pic>
        <p:nvPicPr>
          <p:cNvPr id="344" name="" descr=""/>
          <p:cNvPicPr/>
          <p:nvPr/>
        </p:nvPicPr>
        <p:blipFill>
          <a:blip r:embed="rId5"/>
          <a:stretch/>
        </p:blipFill>
        <p:spPr>
          <a:xfrm>
            <a:off x="252000" y="6370200"/>
            <a:ext cx="2520000" cy="3736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3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3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531360" y="1047240"/>
            <a:ext cx="7342200" cy="1215360"/>
          </a:xfrm>
          <a:prstGeom prst="rect">
            <a:avLst/>
          </a:prstGeom>
          <a:noFill/>
          <a:ln w="0">
            <a:noFill/>
          </a:ln>
        </p:spPr>
        <p:txBody>
          <a:bodyPr bIns="0" anchor="b">
            <a:noAutofit/>
          </a:bodyPr>
          <a:p>
            <a:pPr>
              <a:lnSpc>
                <a:spcPct val="90000"/>
              </a:lnSpc>
              <a:buNone/>
            </a:pPr>
            <a:r>
              <a:rPr b="1" lang="fr-FR" sz="4400" spc="-1" strike="noStrike">
                <a:solidFill>
                  <a:srgbClr val="00194c"/>
                </a:solidFill>
                <a:latin typeface="Calibri"/>
              </a:rPr>
              <a:t>Différents réseaux Sociaux</a:t>
            </a:r>
            <a:endParaRPr b="0" lang="fr-FR" sz="4400" spc="-1" strike="noStrike">
              <a:solidFill>
                <a:srgbClr val="3f3f3f"/>
              </a:solidFill>
              <a:latin typeface="Calibri"/>
            </a:endParaRPr>
          </a:p>
        </p:txBody>
      </p:sp>
      <p:sp>
        <p:nvSpPr>
          <p:cNvPr id="346" name="Espace réservé d’image 12"/>
          <p:cNvSpPr/>
          <p:nvPr/>
        </p:nvSpPr>
        <p:spPr>
          <a:xfrm>
            <a:off x="6603840" y="0"/>
            <a:ext cx="5587560" cy="6872040"/>
          </a:xfrm>
          <a:custGeom>
            <a:avLst/>
            <a:gdLst/>
            <a:ah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blipFill rotWithShape="0">
            <a:blip r:embed="rId1"/>
            <a:srcRect/>
            <a:stretch/>
          </a:blipFill>
          <a:ln w="0">
            <a:noFill/>
          </a:ln>
        </p:spPr>
        <p:style>
          <a:lnRef idx="0"/>
          <a:fillRef idx="0"/>
          <a:effectRef idx="0"/>
          <a:fontRef idx="minor"/>
        </p:style>
      </p:sp>
      <p:sp>
        <p:nvSpPr>
          <p:cNvPr id="347" name="PlaceHolder 2"/>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7EF71A23-2A27-45FB-A5B9-B10DF2CD1AB0}" type="slidenum">
              <a:rPr b="0" lang="fr-FR" sz="1200" spc="-1" strike="noStrike">
                <a:solidFill>
                  <a:srgbClr val="a5a5a5"/>
                </a:solidFill>
                <a:latin typeface="Calibri"/>
              </a:rPr>
              <a:t>&lt;numéro&gt;</a:t>
            </a:fld>
            <a:endParaRPr b="0" lang="fr-FR" sz="1200" spc="-1" strike="noStrike">
              <a:latin typeface="Times New Roman"/>
            </a:endParaRPr>
          </a:p>
        </p:txBody>
      </p:sp>
      <p:pic>
        <p:nvPicPr>
          <p:cNvPr id="348" name="Image 4" descr=""/>
          <p:cNvPicPr/>
          <p:nvPr/>
        </p:nvPicPr>
        <p:blipFill>
          <a:blip r:embed="rId2"/>
          <a:srcRect l="5891" t="13449" r="5666" b="14142"/>
          <a:stretch/>
        </p:blipFill>
        <p:spPr>
          <a:xfrm>
            <a:off x="3143160" y="4082760"/>
            <a:ext cx="2055600" cy="750960"/>
          </a:xfrm>
          <a:prstGeom prst="rect">
            <a:avLst/>
          </a:prstGeom>
          <a:ln w="0">
            <a:noFill/>
          </a:ln>
        </p:spPr>
      </p:pic>
      <p:pic>
        <p:nvPicPr>
          <p:cNvPr id="349" name="Image 7" descr=""/>
          <p:cNvPicPr/>
          <p:nvPr/>
        </p:nvPicPr>
        <p:blipFill>
          <a:blip r:embed="rId3"/>
          <a:srcRect l="0" t="0" r="0" b="13112"/>
          <a:stretch/>
        </p:blipFill>
        <p:spPr>
          <a:xfrm>
            <a:off x="531360" y="4606920"/>
            <a:ext cx="2288160" cy="749160"/>
          </a:xfrm>
          <a:prstGeom prst="rect">
            <a:avLst/>
          </a:prstGeom>
          <a:ln w="0">
            <a:noFill/>
          </a:ln>
        </p:spPr>
      </p:pic>
      <p:pic>
        <p:nvPicPr>
          <p:cNvPr id="350" name="Image 9" descr=""/>
          <p:cNvPicPr/>
          <p:nvPr/>
        </p:nvPicPr>
        <p:blipFill>
          <a:blip r:embed="rId4"/>
          <a:srcRect l="0" t="24472" r="0" b="19423"/>
          <a:stretch/>
        </p:blipFill>
        <p:spPr>
          <a:xfrm>
            <a:off x="4053960" y="2862000"/>
            <a:ext cx="2289960" cy="722520"/>
          </a:xfrm>
          <a:prstGeom prst="rect">
            <a:avLst/>
          </a:prstGeom>
          <a:ln w="0">
            <a:solidFill>
              <a:srgbClr val="ff0000"/>
            </a:solidFill>
          </a:ln>
        </p:spPr>
      </p:pic>
      <p:pic>
        <p:nvPicPr>
          <p:cNvPr id="351" name="Image 13" descr=""/>
          <p:cNvPicPr/>
          <p:nvPr/>
        </p:nvPicPr>
        <p:blipFill>
          <a:blip r:embed="rId5"/>
          <a:srcRect l="-489" t="15690" r="489" b="15690"/>
          <a:stretch/>
        </p:blipFill>
        <p:spPr>
          <a:xfrm>
            <a:off x="2998080" y="5509080"/>
            <a:ext cx="2200320" cy="754920"/>
          </a:xfrm>
          <a:prstGeom prst="rect">
            <a:avLst/>
          </a:prstGeom>
          <a:ln w="0">
            <a:solidFill>
              <a:srgbClr val="ff0000"/>
            </a:solidFill>
          </a:ln>
        </p:spPr>
      </p:pic>
      <p:pic>
        <p:nvPicPr>
          <p:cNvPr id="352" name="Image 14" descr=""/>
          <p:cNvPicPr/>
          <p:nvPr/>
        </p:nvPicPr>
        <p:blipFill>
          <a:blip r:embed="rId6"/>
          <a:srcRect l="0" t="18421" r="0" b="20948"/>
          <a:stretch/>
        </p:blipFill>
        <p:spPr>
          <a:xfrm>
            <a:off x="648000" y="2901960"/>
            <a:ext cx="1987560" cy="752760"/>
          </a:xfrm>
          <a:prstGeom prst="rect">
            <a:avLst/>
          </a:prstGeom>
          <a:ln w="0">
            <a:solidFill>
              <a:srgbClr val="00b0f0"/>
            </a:solidFill>
          </a:ln>
        </p:spPr>
      </p:pic>
      <p:pic>
        <p:nvPicPr>
          <p:cNvPr id="353" name="Image 15" descr=""/>
          <p:cNvPicPr/>
          <p:nvPr/>
        </p:nvPicPr>
        <p:blipFill>
          <a:blip r:embed="rId7"/>
          <a:srcRect l="0" t="11433" r="0" b="15601"/>
          <a:stretch/>
        </p:blipFill>
        <p:spPr>
          <a:xfrm>
            <a:off x="5490360" y="4606920"/>
            <a:ext cx="1967400" cy="750960"/>
          </a:xfrm>
          <a:prstGeom prst="rect">
            <a:avLst/>
          </a:prstGeom>
          <a:ln w="0">
            <a:noFill/>
          </a:ln>
        </p:spPr>
      </p:pic>
      <p:pic>
        <p:nvPicPr>
          <p:cNvPr id="354" name="" descr=""/>
          <p:cNvPicPr/>
          <p:nvPr/>
        </p:nvPicPr>
        <p:blipFill>
          <a:blip r:embed="rId8"/>
          <a:stretch/>
        </p:blipFill>
        <p:spPr>
          <a:xfrm>
            <a:off x="252000" y="6370200"/>
            <a:ext cx="2520000" cy="373680"/>
          </a:xfrm>
          <a:prstGeom prst="rect">
            <a:avLst/>
          </a:prstGeom>
          <a:ln w="0">
            <a:noFill/>
          </a:ln>
        </p:spPr>
      </p:pic>
      <p:pic>
        <p:nvPicPr>
          <p:cNvPr id="355" name="" descr=""/>
          <p:cNvPicPr/>
          <p:nvPr/>
        </p:nvPicPr>
        <p:blipFill>
          <a:blip r:embed="rId9"/>
          <a:stretch/>
        </p:blipFill>
        <p:spPr>
          <a:xfrm>
            <a:off x="144000" y="180000"/>
            <a:ext cx="2070720" cy="1080000"/>
          </a:xfrm>
          <a:prstGeom prst="rect">
            <a:avLst/>
          </a:prstGeom>
          <a:ln w="0">
            <a:noFill/>
          </a:ln>
        </p:spPr>
      </p:pic>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2" presetSubtype="4">
                                  <p:stCondLst>
                                    <p:cond delay="0"/>
                                  </p:stCondLst>
                                  <p:childTnLst>
                                    <p:set>
                                      <p:cBhvr>
                                        <p:cTn id="36" dur="1" fill="hold">
                                          <p:stCondLst>
                                            <p:cond delay="0"/>
                                          </p:stCondLst>
                                        </p:cTn>
                                        <p:tgtEl>
                                          <p:spTgt spid="352"/>
                                        </p:tgtEl>
                                        <p:attrNameLst>
                                          <p:attrName>style.visibility</p:attrName>
                                        </p:attrNameLst>
                                      </p:cBhvr>
                                      <p:to>
                                        <p:strVal val="visible"/>
                                      </p:to>
                                    </p:set>
                                    <p:anim calcmode="lin" valueType="num">
                                      <p:cBhvr additive="repl">
                                        <p:cTn id="37" dur="500" fill="hold"/>
                                        <p:tgtEl>
                                          <p:spTgt spid="352"/>
                                        </p:tgtEl>
                                        <p:attrNameLst>
                                          <p:attrName>ppt_x</p:attrName>
                                        </p:attrNameLst>
                                      </p:cBhvr>
                                      <p:tavLst>
                                        <p:tav tm="0">
                                          <p:val>
                                            <p:strVal val="#ppt_x"/>
                                          </p:val>
                                        </p:tav>
                                        <p:tav tm="100000">
                                          <p:val>
                                            <p:strVal val="#ppt_x"/>
                                          </p:val>
                                        </p:tav>
                                      </p:tavLst>
                                    </p:anim>
                                    <p:anim calcmode="lin" valueType="num">
                                      <p:cBhvr additive="repl">
                                        <p:cTn id="38" dur="500" fill="hold"/>
                                        <p:tgtEl>
                                          <p:spTgt spid="3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2" presetSubtype="4">
                                  <p:stCondLst>
                                    <p:cond delay="0"/>
                                  </p:stCondLst>
                                  <p:childTnLst>
                                    <p:set>
                                      <p:cBhvr>
                                        <p:cTn id="42" dur="1" fill="hold">
                                          <p:stCondLst>
                                            <p:cond delay="0"/>
                                          </p:stCondLst>
                                        </p:cTn>
                                        <p:tgtEl>
                                          <p:spTgt spid="350"/>
                                        </p:tgtEl>
                                        <p:attrNameLst>
                                          <p:attrName>style.visibility</p:attrName>
                                        </p:attrNameLst>
                                      </p:cBhvr>
                                      <p:to>
                                        <p:strVal val="visible"/>
                                      </p:to>
                                    </p:set>
                                    <p:anim calcmode="lin" valueType="num">
                                      <p:cBhvr additive="repl">
                                        <p:cTn id="43" dur="500" fill="hold"/>
                                        <p:tgtEl>
                                          <p:spTgt spid="350"/>
                                        </p:tgtEl>
                                        <p:attrNameLst>
                                          <p:attrName>ppt_x</p:attrName>
                                        </p:attrNameLst>
                                      </p:cBhvr>
                                      <p:tavLst>
                                        <p:tav tm="0">
                                          <p:val>
                                            <p:strVal val="#ppt_x"/>
                                          </p:val>
                                        </p:tav>
                                        <p:tav tm="100000">
                                          <p:val>
                                            <p:strVal val="#ppt_x"/>
                                          </p:val>
                                        </p:tav>
                                      </p:tavLst>
                                    </p:anim>
                                    <p:anim calcmode="lin" valueType="num">
                                      <p:cBhvr additive="repl">
                                        <p:cTn id="44" dur="500" fill="hold"/>
                                        <p:tgtEl>
                                          <p:spTgt spid="3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2" presetSubtype="4">
                                  <p:stCondLst>
                                    <p:cond delay="0"/>
                                  </p:stCondLst>
                                  <p:childTnLst>
                                    <p:set>
                                      <p:cBhvr>
                                        <p:cTn id="48" dur="1" fill="hold">
                                          <p:stCondLst>
                                            <p:cond delay="0"/>
                                          </p:stCondLst>
                                        </p:cTn>
                                        <p:tgtEl>
                                          <p:spTgt spid="349"/>
                                        </p:tgtEl>
                                        <p:attrNameLst>
                                          <p:attrName>style.visibility</p:attrName>
                                        </p:attrNameLst>
                                      </p:cBhvr>
                                      <p:to>
                                        <p:strVal val="visible"/>
                                      </p:to>
                                    </p:set>
                                    <p:anim calcmode="lin" valueType="num">
                                      <p:cBhvr additive="repl">
                                        <p:cTn id="49" dur="500" fill="hold"/>
                                        <p:tgtEl>
                                          <p:spTgt spid="349"/>
                                        </p:tgtEl>
                                        <p:attrNameLst>
                                          <p:attrName>ppt_x</p:attrName>
                                        </p:attrNameLst>
                                      </p:cBhvr>
                                      <p:tavLst>
                                        <p:tav tm="0">
                                          <p:val>
                                            <p:strVal val="#ppt_x"/>
                                          </p:val>
                                        </p:tav>
                                        <p:tav tm="100000">
                                          <p:val>
                                            <p:strVal val="#ppt_x"/>
                                          </p:val>
                                        </p:tav>
                                      </p:tavLst>
                                    </p:anim>
                                    <p:anim calcmode="lin" valueType="num">
                                      <p:cBhvr additive="repl">
                                        <p:cTn id="50" dur="500" fill="hold"/>
                                        <p:tgtEl>
                                          <p:spTgt spid="34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2" presetSubtype="4">
                                  <p:stCondLst>
                                    <p:cond delay="0"/>
                                  </p:stCondLst>
                                  <p:childTnLst>
                                    <p:set>
                                      <p:cBhvr>
                                        <p:cTn id="54" dur="1" fill="hold">
                                          <p:stCondLst>
                                            <p:cond delay="0"/>
                                          </p:stCondLst>
                                        </p:cTn>
                                        <p:tgtEl>
                                          <p:spTgt spid="353"/>
                                        </p:tgtEl>
                                        <p:attrNameLst>
                                          <p:attrName>style.visibility</p:attrName>
                                        </p:attrNameLst>
                                      </p:cBhvr>
                                      <p:to>
                                        <p:strVal val="visible"/>
                                      </p:to>
                                    </p:set>
                                    <p:anim calcmode="lin" valueType="num">
                                      <p:cBhvr additive="repl">
                                        <p:cTn id="55" dur="500" fill="hold"/>
                                        <p:tgtEl>
                                          <p:spTgt spid="353"/>
                                        </p:tgtEl>
                                        <p:attrNameLst>
                                          <p:attrName>ppt_x</p:attrName>
                                        </p:attrNameLst>
                                      </p:cBhvr>
                                      <p:tavLst>
                                        <p:tav tm="0">
                                          <p:val>
                                            <p:strVal val="#ppt_x"/>
                                          </p:val>
                                        </p:tav>
                                        <p:tav tm="100000">
                                          <p:val>
                                            <p:strVal val="#ppt_x"/>
                                          </p:val>
                                        </p:tav>
                                      </p:tavLst>
                                    </p:anim>
                                    <p:anim calcmode="lin" valueType="num">
                                      <p:cBhvr additive="repl">
                                        <p:cTn id="56"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2" presetSubtype="4">
                                  <p:stCondLst>
                                    <p:cond delay="0"/>
                                  </p:stCondLst>
                                  <p:childTnLst>
                                    <p:set>
                                      <p:cBhvr>
                                        <p:cTn id="60" dur="1" fill="hold">
                                          <p:stCondLst>
                                            <p:cond delay="0"/>
                                          </p:stCondLst>
                                        </p:cTn>
                                        <p:tgtEl>
                                          <p:spTgt spid="351"/>
                                        </p:tgtEl>
                                        <p:attrNameLst>
                                          <p:attrName>style.visibility</p:attrName>
                                        </p:attrNameLst>
                                      </p:cBhvr>
                                      <p:to>
                                        <p:strVal val="visible"/>
                                      </p:to>
                                    </p:set>
                                    <p:anim calcmode="lin" valueType="num">
                                      <p:cBhvr additive="repl">
                                        <p:cTn id="61" dur="500" fill="hold"/>
                                        <p:tgtEl>
                                          <p:spTgt spid="351"/>
                                        </p:tgtEl>
                                        <p:attrNameLst>
                                          <p:attrName>ppt_x</p:attrName>
                                        </p:attrNameLst>
                                      </p:cBhvr>
                                      <p:tavLst>
                                        <p:tav tm="0">
                                          <p:val>
                                            <p:strVal val="#ppt_x"/>
                                          </p:val>
                                        </p:tav>
                                        <p:tav tm="100000">
                                          <p:val>
                                            <p:strVal val="#ppt_x"/>
                                          </p:val>
                                        </p:tav>
                                      </p:tavLst>
                                    </p:anim>
                                    <p:anim calcmode="lin" valueType="num">
                                      <p:cBhvr additive="repl">
                                        <p:cTn id="62" dur="500" fill="hold"/>
                                        <p:tgtEl>
                                          <p:spTgt spid="35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2" presetSubtype="4">
                                  <p:stCondLst>
                                    <p:cond delay="0"/>
                                  </p:stCondLst>
                                  <p:childTnLst>
                                    <p:set>
                                      <p:cBhvr>
                                        <p:cTn id="66" dur="1" fill="hold">
                                          <p:stCondLst>
                                            <p:cond delay="0"/>
                                          </p:stCondLst>
                                        </p:cTn>
                                        <p:tgtEl>
                                          <p:spTgt spid="348"/>
                                        </p:tgtEl>
                                        <p:attrNameLst>
                                          <p:attrName>style.visibility</p:attrName>
                                        </p:attrNameLst>
                                      </p:cBhvr>
                                      <p:to>
                                        <p:strVal val="visible"/>
                                      </p:to>
                                    </p:set>
                                    <p:anim calcmode="lin" valueType="num">
                                      <p:cBhvr additive="repl">
                                        <p:cTn id="67" dur="500" fill="hold"/>
                                        <p:tgtEl>
                                          <p:spTgt spid="348"/>
                                        </p:tgtEl>
                                        <p:attrNameLst>
                                          <p:attrName>ppt_x</p:attrName>
                                        </p:attrNameLst>
                                      </p:cBhvr>
                                      <p:tavLst>
                                        <p:tav tm="0">
                                          <p:val>
                                            <p:strVal val="#ppt_x"/>
                                          </p:val>
                                        </p:tav>
                                        <p:tav tm="100000">
                                          <p:val>
                                            <p:strVal val="#ppt_x"/>
                                          </p:val>
                                        </p:tav>
                                      </p:tavLst>
                                    </p:anim>
                                    <p:anim calcmode="lin" valueType="num">
                                      <p:cBhvr additive="repl">
                                        <p:cTn id="68" dur="500" fill="hold"/>
                                        <p:tgtEl>
                                          <p:spTgt spid="34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6">
                                  <p:stCondLst>
                                    <p:cond delay="0"/>
                                  </p:stCondLst>
                                  <p:childTnLst>
                                    <p:set>
                                      <p:cBhvr>
                                        <p:cTn id="72" dur="1" fill="hold">
                                          <p:stCondLst>
                                            <p:cond delay="0"/>
                                          </p:stCondLst>
                                        </p:cTn>
                                        <p:tgtEl>
                                          <p:spTgt spid="348"/>
                                        </p:tgtEl>
                                        <p:attrNameLst>
                                          <p:attrName>style.visibility</p:attrName>
                                        </p:attrNameLst>
                                      </p:cBhvr>
                                      <p:to>
                                        <p:strVal val="visible"/>
                                      </p:to>
                                    </p:set>
                                    <p:animEffect filter="wipe(down)" transition="in">
                                      <p:cBhvr additive="repl">
                                        <p:cTn id="73" dur="580">
                                          <p:stCondLst>
                                            <p:cond delay="0"/>
                                          </p:stCondLst>
                                        </p:cTn>
                                        <p:tgtEl>
                                          <p:spTgt spid="348"/>
                                        </p:tgtEl>
                                      </p:cBhvr>
                                    </p:animEffect>
                                    <p:anim calcmode="lin" valueType="num">
                                      <p:cBhvr additive="repl">
                                        <p:cTn id="74" dur="1822">
                                          <p:stCondLst>
                                            <p:cond delay="0"/>
                                          </p:stCondLst>
                                        </p:cTn>
                                        <p:tgtEl>
                                          <p:spTgt spid="348"/>
                                        </p:tgtEl>
                                        <p:attrNameLst>
                                          <p:attrName>ppt_x</p:attrName>
                                        </p:attrNameLst>
                                      </p:cBhvr>
                                      <p:tavLst>
                                        <p:tav tm="0">
                                          <p:val>
                                            <p:strVal val="#ppt_x-0.25"/>
                                          </p:val>
                                        </p:tav>
                                        <p:tav tm="100000">
                                          <p:val>
                                            <p:strVal val="#ppt_x"/>
                                          </p:val>
                                        </p:tav>
                                      </p:tavLst>
                                    </p:anim>
                                    <p:anim calcmode="lin" valueType="num">
                                      <p:cBhvr additive="repl">
                                        <p:cTn id="75" dur="664">
                                          <p:stCondLst>
                                            <p:cond delay="0"/>
                                          </p:stCondLst>
                                        </p:cTn>
                                        <p:tgtEl>
                                          <p:spTgt spid="348"/>
                                        </p:tgtEl>
                                        <p:attrNameLst>
                                          <p:attrName>ppt_y</p:attrName>
                                        </p:attrNameLst>
                                      </p:cBhvr>
                                      <p:tavLst>
                                        <p:tav fmla="y-sin(pi*$)/3" tm="0">
                                          <p:val>
                                            <p:fltVal val="0.5"/>
                                          </p:val>
                                        </p:tav>
                                        <p:tav fmla="y-sin(pi*$)/3" tm="100000">
                                          <p:val>
                                            <p:fltVal val="1"/>
                                          </p:val>
                                        </p:tav>
                                      </p:tavLst>
                                    </p:anim>
                                    <p:anim calcmode="lin" valueType="num">
                                      <p:cBhvr additive="repl">
                                        <p:cTn id="76" dur="664">
                                          <p:stCondLst>
                                            <p:cond delay="664"/>
                                          </p:stCondLst>
                                        </p:cTn>
                                        <p:tgtEl>
                                          <p:spTgt spid="348"/>
                                        </p:tgtEl>
                                        <p:attrNameLst>
                                          <p:attrName>ppt_y</p:attrName>
                                        </p:attrNameLst>
                                      </p:cBhvr>
                                      <p:tavLst>
                                        <p:tav fmla="y-sin(pi*$)/9" tm="0">
                                          <p:val>
                                            <p:fltVal val="0"/>
                                          </p:val>
                                        </p:tav>
                                        <p:tav fmla="y-sin(pi*$)/9" tm="100000">
                                          <p:val>
                                            <p:fltVal val="1"/>
                                          </p:val>
                                        </p:tav>
                                      </p:tavLst>
                                    </p:anim>
                                    <p:anim calcmode="lin" valueType="num">
                                      <p:cBhvr additive="repl">
                                        <p:cTn id="77" dur="332">
                                          <p:stCondLst>
                                            <p:cond delay="1324"/>
                                          </p:stCondLst>
                                        </p:cTn>
                                        <p:tgtEl>
                                          <p:spTgt spid="348"/>
                                        </p:tgtEl>
                                        <p:attrNameLst>
                                          <p:attrName>ppt_y</p:attrName>
                                        </p:attrNameLst>
                                      </p:cBhvr>
                                      <p:tavLst>
                                        <p:tav fmla="y-sin(pi*$)/27" tm="0">
                                          <p:val>
                                            <p:fltVal val="0"/>
                                          </p:val>
                                        </p:tav>
                                        <p:tav fmla="y-sin(pi*$)/27" tm="100000">
                                          <p:val>
                                            <p:fltVal val="1"/>
                                          </p:val>
                                        </p:tav>
                                      </p:tavLst>
                                    </p:anim>
                                    <p:anim calcmode="lin" valueType="num">
                                      <p:cBhvr additive="repl">
                                        <p:cTn id="78" dur="164">
                                          <p:stCondLst>
                                            <p:cond delay="1656"/>
                                          </p:stCondLst>
                                        </p:cTn>
                                        <p:tgtEl>
                                          <p:spTgt spid="348"/>
                                        </p:tgtEl>
                                        <p:attrNameLst>
                                          <p:attrName>ppt_y</p:attrName>
                                        </p:attrNameLst>
                                      </p:cBhvr>
                                      <p:tavLst>
                                        <p:tav fmla="y-sin(pi*$)/81" tm="0">
                                          <p:val>
                                            <p:fltVal val="0"/>
                                          </p:val>
                                        </p:tav>
                                        <p:tav fmla="y-sin(pi*$)/81" tm="100000">
                                          <p:val>
                                            <p:fltVal val="1"/>
                                          </p:val>
                                        </p:tav>
                                      </p:tavLst>
                                    </p:anim>
                                    <p:animScale>
                                      <p:cBhvr>
                                        <p:cTn id="79" dur="26" fill="hold">
                                          <p:stCondLst>
                                            <p:cond delay="650"/>
                                          </p:stCondLst>
                                        </p:cTn>
                                        <p:tgtEl>
                                          <p:spTgt spid="348"/>
                                        </p:tgtEl>
                                      </p:cBhvr>
                                      <p:to x="100000" y="60000"/>
                                    </p:animScale>
                                    <p:animScale>
                                      <p:cBhvr>
                                        <p:cTn id="80" dur="166" fill="hold">
                                          <p:stCondLst>
                                            <p:cond delay="676"/>
                                          </p:stCondLst>
                                        </p:cTn>
                                        <p:tgtEl>
                                          <p:spTgt spid="348"/>
                                        </p:tgtEl>
                                      </p:cBhvr>
                                      <p:to x="100000" y="100000"/>
                                    </p:animScale>
                                    <p:animScale>
                                      <p:cBhvr>
                                        <p:cTn id="81" dur="26" fill="hold">
                                          <p:stCondLst>
                                            <p:cond delay="1312"/>
                                          </p:stCondLst>
                                        </p:cTn>
                                        <p:tgtEl>
                                          <p:spTgt spid="348"/>
                                        </p:tgtEl>
                                      </p:cBhvr>
                                      <p:to x="100000" y="80000"/>
                                    </p:animScale>
                                    <p:animScale>
                                      <p:cBhvr>
                                        <p:cTn id="82" dur="166" fill="hold">
                                          <p:stCondLst>
                                            <p:cond delay="1338"/>
                                          </p:stCondLst>
                                        </p:cTn>
                                        <p:tgtEl>
                                          <p:spTgt spid="348"/>
                                        </p:tgtEl>
                                      </p:cBhvr>
                                      <p:to x="100000" y="100000"/>
                                    </p:animScale>
                                    <p:animScale>
                                      <p:cBhvr>
                                        <p:cTn id="83" dur="26" fill="hold">
                                          <p:stCondLst>
                                            <p:cond delay="1642"/>
                                          </p:stCondLst>
                                        </p:cTn>
                                        <p:tgtEl>
                                          <p:spTgt spid="348"/>
                                        </p:tgtEl>
                                      </p:cBhvr>
                                      <p:to x="100000" y="90000"/>
                                    </p:animScale>
                                    <p:animScale>
                                      <p:cBhvr>
                                        <p:cTn id="84" dur="166" fill="hold">
                                          <p:stCondLst>
                                            <p:cond delay="1668"/>
                                          </p:stCondLst>
                                        </p:cTn>
                                        <p:tgtEl>
                                          <p:spTgt spid="348"/>
                                        </p:tgtEl>
                                      </p:cBhvr>
                                      <p:to x="100000" y="100000"/>
                                    </p:animScale>
                                    <p:animScale>
                                      <p:cBhvr>
                                        <p:cTn id="85" dur="26" fill="hold">
                                          <p:stCondLst>
                                            <p:cond delay="1808"/>
                                          </p:stCondLst>
                                        </p:cTn>
                                        <p:tgtEl>
                                          <p:spTgt spid="348"/>
                                        </p:tgtEl>
                                      </p:cBhvr>
                                      <p:to x="100000" y="95000"/>
                                    </p:animScale>
                                    <p:animScale>
                                      <p:cBhvr>
                                        <p:cTn id="86" dur="166" fill="hold">
                                          <p:stCondLst>
                                            <p:cond delay="1834"/>
                                          </p:stCondLst>
                                        </p:cTn>
                                        <p:tgtEl>
                                          <p:spTgt spid="348"/>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type="title"/>
          </p:nvPr>
        </p:nvSpPr>
        <p:spPr>
          <a:xfrm>
            <a:off x="423360" y="255960"/>
            <a:ext cx="7342200" cy="1215360"/>
          </a:xfrm>
          <a:prstGeom prst="rect">
            <a:avLst/>
          </a:prstGeom>
          <a:noFill/>
          <a:ln w="0">
            <a:noFill/>
          </a:ln>
        </p:spPr>
        <p:txBody>
          <a:bodyPr bIns="0" anchor="b">
            <a:noAutofit/>
          </a:bodyPr>
          <a:p>
            <a:pPr>
              <a:lnSpc>
                <a:spcPct val="90000"/>
              </a:lnSpc>
              <a:buNone/>
            </a:pPr>
            <a:r>
              <a:rPr b="1" lang="fr-FR" sz="4400" spc="-1" strike="noStrike">
                <a:solidFill>
                  <a:srgbClr val="00194c"/>
                </a:solidFill>
                <a:latin typeface="Calibri"/>
              </a:rPr>
              <a:t>Fonctionnement </a:t>
            </a:r>
            <a:endParaRPr b="0" lang="fr-FR" sz="4400" spc="-1" strike="noStrike">
              <a:solidFill>
                <a:srgbClr val="3f3f3f"/>
              </a:solidFill>
              <a:latin typeface="Calibri"/>
            </a:endParaRPr>
          </a:p>
        </p:txBody>
      </p:sp>
      <p:sp>
        <p:nvSpPr>
          <p:cNvPr id="357" name="Espace réservé d’image 12"/>
          <p:cNvSpPr/>
          <p:nvPr/>
        </p:nvSpPr>
        <p:spPr>
          <a:xfrm>
            <a:off x="6603840" y="0"/>
            <a:ext cx="5587560" cy="6872040"/>
          </a:xfrm>
          <a:custGeom>
            <a:avLst/>
            <a:gdLst/>
            <a:ah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blipFill rotWithShape="0">
            <a:blip r:embed="rId1"/>
            <a:srcRect/>
            <a:stretch/>
          </a:blipFill>
          <a:ln w="0">
            <a:noFill/>
          </a:ln>
        </p:spPr>
        <p:style>
          <a:lnRef idx="0"/>
          <a:fillRef idx="0"/>
          <a:effectRef idx="0"/>
          <a:fontRef idx="minor"/>
        </p:style>
      </p:sp>
      <p:sp>
        <p:nvSpPr>
          <p:cNvPr id="358" name="PlaceHolder 2"/>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84B85A18-B38E-4AD1-9029-B7D4D85F05F6}" type="slidenum">
              <a:rPr b="0" lang="fr-FR" sz="1200" spc="-1" strike="noStrike">
                <a:solidFill>
                  <a:srgbClr val="a5a5a5"/>
                </a:solidFill>
                <a:latin typeface="Calibri"/>
              </a:rPr>
              <a:t>&lt;numéro&gt;</a:t>
            </a:fld>
            <a:endParaRPr b="0" lang="fr-FR" sz="1200" spc="-1" strike="noStrike">
              <a:latin typeface="Times New Roman"/>
            </a:endParaRPr>
          </a:p>
        </p:txBody>
      </p:sp>
      <p:sp>
        <p:nvSpPr>
          <p:cNvPr id="359" name="ZoneTexte 1"/>
          <p:cNvSpPr/>
          <p:nvPr/>
        </p:nvSpPr>
        <p:spPr>
          <a:xfrm>
            <a:off x="423360" y="2087280"/>
            <a:ext cx="5511960" cy="1736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2060"/>
                </a:solidFill>
                <a:latin typeface="Calibri"/>
              </a:rPr>
              <a:t>Un réseau social est un regroupement de personnes ou d’organisations qui échangent, communiquent et partagent leurs idées autour d’un sujet commun. Les réseaux sociaux existaient bien avant l’arrivée d’Internet, par exemple, les clubs d’équitation, de tennis, de belote… sont par définition des réseaux sociaux </a:t>
            </a:r>
            <a:endParaRPr b="0" lang="fr-FR" sz="1800" spc="-1" strike="noStrike">
              <a:latin typeface="Arial"/>
            </a:endParaRPr>
          </a:p>
        </p:txBody>
      </p:sp>
      <p:sp>
        <p:nvSpPr>
          <p:cNvPr id="360" name="ZoneTexte 13"/>
          <p:cNvSpPr/>
          <p:nvPr/>
        </p:nvSpPr>
        <p:spPr>
          <a:xfrm>
            <a:off x="394560" y="4466880"/>
            <a:ext cx="6487200" cy="913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2060"/>
                </a:solidFill>
                <a:latin typeface="Calibri"/>
              </a:rPr>
              <a:t>Réseau social qui permet à ses utilisateurs de publier des visuels, des documents, des textes et d'échanger des messages, rejoindre et créer des groupes et des événements</a:t>
            </a:r>
            <a:endParaRPr b="0" lang="fr-FR" sz="1800" spc="-1" strike="noStrike">
              <a:latin typeface="Arial"/>
            </a:endParaRPr>
          </a:p>
        </p:txBody>
      </p:sp>
      <p:sp>
        <p:nvSpPr>
          <p:cNvPr id="361" name="ZoneTexte 14"/>
          <p:cNvSpPr/>
          <p:nvPr/>
        </p:nvSpPr>
        <p:spPr>
          <a:xfrm>
            <a:off x="423360" y="1673280"/>
            <a:ext cx="551196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2400" spc="-1" strike="noStrike">
                <a:solidFill>
                  <a:srgbClr val="0937c9"/>
                </a:solidFill>
                <a:latin typeface="Calibri"/>
              </a:rPr>
              <a:t>Définition</a:t>
            </a:r>
            <a:endParaRPr b="0" lang="fr-FR" sz="2400" spc="-1" strike="noStrike">
              <a:latin typeface="Arial"/>
            </a:endParaRPr>
          </a:p>
        </p:txBody>
      </p:sp>
      <p:sp>
        <p:nvSpPr>
          <p:cNvPr id="362" name="ZoneTexte 5"/>
          <p:cNvSpPr/>
          <p:nvPr/>
        </p:nvSpPr>
        <p:spPr>
          <a:xfrm>
            <a:off x="435960" y="5501880"/>
            <a:ext cx="1509480" cy="36468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2060"/>
              </a:buClr>
              <a:buFont typeface="Arial"/>
              <a:buChar char="•"/>
            </a:pPr>
            <a:r>
              <a:rPr b="1" lang="fr-FR" sz="1800" spc="-1" strike="noStrike">
                <a:solidFill>
                  <a:srgbClr val="002060"/>
                </a:solidFill>
                <a:latin typeface="Calibri"/>
              </a:rPr>
              <a:t>Collaborer </a:t>
            </a:r>
            <a:endParaRPr b="0" lang="fr-FR" sz="1800" spc="-1" strike="noStrike">
              <a:latin typeface="Arial"/>
            </a:endParaRPr>
          </a:p>
        </p:txBody>
      </p:sp>
      <p:sp>
        <p:nvSpPr>
          <p:cNvPr id="363" name="ZoneTexte 15"/>
          <p:cNvSpPr/>
          <p:nvPr/>
        </p:nvSpPr>
        <p:spPr>
          <a:xfrm>
            <a:off x="1940400" y="5501880"/>
            <a:ext cx="1193760" cy="36468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2060"/>
              </a:buClr>
              <a:buFont typeface="Arial"/>
              <a:buChar char="•"/>
            </a:pPr>
            <a:r>
              <a:rPr b="1" lang="fr-FR" sz="1800" spc="-1" strike="noStrike">
                <a:solidFill>
                  <a:srgbClr val="002060"/>
                </a:solidFill>
                <a:latin typeface="Calibri"/>
              </a:rPr>
              <a:t>Publier </a:t>
            </a:r>
            <a:endParaRPr b="0" lang="fr-FR" sz="1800" spc="-1" strike="noStrike">
              <a:latin typeface="Arial"/>
            </a:endParaRPr>
          </a:p>
        </p:txBody>
      </p:sp>
      <p:sp>
        <p:nvSpPr>
          <p:cNvPr id="364" name="ZoneTexte 16"/>
          <p:cNvSpPr/>
          <p:nvPr/>
        </p:nvSpPr>
        <p:spPr>
          <a:xfrm>
            <a:off x="3177720" y="5500080"/>
            <a:ext cx="1323360" cy="36468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2060"/>
              </a:buClr>
              <a:buFont typeface="Arial"/>
              <a:buChar char="•"/>
            </a:pPr>
            <a:r>
              <a:rPr b="1" lang="fr-FR" sz="1800" spc="-1" strike="noStrike">
                <a:solidFill>
                  <a:srgbClr val="002060"/>
                </a:solidFill>
                <a:latin typeface="Calibri"/>
              </a:rPr>
              <a:t>Partager </a:t>
            </a:r>
            <a:endParaRPr b="0" lang="fr-FR" sz="1800" spc="-1" strike="noStrike">
              <a:latin typeface="Arial"/>
            </a:endParaRPr>
          </a:p>
        </p:txBody>
      </p:sp>
      <p:sp>
        <p:nvSpPr>
          <p:cNvPr id="365" name="ZoneTexte 17"/>
          <p:cNvSpPr/>
          <p:nvPr/>
        </p:nvSpPr>
        <p:spPr>
          <a:xfrm>
            <a:off x="4470120" y="5482440"/>
            <a:ext cx="1875240" cy="36468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2060"/>
              </a:buClr>
              <a:buFont typeface="Arial"/>
              <a:buChar char="•"/>
            </a:pPr>
            <a:r>
              <a:rPr b="1" lang="fr-FR" sz="1800" spc="-1" strike="noStrike">
                <a:solidFill>
                  <a:srgbClr val="002060"/>
                </a:solidFill>
                <a:latin typeface="Calibri"/>
              </a:rPr>
              <a:t>Communiquer </a:t>
            </a:r>
            <a:endParaRPr b="0" lang="fr-FR" sz="1800" spc="-1" strike="noStrike">
              <a:latin typeface="Arial"/>
            </a:endParaRPr>
          </a:p>
        </p:txBody>
      </p:sp>
      <p:sp>
        <p:nvSpPr>
          <p:cNvPr id="366" name="ZoneTexte 18"/>
          <p:cNvSpPr/>
          <p:nvPr/>
        </p:nvSpPr>
        <p:spPr>
          <a:xfrm>
            <a:off x="784800" y="5842800"/>
            <a:ext cx="2698200" cy="36468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2060"/>
              </a:buClr>
              <a:buFont typeface="Arial"/>
              <a:buChar char="•"/>
            </a:pPr>
            <a:r>
              <a:rPr b="1" lang="fr-FR" sz="1800" spc="-1" strike="noStrike">
                <a:solidFill>
                  <a:srgbClr val="002060"/>
                </a:solidFill>
                <a:latin typeface="Calibri"/>
              </a:rPr>
              <a:t>Développer son réseau </a:t>
            </a:r>
            <a:endParaRPr b="0" lang="fr-FR" sz="1800" spc="-1" strike="noStrike">
              <a:latin typeface="Arial"/>
            </a:endParaRPr>
          </a:p>
        </p:txBody>
      </p:sp>
      <p:sp>
        <p:nvSpPr>
          <p:cNvPr id="367" name="ZoneTexte 19"/>
          <p:cNvSpPr/>
          <p:nvPr/>
        </p:nvSpPr>
        <p:spPr>
          <a:xfrm>
            <a:off x="3560040" y="5867640"/>
            <a:ext cx="2972520" cy="364680"/>
          </a:xfrm>
          <a:prstGeom prst="rect">
            <a:avLst/>
          </a:prstGeom>
          <a:noFill/>
          <a:ln w="0">
            <a:noFill/>
          </a:ln>
        </p:spPr>
        <p:style>
          <a:lnRef idx="0"/>
          <a:fillRef idx="0"/>
          <a:effectRef idx="0"/>
          <a:fontRef idx="minor"/>
        </p:style>
        <p:txBody>
          <a:bodyPr wrap="none" lIns="90000" rIns="90000" tIns="45000" bIns="45000" anchor="t">
            <a:spAutoFit/>
          </a:bodyPr>
          <a:p>
            <a:pPr marL="285840" indent="-285840">
              <a:lnSpc>
                <a:spcPct val="100000"/>
              </a:lnSpc>
              <a:buClr>
                <a:srgbClr val="002060"/>
              </a:buClr>
              <a:buFont typeface="Arial"/>
              <a:buChar char="•"/>
            </a:pPr>
            <a:r>
              <a:rPr b="1" lang="fr-FR" sz="1800" spc="-1" strike="noStrike">
                <a:solidFill>
                  <a:srgbClr val="002060"/>
                </a:solidFill>
                <a:latin typeface="Calibri"/>
              </a:rPr>
              <a:t>Fédérer une communauté </a:t>
            </a:r>
            <a:endParaRPr b="0" lang="fr-FR" sz="1800" spc="-1" strike="noStrike">
              <a:latin typeface="Arial"/>
            </a:endParaRPr>
          </a:p>
        </p:txBody>
      </p:sp>
      <p:sp>
        <p:nvSpPr>
          <p:cNvPr id="368" name="ZoneTexte 20"/>
          <p:cNvSpPr/>
          <p:nvPr/>
        </p:nvSpPr>
        <p:spPr>
          <a:xfrm>
            <a:off x="430560" y="4060440"/>
            <a:ext cx="5511960" cy="4561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2400" spc="-1" strike="noStrike">
                <a:solidFill>
                  <a:srgbClr val="0937c9"/>
                </a:solidFill>
                <a:latin typeface="Calibri"/>
              </a:rPr>
              <a:t>Facebook</a:t>
            </a:r>
            <a:endParaRPr b="0" lang="fr-FR" sz="2400" spc="-1" strike="noStrike">
              <a:latin typeface="Arial"/>
            </a:endParaRPr>
          </a:p>
        </p:txBody>
      </p:sp>
      <p:pic>
        <p:nvPicPr>
          <p:cNvPr id="369" name="" descr=""/>
          <p:cNvPicPr/>
          <p:nvPr/>
        </p:nvPicPr>
        <p:blipFill>
          <a:blip r:embed="rId2"/>
          <a:stretch/>
        </p:blipFill>
        <p:spPr>
          <a:xfrm>
            <a:off x="432000" y="6408000"/>
            <a:ext cx="2340000" cy="347040"/>
          </a:xfrm>
          <a:prstGeom prst="rect">
            <a:avLst/>
          </a:prstGeom>
          <a:ln w="0">
            <a:noFill/>
          </a:ln>
        </p:spPr>
      </p:pic>
      <p:pic>
        <p:nvPicPr>
          <p:cNvPr id="370" name="" descr=""/>
          <p:cNvPicPr/>
          <p:nvPr/>
        </p:nvPicPr>
        <p:blipFill>
          <a:blip r:embed="rId3"/>
          <a:stretch/>
        </p:blipFill>
        <p:spPr>
          <a:xfrm>
            <a:off x="360000" y="149040"/>
            <a:ext cx="1440000" cy="750960"/>
          </a:xfrm>
          <a:prstGeom prst="rect">
            <a:avLst/>
          </a:prstGeom>
          <a:ln w="0">
            <a:noFill/>
          </a:ln>
        </p:spPr>
      </p:pic>
    </p:spTree>
  </p:cSld>
  <mc:AlternateContent>
    <mc:Choice Requires="p14">
      <p:transition spd="slow" p14:dur="2000"/>
    </mc:Choice>
    <mc:Fallback>
      <p:transition spd="slow"/>
    </mc:Fallback>
  </mc:AlternateContent>
  <p:timing>
    <p:tnLst>
      <p:par>
        <p:cTn id="87" dur="indefinite" restart="never" nodeType="tmRoot">
          <p:childTnLst>
            <p:seq>
              <p:cTn id="88" dur="indefinite" nodeType="mainSeq">
                <p:childTnLst>
                  <p:par>
                    <p:cTn id="89" fill="hold">
                      <p:stCondLst>
                        <p:cond delay="indefinite"/>
                      </p:stCondLst>
                      <p:childTnLst>
                        <p:par>
                          <p:cTn id="90" fill="hold">
                            <p:stCondLst>
                              <p:cond delay="0"/>
                            </p:stCondLst>
                            <p:childTnLst>
                              <p:par>
                                <p:cTn id="91" nodeType="clickEffect" fill="hold" presetClass="entr" presetID="16" presetSubtype="21">
                                  <p:stCondLst>
                                    <p:cond delay="0"/>
                                  </p:stCondLst>
                                  <p:childTnLst>
                                    <p:set>
                                      <p:cBhvr>
                                        <p:cTn id="92" dur="1" fill="hold">
                                          <p:stCondLst>
                                            <p:cond delay="0"/>
                                          </p:stCondLst>
                                        </p:cTn>
                                        <p:tgtEl>
                                          <p:spTgt spid="361"/>
                                        </p:tgtEl>
                                        <p:attrNameLst>
                                          <p:attrName>style.visibility</p:attrName>
                                        </p:attrNameLst>
                                      </p:cBhvr>
                                      <p:to>
                                        <p:strVal val="visible"/>
                                      </p:to>
                                    </p:set>
                                    <p:animEffect filter="barn(inVertical)" transition="in">
                                      <p:cBhvr additive="repl">
                                        <p:cTn id="93" dur="500"/>
                                        <p:tgtEl>
                                          <p:spTgt spid="361"/>
                                        </p:tgtEl>
                                      </p:cBhvr>
                                    </p:animEffect>
                                  </p:childTnLst>
                                </p:cTn>
                              </p:par>
                            </p:childTnLst>
                          </p:cTn>
                        </p:par>
                      </p:childTnLst>
                    </p:cTn>
                  </p:par>
                  <p:par>
                    <p:cTn id="94" fill="hold">
                      <p:stCondLst>
                        <p:cond delay="indefinite"/>
                      </p:stCondLst>
                      <p:childTnLst>
                        <p:par>
                          <p:cTn id="95" fill="hold">
                            <p:stCondLst>
                              <p:cond delay="0"/>
                            </p:stCondLst>
                            <p:childTnLst>
                              <p:par>
                                <p:cTn id="96" nodeType="clickEffect" fill="hold" presetClass="entr" presetID="1">
                                  <p:stCondLst>
                                    <p:cond delay="0"/>
                                  </p:stCondLst>
                                  <p:childTnLst>
                                    <p:set>
                                      <p:cBhvr>
                                        <p:cTn id="97" dur="1" fill="hold">
                                          <p:stCondLst>
                                            <p:cond delay="0"/>
                                          </p:stCondLst>
                                        </p:cTn>
                                        <p:tgtEl>
                                          <p:spTgt spid="359"/>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6" presetSubtype="21">
                                  <p:stCondLst>
                                    <p:cond delay="0"/>
                                  </p:stCondLst>
                                  <p:childTnLst>
                                    <p:set>
                                      <p:cBhvr>
                                        <p:cTn id="101" dur="1" fill="hold">
                                          <p:stCondLst>
                                            <p:cond delay="0"/>
                                          </p:stCondLst>
                                        </p:cTn>
                                        <p:tgtEl>
                                          <p:spTgt spid="368"/>
                                        </p:tgtEl>
                                        <p:attrNameLst>
                                          <p:attrName>style.visibility</p:attrName>
                                        </p:attrNameLst>
                                      </p:cBhvr>
                                      <p:to>
                                        <p:strVal val="visible"/>
                                      </p:to>
                                    </p:set>
                                    <p:animEffect filter="barn(inVertical)" transition="in">
                                      <p:cBhvr additive="repl">
                                        <p:cTn id="102" dur="500"/>
                                        <p:tgtEl>
                                          <p:spTgt spid="368"/>
                                        </p:tgtEl>
                                      </p:cBhvr>
                                    </p:animEffec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36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0">
                                  <p:stCondLst>
                                    <p:cond delay="0"/>
                                  </p:stCondLst>
                                  <p:childTnLst>
                                    <p:set>
                                      <p:cBhvr>
                                        <p:cTn id="110" dur="1" fill="hold">
                                          <p:stCondLst>
                                            <p:cond delay="0"/>
                                          </p:stCondLst>
                                        </p:cTn>
                                        <p:tgtEl>
                                          <p:spTgt spid="362"/>
                                        </p:tgtEl>
                                        <p:attrNameLst>
                                          <p:attrName>style.visibility</p:attrName>
                                        </p:attrNameLst>
                                      </p:cBhvr>
                                      <p:to>
                                        <p:strVal val="visible"/>
                                      </p:to>
                                    </p:set>
                                    <p:animEffect filter="fade" transition="in">
                                      <p:cBhvr additive="repl">
                                        <p:cTn id="111" dur="500"/>
                                        <p:tgtEl>
                                          <p:spTgt spid="362"/>
                                        </p:tgtEl>
                                      </p:cBhvr>
                                    </p:animEffect>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10">
                                  <p:stCondLst>
                                    <p:cond delay="0"/>
                                  </p:stCondLst>
                                  <p:childTnLst>
                                    <p:set>
                                      <p:cBhvr>
                                        <p:cTn id="115" dur="1" fill="hold">
                                          <p:stCondLst>
                                            <p:cond delay="0"/>
                                          </p:stCondLst>
                                        </p:cTn>
                                        <p:tgtEl>
                                          <p:spTgt spid="363"/>
                                        </p:tgtEl>
                                        <p:attrNameLst>
                                          <p:attrName>style.visibility</p:attrName>
                                        </p:attrNameLst>
                                      </p:cBhvr>
                                      <p:to>
                                        <p:strVal val="visible"/>
                                      </p:to>
                                    </p:set>
                                    <p:animEffect filter="fade" transition="in">
                                      <p:cBhvr additive="repl">
                                        <p:cTn id="116" dur="500"/>
                                        <p:tgtEl>
                                          <p:spTgt spid="363"/>
                                        </p:tgtEl>
                                      </p:cBhvr>
                                    </p:animEffect>
                                  </p:childTnLst>
                                </p:cTn>
                              </p:par>
                            </p:childTnLst>
                          </p:cTn>
                        </p:par>
                      </p:childTnLst>
                    </p:cTn>
                  </p:par>
                  <p:par>
                    <p:cTn id="117" fill="hold">
                      <p:stCondLst>
                        <p:cond delay="indefinite"/>
                      </p:stCondLst>
                      <p:childTnLst>
                        <p:par>
                          <p:cTn id="118" fill="hold">
                            <p:stCondLst>
                              <p:cond delay="0"/>
                            </p:stCondLst>
                            <p:childTnLst>
                              <p:par>
                                <p:cTn id="119" nodeType="clickEffect" fill="hold" presetClass="entr" presetID="10">
                                  <p:stCondLst>
                                    <p:cond delay="0"/>
                                  </p:stCondLst>
                                  <p:childTnLst>
                                    <p:set>
                                      <p:cBhvr>
                                        <p:cTn id="120" dur="1" fill="hold">
                                          <p:stCondLst>
                                            <p:cond delay="0"/>
                                          </p:stCondLst>
                                        </p:cTn>
                                        <p:tgtEl>
                                          <p:spTgt spid="364"/>
                                        </p:tgtEl>
                                        <p:attrNameLst>
                                          <p:attrName>style.visibility</p:attrName>
                                        </p:attrNameLst>
                                      </p:cBhvr>
                                      <p:to>
                                        <p:strVal val="visible"/>
                                      </p:to>
                                    </p:set>
                                    <p:animEffect filter="fade" transition="in">
                                      <p:cBhvr additive="repl">
                                        <p:cTn id="121" dur="500"/>
                                        <p:tgtEl>
                                          <p:spTgt spid="364"/>
                                        </p:tgtEl>
                                      </p:cBhvr>
                                    </p:animEffect>
                                  </p:childTnLst>
                                </p:cTn>
                              </p:par>
                            </p:childTnLst>
                          </p:cTn>
                        </p:par>
                      </p:childTnLst>
                    </p:cTn>
                  </p:par>
                  <p:par>
                    <p:cTn id="122" fill="hold">
                      <p:stCondLst>
                        <p:cond delay="indefinite"/>
                      </p:stCondLst>
                      <p:childTnLst>
                        <p:par>
                          <p:cTn id="123" fill="hold">
                            <p:stCondLst>
                              <p:cond delay="0"/>
                            </p:stCondLst>
                            <p:childTnLst>
                              <p:par>
                                <p:cTn id="124" nodeType="clickEffect" fill="hold" presetClass="entr" presetID="10">
                                  <p:stCondLst>
                                    <p:cond delay="0"/>
                                  </p:stCondLst>
                                  <p:childTnLst>
                                    <p:set>
                                      <p:cBhvr>
                                        <p:cTn id="125" dur="1" fill="hold">
                                          <p:stCondLst>
                                            <p:cond delay="0"/>
                                          </p:stCondLst>
                                        </p:cTn>
                                        <p:tgtEl>
                                          <p:spTgt spid="365"/>
                                        </p:tgtEl>
                                        <p:attrNameLst>
                                          <p:attrName>style.visibility</p:attrName>
                                        </p:attrNameLst>
                                      </p:cBhvr>
                                      <p:to>
                                        <p:strVal val="visible"/>
                                      </p:to>
                                    </p:set>
                                    <p:animEffect filter="fade" transition="in">
                                      <p:cBhvr additive="repl">
                                        <p:cTn id="126" dur="500"/>
                                        <p:tgtEl>
                                          <p:spTgt spid="365"/>
                                        </p:tgtEl>
                                      </p:cBhvr>
                                    </p:animEffec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0">
                                  <p:stCondLst>
                                    <p:cond delay="0"/>
                                  </p:stCondLst>
                                  <p:childTnLst>
                                    <p:set>
                                      <p:cBhvr>
                                        <p:cTn id="130" dur="1" fill="hold">
                                          <p:stCondLst>
                                            <p:cond delay="0"/>
                                          </p:stCondLst>
                                        </p:cTn>
                                        <p:tgtEl>
                                          <p:spTgt spid="366"/>
                                        </p:tgtEl>
                                        <p:attrNameLst>
                                          <p:attrName>style.visibility</p:attrName>
                                        </p:attrNameLst>
                                      </p:cBhvr>
                                      <p:to>
                                        <p:strVal val="visible"/>
                                      </p:to>
                                    </p:set>
                                    <p:animEffect filter="fade" transition="in">
                                      <p:cBhvr additive="repl">
                                        <p:cTn id="131" dur="500"/>
                                        <p:tgtEl>
                                          <p:spTgt spid="366"/>
                                        </p:tgtEl>
                                      </p:cBhvr>
                                    </p:animEffect>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10">
                                  <p:stCondLst>
                                    <p:cond delay="0"/>
                                  </p:stCondLst>
                                  <p:childTnLst>
                                    <p:set>
                                      <p:cBhvr>
                                        <p:cTn id="135" dur="1" fill="hold">
                                          <p:stCondLst>
                                            <p:cond delay="0"/>
                                          </p:stCondLst>
                                        </p:cTn>
                                        <p:tgtEl>
                                          <p:spTgt spid="367"/>
                                        </p:tgtEl>
                                        <p:attrNameLst>
                                          <p:attrName>style.visibility</p:attrName>
                                        </p:attrNameLst>
                                      </p:cBhvr>
                                      <p:to>
                                        <p:strVal val="visible"/>
                                      </p:to>
                                    </p:set>
                                    <p:animEffect filter="fade" transition="in">
                                      <p:cBhvr additive="repl">
                                        <p:cTn id="136"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Espace réservé d’image 58"/>
          <p:cNvSpPr/>
          <p:nvPr/>
        </p:nvSpPr>
        <p:spPr>
          <a:xfrm>
            <a:off x="6170040" y="1434960"/>
            <a:ext cx="6021360" cy="5422680"/>
          </a:xfrm>
          <a:custGeom>
            <a:avLst/>
            <a:gdLst/>
            <a:ahLst/>
            <a:rect l="l" t="t" r="r" b="b"/>
            <a:pathLst>
              <a:path w="6021821" h="5422900">
                <a:moveTo>
                  <a:pt x="6021821" y="0"/>
                </a:moveTo>
                <a:lnTo>
                  <a:pt x="6021821" y="5422900"/>
                </a:lnTo>
                <a:lnTo>
                  <a:pt x="0" y="5422900"/>
                </a:lnTo>
                <a:close/>
              </a:path>
            </a:pathLst>
          </a:custGeom>
          <a:blipFill rotWithShape="0">
            <a:blip r:embed="rId1"/>
            <a:srcRect/>
            <a:stretch/>
          </a:blipFill>
          <a:ln w="0">
            <a:noFill/>
          </a:ln>
        </p:spPr>
        <p:style>
          <a:lnRef idx="0"/>
          <a:fillRef idx="0"/>
          <a:effectRef idx="0"/>
          <a:fontRef idx="minor"/>
        </p:style>
      </p:sp>
      <p:sp>
        <p:nvSpPr>
          <p:cNvPr id="372" name="PlaceHolder 1"/>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1CDFF406-288D-45AF-AF02-17C115E31C80}" type="slidenum">
              <a:rPr b="0" lang="fr-FR" sz="1200" spc="-1" strike="noStrike">
                <a:solidFill>
                  <a:srgbClr val="a5a5a5"/>
                </a:solidFill>
                <a:latin typeface="Calibri"/>
              </a:rPr>
              <a:t>&lt;numéro&gt;</a:t>
            </a:fld>
            <a:endParaRPr b="0" lang="fr-FR" sz="1200" spc="-1" strike="noStrike">
              <a:latin typeface="Times New Roman"/>
            </a:endParaRPr>
          </a:p>
        </p:txBody>
      </p:sp>
      <p:sp>
        <p:nvSpPr>
          <p:cNvPr id="373" name="Titre 3"/>
          <p:cNvSpPr/>
          <p:nvPr/>
        </p:nvSpPr>
        <p:spPr>
          <a:xfrm>
            <a:off x="404280" y="238320"/>
            <a:ext cx="7342200" cy="1215360"/>
          </a:xfrm>
          <a:prstGeom prst="rect">
            <a:avLst/>
          </a:prstGeom>
          <a:noFill/>
          <a:ln w="0">
            <a:noFill/>
          </a:ln>
        </p:spPr>
        <p:style>
          <a:lnRef idx="0"/>
          <a:fillRef idx="0"/>
          <a:effectRef idx="0"/>
          <a:fontRef idx="minor"/>
        </p:style>
        <p:txBody>
          <a:bodyPr bIns="0" anchor="b">
            <a:normAutofit/>
          </a:bodyPr>
          <a:p>
            <a:pPr>
              <a:lnSpc>
                <a:spcPct val="90000"/>
              </a:lnSpc>
              <a:buNone/>
            </a:pPr>
            <a:r>
              <a:rPr b="1" lang="fr-FR" sz="4400" spc="-1" strike="noStrike">
                <a:solidFill>
                  <a:srgbClr val="00194c"/>
                </a:solidFill>
                <a:latin typeface="Calibri"/>
              </a:rPr>
              <a:t>Historique </a:t>
            </a:r>
            <a:endParaRPr b="0" lang="fr-FR" sz="4400" spc="-1" strike="noStrike">
              <a:latin typeface="Arial"/>
            </a:endParaRPr>
          </a:p>
        </p:txBody>
      </p:sp>
      <p:sp>
        <p:nvSpPr>
          <p:cNvPr id="374" name="ZoneTexte 4"/>
          <p:cNvSpPr/>
          <p:nvPr/>
        </p:nvSpPr>
        <p:spPr>
          <a:xfrm>
            <a:off x="404280" y="1419120"/>
            <a:ext cx="6313320" cy="2559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2060"/>
                </a:solidFill>
                <a:latin typeface="Calibri"/>
              </a:rPr>
              <a:t>Facebook est fondé en 2004 par Mark Zuckerberg et ses camarades de l'université Harvard. </a:t>
            </a:r>
            <a:endParaRPr b="0" lang="fr-FR" sz="1800" spc="-1" strike="noStrike">
              <a:latin typeface="Arial"/>
            </a:endParaRPr>
          </a:p>
          <a:p>
            <a:pPr>
              <a:lnSpc>
                <a:spcPct val="100000"/>
              </a:lnSpc>
              <a:buNone/>
            </a:pPr>
            <a:r>
              <a:rPr b="0" lang="fr-FR" sz="1800" spc="-1" strike="noStrike">
                <a:solidFill>
                  <a:srgbClr val="002060"/>
                </a:solidFill>
                <a:latin typeface="Calibri"/>
              </a:rPr>
              <a:t>D'abord réservé aux étudiants de cette université, il s'est ensuite ouvert à d'autres universités américaines avant de devenir accessible à tous en septembre 2006. Le nom du site provient des albums photo (« trombinoscopes » ou « facebooks » en anglais) regroupant les photos des visages de tous les élèves prises en début d'année universitaire.</a:t>
            </a:r>
            <a:endParaRPr b="0" lang="fr-FR" sz="1800" spc="-1" strike="noStrike">
              <a:latin typeface="Arial"/>
            </a:endParaRPr>
          </a:p>
          <a:p>
            <a:pPr>
              <a:lnSpc>
                <a:spcPct val="100000"/>
              </a:lnSpc>
              <a:buNone/>
            </a:pPr>
            <a:endParaRPr b="0" lang="fr-FR" sz="1800" spc="-1" strike="noStrike">
              <a:latin typeface="Arial"/>
            </a:endParaRPr>
          </a:p>
        </p:txBody>
      </p:sp>
      <p:grpSp>
        <p:nvGrpSpPr>
          <p:cNvPr id="375" name="Groupe 8"/>
          <p:cNvGrpSpPr/>
          <p:nvPr/>
        </p:nvGrpSpPr>
        <p:grpSpPr>
          <a:xfrm>
            <a:off x="626400" y="4702680"/>
            <a:ext cx="6770520" cy="364680"/>
            <a:chOff x="626400" y="4702680"/>
            <a:chExt cx="6770520" cy="364680"/>
          </a:xfrm>
        </p:grpSpPr>
        <p:sp>
          <p:nvSpPr>
            <p:cNvPr id="376" name="Rectangle 5"/>
            <p:cNvSpPr/>
            <p:nvPr/>
          </p:nvSpPr>
          <p:spPr>
            <a:xfrm>
              <a:off x="626400" y="4754880"/>
              <a:ext cx="5025240" cy="269640"/>
            </a:xfrm>
            <a:prstGeom prst="rect">
              <a:avLst/>
            </a:prstGeom>
            <a:solidFill>
              <a:srgbClr val="3b5997"/>
            </a:solidFill>
            <a:ln>
              <a:solidFill>
                <a:srgbClr val="001238"/>
              </a:solidFill>
            </a:ln>
          </p:spPr>
          <p:style>
            <a:lnRef idx="2">
              <a:schemeClr val="accent1">
                <a:shade val="50000"/>
              </a:schemeClr>
            </a:lnRef>
            <a:fillRef idx="1">
              <a:schemeClr val="accent1"/>
            </a:fillRef>
            <a:effectRef idx="0">
              <a:schemeClr val="accent1"/>
            </a:effectRef>
            <a:fontRef idx="minor"/>
          </p:style>
        </p:sp>
        <p:sp>
          <p:nvSpPr>
            <p:cNvPr id="377" name="ZoneTexte 6"/>
            <p:cNvSpPr/>
            <p:nvPr/>
          </p:nvSpPr>
          <p:spPr>
            <a:xfrm>
              <a:off x="5661360" y="4702680"/>
              <a:ext cx="173556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3f3f3f"/>
                  </a:solidFill>
                  <a:latin typeface="Calibri"/>
                </a:rPr>
                <a:t>46M utilisateurs </a:t>
              </a:r>
              <a:endParaRPr b="0" lang="fr-FR" sz="1800" spc="-1" strike="noStrike">
                <a:latin typeface="Arial"/>
              </a:endParaRPr>
            </a:p>
          </p:txBody>
        </p:sp>
      </p:grpSp>
      <p:grpSp>
        <p:nvGrpSpPr>
          <p:cNvPr id="378" name="Groupe 10"/>
          <p:cNvGrpSpPr/>
          <p:nvPr/>
        </p:nvGrpSpPr>
        <p:grpSpPr>
          <a:xfrm>
            <a:off x="626400" y="5159520"/>
            <a:ext cx="6712560" cy="364680"/>
            <a:chOff x="626400" y="5159520"/>
            <a:chExt cx="6712560" cy="364680"/>
          </a:xfrm>
        </p:grpSpPr>
        <p:sp>
          <p:nvSpPr>
            <p:cNvPr id="379" name="Rectangle 14"/>
            <p:cNvSpPr/>
            <p:nvPr/>
          </p:nvSpPr>
          <p:spPr>
            <a:xfrm>
              <a:off x="626400" y="5211720"/>
              <a:ext cx="3826800" cy="265680"/>
            </a:xfrm>
            <a:prstGeom prst="rect">
              <a:avLst/>
            </a:prstGeom>
            <a:solidFill>
              <a:srgbClr val="3b5997"/>
            </a:solidFill>
            <a:ln>
              <a:solidFill>
                <a:srgbClr val="001238"/>
              </a:solidFill>
            </a:ln>
          </p:spPr>
          <p:style>
            <a:lnRef idx="2">
              <a:schemeClr val="accent1">
                <a:shade val="50000"/>
              </a:schemeClr>
            </a:lnRef>
            <a:fillRef idx="1">
              <a:schemeClr val="accent1"/>
            </a:fillRef>
            <a:effectRef idx="0">
              <a:schemeClr val="accent1"/>
            </a:effectRef>
            <a:fontRef idx="minor"/>
          </p:style>
        </p:sp>
        <p:sp>
          <p:nvSpPr>
            <p:cNvPr id="380" name="ZoneTexte 16"/>
            <p:cNvSpPr/>
            <p:nvPr/>
          </p:nvSpPr>
          <p:spPr>
            <a:xfrm>
              <a:off x="4495320" y="5159520"/>
              <a:ext cx="28436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3f3f3f"/>
                  </a:solidFill>
                  <a:latin typeface="Calibri"/>
                </a:rPr>
                <a:t>75% des internautes français</a:t>
              </a:r>
              <a:endParaRPr b="0" lang="fr-FR" sz="1800" spc="-1" strike="noStrike">
                <a:latin typeface="Arial"/>
              </a:endParaRPr>
            </a:p>
          </p:txBody>
        </p:sp>
      </p:grpSp>
      <p:grpSp>
        <p:nvGrpSpPr>
          <p:cNvPr id="381" name="Groupe 11"/>
          <p:cNvGrpSpPr/>
          <p:nvPr/>
        </p:nvGrpSpPr>
        <p:grpSpPr>
          <a:xfrm>
            <a:off x="626400" y="5623560"/>
            <a:ext cx="5564880" cy="364680"/>
            <a:chOff x="626400" y="5623560"/>
            <a:chExt cx="5564880" cy="364680"/>
          </a:xfrm>
        </p:grpSpPr>
        <p:sp>
          <p:nvSpPr>
            <p:cNvPr id="382" name="Rectangle 17"/>
            <p:cNvSpPr/>
            <p:nvPr/>
          </p:nvSpPr>
          <p:spPr>
            <a:xfrm>
              <a:off x="626400" y="5689440"/>
              <a:ext cx="3448800" cy="248400"/>
            </a:xfrm>
            <a:prstGeom prst="rect">
              <a:avLst/>
            </a:prstGeom>
            <a:solidFill>
              <a:srgbClr val="3b5997"/>
            </a:solidFill>
            <a:ln>
              <a:solidFill>
                <a:srgbClr val="001238"/>
              </a:solidFill>
            </a:ln>
          </p:spPr>
          <p:style>
            <a:lnRef idx="2">
              <a:schemeClr val="accent1">
                <a:shade val="50000"/>
              </a:schemeClr>
            </a:lnRef>
            <a:fillRef idx="1">
              <a:schemeClr val="accent1"/>
            </a:fillRef>
            <a:effectRef idx="0">
              <a:schemeClr val="accent1"/>
            </a:effectRef>
            <a:fontRef idx="minor"/>
          </p:style>
        </p:sp>
        <p:sp>
          <p:nvSpPr>
            <p:cNvPr id="383" name="ZoneTexte 18"/>
            <p:cNvSpPr/>
            <p:nvPr/>
          </p:nvSpPr>
          <p:spPr>
            <a:xfrm>
              <a:off x="4240800" y="5623560"/>
              <a:ext cx="195048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3f3f3f"/>
                  </a:solidFill>
                  <a:latin typeface="Calibri"/>
                </a:rPr>
                <a:t>64%  ont 25-34 ans</a:t>
              </a:r>
              <a:endParaRPr b="0" lang="fr-FR" sz="1800" spc="-1" strike="noStrike">
                <a:latin typeface="Arial"/>
              </a:endParaRPr>
            </a:p>
          </p:txBody>
        </p:sp>
      </p:grpSp>
      <p:grpSp>
        <p:nvGrpSpPr>
          <p:cNvPr id="384" name="Groupe 13"/>
          <p:cNvGrpSpPr/>
          <p:nvPr/>
        </p:nvGrpSpPr>
        <p:grpSpPr>
          <a:xfrm>
            <a:off x="626400" y="3900960"/>
            <a:ext cx="3285360" cy="750960"/>
            <a:chOff x="626400" y="3900960"/>
            <a:chExt cx="3285360" cy="750960"/>
          </a:xfrm>
        </p:grpSpPr>
        <p:pic>
          <p:nvPicPr>
            <p:cNvPr id="385" name="Image 12" descr=""/>
            <p:cNvPicPr/>
            <p:nvPr/>
          </p:nvPicPr>
          <p:blipFill>
            <a:blip r:embed="rId2"/>
            <a:srcRect l="5891" t="13449" r="5666" b="14142"/>
            <a:stretch/>
          </p:blipFill>
          <p:spPr>
            <a:xfrm>
              <a:off x="626400" y="3900960"/>
              <a:ext cx="2055600" cy="750960"/>
            </a:xfrm>
            <a:prstGeom prst="rect">
              <a:avLst/>
            </a:prstGeom>
            <a:ln w="0">
              <a:noFill/>
            </a:ln>
          </p:spPr>
        </p:pic>
        <p:sp>
          <p:nvSpPr>
            <p:cNvPr id="386" name="ZoneTexte 19"/>
            <p:cNvSpPr/>
            <p:nvPr/>
          </p:nvSpPr>
          <p:spPr>
            <a:xfrm>
              <a:off x="2782800" y="4152600"/>
              <a:ext cx="112896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u="sng">
                  <a:solidFill>
                    <a:srgbClr val="002060"/>
                  </a:solidFill>
                  <a:uFillTx/>
                  <a:latin typeface="Calibri"/>
                </a:rPr>
                <a:t>PRESENCE</a:t>
              </a:r>
              <a:endParaRPr b="0" lang="fr-FR" sz="1800" spc="-1" strike="noStrike">
                <a:latin typeface="Arial"/>
              </a:endParaRPr>
            </a:p>
          </p:txBody>
        </p:sp>
      </p:grpSp>
      <p:grpSp>
        <p:nvGrpSpPr>
          <p:cNvPr id="387" name="Groupe 24"/>
          <p:cNvGrpSpPr/>
          <p:nvPr/>
        </p:nvGrpSpPr>
        <p:grpSpPr>
          <a:xfrm>
            <a:off x="626400" y="5992920"/>
            <a:ext cx="5956560" cy="364680"/>
            <a:chOff x="626400" y="5992920"/>
            <a:chExt cx="5956560" cy="364680"/>
          </a:xfrm>
        </p:grpSpPr>
        <p:sp>
          <p:nvSpPr>
            <p:cNvPr id="388" name="Rectangle 25"/>
            <p:cNvSpPr/>
            <p:nvPr/>
          </p:nvSpPr>
          <p:spPr>
            <a:xfrm>
              <a:off x="626400" y="6058800"/>
              <a:ext cx="3448800" cy="248400"/>
            </a:xfrm>
            <a:prstGeom prst="rect">
              <a:avLst/>
            </a:prstGeom>
            <a:solidFill>
              <a:srgbClr val="3b5997"/>
            </a:solidFill>
            <a:ln>
              <a:solidFill>
                <a:srgbClr val="001238"/>
              </a:solidFill>
            </a:ln>
          </p:spPr>
          <p:style>
            <a:lnRef idx="2">
              <a:schemeClr val="accent1">
                <a:shade val="50000"/>
              </a:schemeClr>
            </a:lnRef>
            <a:fillRef idx="1">
              <a:schemeClr val="accent1"/>
            </a:fillRef>
            <a:effectRef idx="0">
              <a:schemeClr val="accent1"/>
            </a:effectRef>
            <a:fontRef idx="minor"/>
          </p:style>
        </p:sp>
        <p:sp>
          <p:nvSpPr>
            <p:cNvPr id="389" name="ZoneTexte 26"/>
            <p:cNvSpPr/>
            <p:nvPr/>
          </p:nvSpPr>
          <p:spPr>
            <a:xfrm>
              <a:off x="4216320" y="5992920"/>
              <a:ext cx="236664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3f3f3f"/>
                  </a:solidFill>
                  <a:latin typeface="Calibri"/>
                </a:rPr>
                <a:t>70M pages d’entreprise</a:t>
              </a:r>
              <a:endParaRPr b="0" lang="fr-FR" sz="1800" spc="-1" strike="noStrike">
                <a:latin typeface="Arial"/>
              </a:endParaRPr>
            </a:p>
          </p:txBody>
        </p:sp>
      </p:grpSp>
      <p:pic>
        <p:nvPicPr>
          <p:cNvPr id="390" name="" descr=""/>
          <p:cNvPicPr/>
          <p:nvPr/>
        </p:nvPicPr>
        <p:blipFill>
          <a:blip r:embed="rId3"/>
          <a:stretch/>
        </p:blipFill>
        <p:spPr>
          <a:xfrm>
            <a:off x="360000" y="149040"/>
            <a:ext cx="1440000" cy="750960"/>
          </a:xfrm>
          <a:prstGeom prst="rect">
            <a:avLst/>
          </a:prstGeom>
          <a:ln w="0">
            <a:noFill/>
          </a:ln>
        </p:spPr>
      </p:pic>
      <p:pic>
        <p:nvPicPr>
          <p:cNvPr id="391" name="" descr=""/>
          <p:cNvPicPr/>
          <p:nvPr/>
        </p:nvPicPr>
        <p:blipFill>
          <a:blip r:embed="rId4"/>
          <a:stretch/>
        </p:blipFill>
        <p:spPr>
          <a:xfrm>
            <a:off x="252000" y="6370200"/>
            <a:ext cx="2520000" cy="373680"/>
          </a:xfrm>
          <a:prstGeom prst="rect">
            <a:avLst/>
          </a:prstGeom>
          <a:ln w="0">
            <a:noFill/>
          </a:ln>
        </p:spPr>
      </p:pic>
    </p:spTree>
  </p:cSld>
  <mc:AlternateContent>
    <mc:Choice Requires="p14">
      <p:transition spd="slow" p14:dur="2000"/>
    </mc:Choice>
    <mc:Fallback>
      <p:transition spd="slow"/>
    </mc:Fallback>
  </mc:AlternateContent>
  <p:timing>
    <p:tnLst>
      <p:par>
        <p:cTn id="137" dur="indefinite" restart="never" nodeType="tmRoot">
          <p:childTnLst>
            <p:seq>
              <p:cTn id="138" dur="indefinite" nodeType="mainSeq">
                <p:childTnLst>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37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6" presetSubtype="21">
                                  <p:stCondLst>
                                    <p:cond delay="0"/>
                                  </p:stCondLst>
                                  <p:childTnLst>
                                    <p:set>
                                      <p:cBhvr>
                                        <p:cTn id="146" dur="1" fill="hold">
                                          <p:stCondLst>
                                            <p:cond delay="0"/>
                                          </p:stCondLst>
                                        </p:cTn>
                                        <p:tgtEl>
                                          <p:spTgt spid="384"/>
                                        </p:tgtEl>
                                        <p:attrNameLst>
                                          <p:attrName>style.visibility</p:attrName>
                                        </p:attrNameLst>
                                      </p:cBhvr>
                                      <p:to>
                                        <p:strVal val="visible"/>
                                      </p:to>
                                    </p:set>
                                    <p:animEffect filter="barn(inVertical)" transition="in">
                                      <p:cBhvr additive="repl">
                                        <p:cTn id="147" dur="500"/>
                                        <p:tgtEl>
                                          <p:spTgt spid="384"/>
                                        </p:tgtEl>
                                      </p:cBhvr>
                                    </p:animEffect>
                                  </p:childTnLst>
                                </p:cTn>
                              </p:par>
                            </p:childTnLst>
                          </p:cTn>
                        </p:par>
                      </p:childTnLst>
                    </p:cTn>
                  </p:par>
                  <p:par>
                    <p:cTn id="148" fill="hold">
                      <p:stCondLst>
                        <p:cond delay="indefinite"/>
                      </p:stCondLst>
                      <p:childTnLst>
                        <p:par>
                          <p:cTn id="149" fill="hold">
                            <p:stCondLst>
                              <p:cond delay="0"/>
                            </p:stCondLst>
                            <p:childTnLst>
                              <p:par>
                                <p:cTn id="150" nodeType="clickEffect" fill="hold" presetClass="entr" presetID="16" presetSubtype="21">
                                  <p:stCondLst>
                                    <p:cond delay="0"/>
                                  </p:stCondLst>
                                  <p:childTnLst>
                                    <p:set>
                                      <p:cBhvr>
                                        <p:cTn id="151" dur="1" fill="hold">
                                          <p:stCondLst>
                                            <p:cond delay="0"/>
                                          </p:stCondLst>
                                        </p:cTn>
                                        <p:tgtEl>
                                          <p:spTgt spid="375"/>
                                        </p:tgtEl>
                                        <p:attrNameLst>
                                          <p:attrName>style.visibility</p:attrName>
                                        </p:attrNameLst>
                                      </p:cBhvr>
                                      <p:to>
                                        <p:strVal val="visible"/>
                                      </p:to>
                                    </p:set>
                                    <p:animEffect filter="barn(inVertical)" transition="in">
                                      <p:cBhvr additive="repl">
                                        <p:cTn id="152" dur="500"/>
                                        <p:tgtEl>
                                          <p:spTgt spid="375"/>
                                        </p:tgtEl>
                                      </p:cBhvr>
                                    </p:animEffec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0">
                                  <p:stCondLst>
                                    <p:cond delay="0"/>
                                  </p:stCondLst>
                                  <p:childTnLst>
                                    <p:set>
                                      <p:cBhvr>
                                        <p:cTn id="156" dur="1" fill="hold">
                                          <p:stCondLst>
                                            <p:cond delay="0"/>
                                          </p:stCondLst>
                                        </p:cTn>
                                        <p:tgtEl>
                                          <p:spTgt spid="378"/>
                                        </p:tgtEl>
                                        <p:attrNameLst>
                                          <p:attrName>style.visibility</p:attrName>
                                        </p:attrNameLst>
                                      </p:cBhvr>
                                      <p:to>
                                        <p:strVal val="visible"/>
                                      </p:to>
                                    </p:set>
                                    <p:animEffect filter="fade" transition="in">
                                      <p:cBhvr additive="repl">
                                        <p:cTn id="157" dur="500"/>
                                        <p:tgtEl>
                                          <p:spTgt spid="378"/>
                                        </p:tgtEl>
                                      </p:cBhvr>
                                    </p:animEffect>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10">
                                  <p:stCondLst>
                                    <p:cond delay="0"/>
                                  </p:stCondLst>
                                  <p:childTnLst>
                                    <p:set>
                                      <p:cBhvr>
                                        <p:cTn id="161" dur="1" fill="hold">
                                          <p:stCondLst>
                                            <p:cond delay="0"/>
                                          </p:stCondLst>
                                        </p:cTn>
                                        <p:tgtEl>
                                          <p:spTgt spid="381"/>
                                        </p:tgtEl>
                                        <p:attrNameLst>
                                          <p:attrName>style.visibility</p:attrName>
                                        </p:attrNameLst>
                                      </p:cBhvr>
                                      <p:to>
                                        <p:strVal val="visible"/>
                                      </p:to>
                                    </p:set>
                                    <p:animEffect filter="fade" transition="in">
                                      <p:cBhvr additive="repl">
                                        <p:cTn id="162" dur="500"/>
                                        <p:tgtEl>
                                          <p:spTgt spid="381"/>
                                        </p:tgtEl>
                                      </p:cBhvr>
                                    </p:animEffec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22" presetSubtype="4">
                                  <p:stCondLst>
                                    <p:cond delay="0"/>
                                  </p:stCondLst>
                                  <p:childTnLst>
                                    <p:set>
                                      <p:cBhvr>
                                        <p:cTn id="166" dur="1" fill="hold">
                                          <p:stCondLst>
                                            <p:cond delay="0"/>
                                          </p:stCondLst>
                                        </p:cTn>
                                        <p:tgtEl>
                                          <p:spTgt spid="387"/>
                                        </p:tgtEl>
                                        <p:attrNameLst>
                                          <p:attrName>style.visibility</p:attrName>
                                        </p:attrNameLst>
                                      </p:cBhvr>
                                      <p:to>
                                        <p:strVal val="visible"/>
                                      </p:to>
                                    </p:set>
                                    <p:animEffect filter="wipe(down)" transition="in">
                                      <p:cBhvr additive="repl">
                                        <p:cTn id="167" dur="500"/>
                                        <p:tgtEl>
                                          <p:spTgt spid="3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518760" y="245160"/>
            <a:ext cx="8332920" cy="1147680"/>
          </a:xfrm>
          <a:prstGeom prst="rect">
            <a:avLst/>
          </a:prstGeom>
          <a:noFill/>
          <a:ln w="0">
            <a:noFill/>
          </a:ln>
        </p:spPr>
        <p:txBody>
          <a:bodyPr bIns="0" anchor="b">
            <a:noAutofit/>
          </a:bodyPr>
          <a:p>
            <a:pPr>
              <a:lnSpc>
                <a:spcPct val="90000"/>
              </a:lnSpc>
              <a:buNone/>
            </a:pPr>
            <a:r>
              <a:rPr b="1" lang="fr-FR" sz="4400" spc="-1" strike="noStrike">
                <a:solidFill>
                  <a:srgbClr val="002060"/>
                </a:solidFill>
                <a:latin typeface="Calibri"/>
              </a:rPr>
              <a:t>Intérêts</a:t>
            </a:r>
            <a:endParaRPr b="0" lang="fr-FR" sz="4400" spc="-1" strike="noStrike">
              <a:solidFill>
                <a:srgbClr val="3f3f3f"/>
              </a:solidFill>
              <a:latin typeface="Calibri"/>
            </a:endParaRPr>
          </a:p>
        </p:txBody>
      </p:sp>
      <p:sp>
        <p:nvSpPr>
          <p:cNvPr id="393" name="PlaceHolder 2"/>
          <p:cNvSpPr>
            <a:spLocks noGrp="1"/>
          </p:cNvSpPr>
          <p:nvPr>
            <p:ph/>
          </p:nvPr>
        </p:nvSpPr>
        <p:spPr>
          <a:xfrm>
            <a:off x="529560" y="1100160"/>
            <a:ext cx="7551720" cy="670320"/>
          </a:xfrm>
          <a:prstGeom prst="rect">
            <a:avLst/>
          </a:prstGeom>
          <a:noFill/>
          <a:ln w="0">
            <a:noFill/>
          </a:ln>
        </p:spPr>
        <p:txBody>
          <a:bodyPr lIns="90000" rIns="90000" tIns="45000" bIns="45000" anchor="b">
            <a:normAutofit/>
          </a:bodyPr>
          <a:p>
            <a:pPr marL="514440" indent="-514440">
              <a:lnSpc>
                <a:spcPct val="100000"/>
              </a:lnSpc>
              <a:buClr>
                <a:srgbClr val="2e7a40"/>
              </a:buClr>
              <a:buFont typeface="Arial"/>
              <a:buChar char="•"/>
            </a:pPr>
            <a:r>
              <a:rPr b="1" lang="fr-FR" sz="2000" spc="-1" strike="noStrike">
                <a:solidFill>
                  <a:srgbClr val="002060"/>
                </a:solidFill>
                <a:latin typeface="Calibri"/>
              </a:rPr>
              <a:t>Un compte personnel – une page - un groupe</a:t>
            </a:r>
            <a:endParaRPr b="0" lang="en-US" sz="2000" spc="-1" strike="noStrike">
              <a:solidFill>
                <a:srgbClr val="3f3f3f"/>
              </a:solidFill>
              <a:latin typeface="Calibri"/>
            </a:endParaRPr>
          </a:p>
        </p:txBody>
      </p:sp>
      <p:sp>
        <p:nvSpPr>
          <p:cNvPr id="394" name="PlaceHolder 3"/>
          <p:cNvSpPr>
            <a:spLocks noGrp="1"/>
          </p:cNvSpPr>
          <p:nvPr>
            <p:ph/>
          </p:nvPr>
        </p:nvSpPr>
        <p:spPr>
          <a:xfrm>
            <a:off x="529560" y="1971360"/>
            <a:ext cx="7386480" cy="764280"/>
          </a:xfrm>
          <a:prstGeom prst="rect">
            <a:avLst/>
          </a:prstGeom>
          <a:noFill/>
          <a:ln w="0">
            <a:noFill/>
          </a:ln>
        </p:spPr>
        <p:txBody>
          <a:bodyPr lIns="90000" rIns="90000" tIns="45000" bIns="45000" anchor="b">
            <a:normAutofit/>
          </a:bodyPr>
          <a:p>
            <a:pPr marL="514440" indent="-514440">
              <a:lnSpc>
                <a:spcPct val="100000"/>
              </a:lnSpc>
              <a:spcBef>
                <a:spcPts val="1001"/>
              </a:spcBef>
              <a:buClr>
                <a:srgbClr val="2e7a40"/>
              </a:buClr>
              <a:buFont typeface="Arial"/>
              <a:buChar char="•"/>
            </a:pPr>
            <a:r>
              <a:rPr b="1" lang="fr-FR" sz="2000" spc="-1" strike="noStrike">
                <a:solidFill>
                  <a:srgbClr val="002060"/>
                </a:solidFill>
                <a:latin typeface="Calibri"/>
              </a:rPr>
              <a:t>Connaître ses clients et en générer de nouveaux</a:t>
            </a:r>
            <a:endParaRPr b="0" lang="en-US" sz="2000" spc="-1" strike="noStrike">
              <a:solidFill>
                <a:srgbClr val="3f3f3f"/>
              </a:solidFill>
              <a:latin typeface="Calibri"/>
            </a:endParaRPr>
          </a:p>
        </p:txBody>
      </p:sp>
      <p:sp>
        <p:nvSpPr>
          <p:cNvPr id="395" name="PlaceHolder 4"/>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CA1334D3-0B89-4957-9949-84C241DF3BD2}" type="slidenum">
              <a:rPr b="0" lang="fr-FR" sz="1200" spc="-1" strike="noStrike">
                <a:solidFill>
                  <a:srgbClr val="9f9f9f"/>
                </a:solidFill>
                <a:latin typeface="Calibri"/>
              </a:rPr>
              <a:t>&lt;numéro&gt;</a:t>
            </a:fld>
            <a:endParaRPr b="0" lang="fr-FR" sz="1200" spc="-1" strike="noStrike">
              <a:latin typeface="Times New Roman"/>
            </a:endParaRPr>
          </a:p>
        </p:txBody>
      </p:sp>
      <p:sp>
        <p:nvSpPr>
          <p:cNvPr id="396" name="PlaceHolder 5"/>
          <p:cNvSpPr>
            <a:spLocks noGrp="1"/>
          </p:cNvSpPr>
          <p:nvPr>
            <p:ph/>
          </p:nvPr>
        </p:nvSpPr>
        <p:spPr>
          <a:xfrm>
            <a:off x="529560" y="2514240"/>
            <a:ext cx="5475240" cy="780840"/>
          </a:xfrm>
          <a:prstGeom prst="rect">
            <a:avLst/>
          </a:prstGeom>
          <a:noFill/>
          <a:ln w="0">
            <a:noFill/>
          </a:ln>
        </p:spPr>
        <p:txBody>
          <a:bodyPr lIns="90000" rIns="90000" tIns="45000" bIns="45000" anchor="b">
            <a:normAutofit/>
          </a:bodyPr>
          <a:p>
            <a:pPr marL="514440" indent="-514440">
              <a:lnSpc>
                <a:spcPct val="100000"/>
              </a:lnSpc>
              <a:spcBef>
                <a:spcPts val="1001"/>
              </a:spcBef>
              <a:buClr>
                <a:srgbClr val="2e7a40"/>
              </a:buClr>
              <a:buFont typeface="Arial"/>
              <a:buChar char="•"/>
            </a:pPr>
            <a:r>
              <a:rPr b="1" lang="fr-FR" sz="2000" spc="-1" strike="noStrike">
                <a:solidFill>
                  <a:srgbClr val="002060"/>
                </a:solidFill>
                <a:latin typeface="Calibri"/>
              </a:rPr>
              <a:t>Communiquer à moindre coût</a:t>
            </a:r>
            <a:endParaRPr b="0" lang="en-US" sz="2000" spc="-1" strike="noStrike">
              <a:solidFill>
                <a:srgbClr val="3f3f3f"/>
              </a:solidFill>
              <a:latin typeface="Calibri"/>
            </a:endParaRPr>
          </a:p>
        </p:txBody>
      </p:sp>
      <p:sp>
        <p:nvSpPr>
          <p:cNvPr id="397" name="Titre 13"/>
          <p:cNvSpPr/>
          <p:nvPr/>
        </p:nvSpPr>
        <p:spPr>
          <a:xfrm>
            <a:off x="2608920" y="4030200"/>
            <a:ext cx="8332920" cy="1147680"/>
          </a:xfrm>
          <a:prstGeom prst="rect">
            <a:avLst/>
          </a:prstGeom>
          <a:noFill/>
          <a:ln w="0">
            <a:noFill/>
          </a:ln>
        </p:spPr>
        <p:style>
          <a:lnRef idx="0"/>
          <a:fillRef idx="0"/>
          <a:effectRef idx="0"/>
          <a:fontRef idx="minor"/>
        </p:style>
        <p:txBody>
          <a:bodyPr bIns="0" anchor="b">
            <a:normAutofit/>
          </a:bodyPr>
          <a:p>
            <a:pPr>
              <a:lnSpc>
                <a:spcPct val="90000"/>
              </a:lnSpc>
              <a:buNone/>
            </a:pPr>
            <a:r>
              <a:rPr b="1" lang="fr-FR" sz="4400" spc="-1" strike="noStrike">
                <a:solidFill>
                  <a:srgbClr val="002060"/>
                </a:solidFill>
                <a:latin typeface="Calibri"/>
              </a:rPr>
              <a:t>Inconvénients</a:t>
            </a:r>
            <a:endParaRPr b="0" lang="fr-FR" sz="4400" spc="-1" strike="noStrike">
              <a:latin typeface="Arial"/>
            </a:endParaRPr>
          </a:p>
        </p:txBody>
      </p:sp>
      <p:sp>
        <p:nvSpPr>
          <p:cNvPr id="398" name="PlaceHolder 6"/>
          <p:cNvSpPr>
            <a:spLocks noGrp="1"/>
          </p:cNvSpPr>
          <p:nvPr>
            <p:ph/>
          </p:nvPr>
        </p:nvSpPr>
        <p:spPr>
          <a:xfrm>
            <a:off x="529560" y="3468960"/>
            <a:ext cx="5475240" cy="780840"/>
          </a:xfrm>
          <a:prstGeom prst="rect">
            <a:avLst/>
          </a:prstGeom>
          <a:noFill/>
          <a:ln w="0">
            <a:noFill/>
          </a:ln>
        </p:spPr>
        <p:txBody>
          <a:bodyPr lIns="90000" rIns="90000" tIns="45000" bIns="45000" anchor="b">
            <a:noAutofit/>
          </a:bodyPr>
          <a:p>
            <a:pPr marL="514440" indent="-514440">
              <a:lnSpc>
                <a:spcPct val="100000"/>
              </a:lnSpc>
              <a:spcBef>
                <a:spcPts val="1001"/>
              </a:spcBef>
              <a:buClr>
                <a:srgbClr val="2e7a40"/>
              </a:buClr>
              <a:buFont typeface="Arial"/>
              <a:buChar char="•"/>
            </a:pPr>
            <a:r>
              <a:rPr b="1" lang="fr-FR" sz="2000" spc="-1" strike="noStrike">
                <a:solidFill>
                  <a:srgbClr val="002060"/>
                </a:solidFill>
                <a:latin typeface="Calibri"/>
              </a:rPr>
              <a:t>Multiplateforme</a:t>
            </a:r>
            <a:endParaRPr b="0" lang="en-US" sz="2000" spc="-1" strike="noStrike">
              <a:solidFill>
                <a:srgbClr val="3f3f3f"/>
              </a:solidFill>
              <a:latin typeface="Calibri"/>
            </a:endParaRPr>
          </a:p>
        </p:txBody>
      </p:sp>
      <p:sp>
        <p:nvSpPr>
          <p:cNvPr id="399" name="PlaceHolder 7"/>
          <p:cNvSpPr>
            <a:spLocks noGrp="1"/>
          </p:cNvSpPr>
          <p:nvPr>
            <p:ph/>
          </p:nvPr>
        </p:nvSpPr>
        <p:spPr>
          <a:xfrm>
            <a:off x="529560" y="1566000"/>
            <a:ext cx="10094400" cy="684360"/>
          </a:xfrm>
          <a:prstGeom prst="rect">
            <a:avLst/>
          </a:prstGeom>
          <a:noFill/>
          <a:ln w="0">
            <a:noFill/>
          </a:ln>
        </p:spPr>
        <p:txBody>
          <a:bodyPr lIns="90000" rIns="90000" tIns="45000" bIns="45000" anchor="b">
            <a:normAutofit/>
          </a:bodyPr>
          <a:p>
            <a:pPr marL="514440" indent="-514440">
              <a:lnSpc>
                <a:spcPct val="100000"/>
              </a:lnSpc>
              <a:spcBef>
                <a:spcPts val="1001"/>
              </a:spcBef>
              <a:buClr>
                <a:srgbClr val="2e7a40"/>
              </a:buClr>
              <a:buFont typeface="Arial"/>
              <a:buChar char="•"/>
            </a:pPr>
            <a:r>
              <a:rPr b="1" lang="fr-FR" sz="2000" spc="-1" strike="noStrike">
                <a:solidFill>
                  <a:srgbClr val="002060"/>
                </a:solidFill>
                <a:latin typeface="Calibri"/>
              </a:rPr>
              <a:t>Construire et fidéliser une communauté de fans et augmenter sa notorité</a:t>
            </a:r>
            <a:endParaRPr b="0" lang="en-US" sz="2000" spc="-1" strike="noStrike">
              <a:solidFill>
                <a:srgbClr val="3f3f3f"/>
              </a:solidFill>
              <a:latin typeface="Calibri"/>
            </a:endParaRPr>
          </a:p>
        </p:txBody>
      </p:sp>
      <p:sp>
        <p:nvSpPr>
          <p:cNvPr id="400" name="PlaceHolder 8"/>
          <p:cNvSpPr>
            <a:spLocks noGrp="1"/>
          </p:cNvSpPr>
          <p:nvPr>
            <p:ph/>
          </p:nvPr>
        </p:nvSpPr>
        <p:spPr>
          <a:xfrm>
            <a:off x="529560" y="2999160"/>
            <a:ext cx="5475240" cy="780840"/>
          </a:xfrm>
          <a:prstGeom prst="rect">
            <a:avLst/>
          </a:prstGeom>
          <a:noFill/>
          <a:ln w="0">
            <a:noFill/>
          </a:ln>
        </p:spPr>
        <p:txBody>
          <a:bodyPr lIns="90000" rIns="90000" tIns="45000" bIns="45000" anchor="b">
            <a:normAutofit/>
          </a:bodyPr>
          <a:p>
            <a:pPr marL="514440" indent="-514440">
              <a:lnSpc>
                <a:spcPct val="100000"/>
              </a:lnSpc>
              <a:spcBef>
                <a:spcPts val="1001"/>
              </a:spcBef>
              <a:buClr>
                <a:srgbClr val="2e7a40"/>
              </a:buClr>
              <a:buFont typeface="Arial"/>
              <a:buChar char="•"/>
            </a:pPr>
            <a:r>
              <a:rPr b="1" lang="fr-FR" sz="2000" spc="-1" strike="noStrike">
                <a:solidFill>
                  <a:srgbClr val="002060"/>
                </a:solidFill>
                <a:latin typeface="Calibri"/>
              </a:rPr>
              <a:t>Vendre des produits en ligne </a:t>
            </a:r>
            <a:endParaRPr b="0" lang="en-US" sz="2000" spc="-1" strike="noStrike">
              <a:solidFill>
                <a:srgbClr val="3f3f3f"/>
              </a:solidFill>
              <a:latin typeface="Calibri"/>
            </a:endParaRPr>
          </a:p>
        </p:txBody>
      </p:sp>
      <p:sp>
        <p:nvSpPr>
          <p:cNvPr id="401" name="PlaceHolder 9"/>
          <p:cNvSpPr>
            <a:spLocks noGrp="1"/>
          </p:cNvSpPr>
          <p:nvPr>
            <p:ph/>
          </p:nvPr>
        </p:nvSpPr>
        <p:spPr>
          <a:xfrm>
            <a:off x="2292840" y="4958640"/>
            <a:ext cx="7551720" cy="670320"/>
          </a:xfrm>
          <a:prstGeom prst="rect">
            <a:avLst/>
          </a:prstGeom>
          <a:noFill/>
          <a:ln w="0">
            <a:noFill/>
          </a:ln>
        </p:spPr>
        <p:txBody>
          <a:bodyPr lIns="90000" rIns="90000" tIns="45000" bIns="45000" anchor="b">
            <a:normAutofit/>
          </a:bodyPr>
          <a:p>
            <a:pPr marL="514440" indent="-514440">
              <a:lnSpc>
                <a:spcPct val="100000"/>
              </a:lnSpc>
              <a:buClr>
                <a:srgbClr val="2e7a40"/>
              </a:buClr>
              <a:buFont typeface="Arial"/>
              <a:buChar char="•"/>
            </a:pPr>
            <a:r>
              <a:rPr b="1" lang="fr-FR" sz="2000" spc="-1" strike="noStrike">
                <a:solidFill>
                  <a:srgbClr val="002060"/>
                </a:solidFill>
                <a:latin typeface="Calibri"/>
              </a:rPr>
              <a:t>Avoir du temps pour gérer et des ressources</a:t>
            </a:r>
            <a:endParaRPr b="0" lang="en-US" sz="2000" spc="-1" strike="noStrike">
              <a:solidFill>
                <a:srgbClr val="3f3f3f"/>
              </a:solidFill>
              <a:latin typeface="Calibri"/>
            </a:endParaRPr>
          </a:p>
        </p:txBody>
      </p:sp>
      <p:sp>
        <p:nvSpPr>
          <p:cNvPr id="402" name="PlaceHolder 10"/>
          <p:cNvSpPr>
            <a:spLocks noGrp="1"/>
          </p:cNvSpPr>
          <p:nvPr>
            <p:ph/>
          </p:nvPr>
        </p:nvSpPr>
        <p:spPr>
          <a:xfrm>
            <a:off x="3071880" y="5671800"/>
            <a:ext cx="7551720" cy="670320"/>
          </a:xfrm>
          <a:prstGeom prst="rect">
            <a:avLst/>
          </a:prstGeom>
          <a:noFill/>
          <a:ln w="0">
            <a:noFill/>
          </a:ln>
        </p:spPr>
        <p:txBody>
          <a:bodyPr lIns="90000" rIns="90000" tIns="45000" bIns="45000" anchor="b">
            <a:normAutofit/>
          </a:bodyPr>
          <a:p>
            <a:pPr marL="514440" indent="-514440">
              <a:lnSpc>
                <a:spcPct val="100000"/>
              </a:lnSpc>
              <a:buClr>
                <a:srgbClr val="2e7a40"/>
              </a:buClr>
              <a:buFont typeface="Arial"/>
              <a:buChar char="•"/>
            </a:pPr>
            <a:r>
              <a:rPr b="1" lang="fr-FR" sz="2000" spc="-1" strike="noStrike">
                <a:solidFill>
                  <a:srgbClr val="002060"/>
                </a:solidFill>
                <a:latin typeface="Calibri"/>
              </a:rPr>
              <a:t>Gérer les commentaires négatifs</a:t>
            </a:r>
            <a:endParaRPr b="0" lang="en-US" sz="2000" spc="-1" strike="noStrike">
              <a:solidFill>
                <a:srgbClr val="3f3f3f"/>
              </a:solidFill>
              <a:latin typeface="Calibri"/>
            </a:endParaRPr>
          </a:p>
        </p:txBody>
      </p:sp>
      <p:sp>
        <p:nvSpPr>
          <p:cNvPr id="403" name="PlaceHolder 11"/>
          <p:cNvSpPr>
            <a:spLocks noGrp="1"/>
          </p:cNvSpPr>
          <p:nvPr>
            <p:ph/>
          </p:nvPr>
        </p:nvSpPr>
        <p:spPr>
          <a:xfrm>
            <a:off x="2675520" y="5333040"/>
            <a:ext cx="7551720" cy="670320"/>
          </a:xfrm>
          <a:prstGeom prst="rect">
            <a:avLst/>
          </a:prstGeom>
          <a:noFill/>
          <a:ln w="0">
            <a:noFill/>
          </a:ln>
        </p:spPr>
        <p:txBody>
          <a:bodyPr lIns="90000" rIns="90000" tIns="45000" bIns="45000" anchor="b">
            <a:normAutofit/>
          </a:bodyPr>
          <a:p>
            <a:pPr marL="514440" indent="-514440">
              <a:lnSpc>
                <a:spcPct val="100000"/>
              </a:lnSpc>
              <a:buClr>
                <a:srgbClr val="2e7a40"/>
              </a:buClr>
              <a:buFont typeface="Arial"/>
              <a:buChar char="•"/>
            </a:pPr>
            <a:r>
              <a:rPr b="1" lang="fr-FR" sz="2000" spc="-1" strike="noStrike">
                <a:solidFill>
                  <a:srgbClr val="002060"/>
                </a:solidFill>
                <a:latin typeface="Calibri"/>
              </a:rPr>
              <a:t>Dégradation du lien social</a:t>
            </a:r>
            <a:endParaRPr b="0" lang="en-US" sz="2000" spc="-1" strike="noStrike">
              <a:solidFill>
                <a:srgbClr val="3f3f3f"/>
              </a:solidFill>
              <a:latin typeface="Calibri"/>
            </a:endParaRPr>
          </a:p>
        </p:txBody>
      </p:sp>
      <p:sp>
        <p:nvSpPr>
          <p:cNvPr id="404" name="PlaceHolder 12"/>
          <p:cNvSpPr>
            <a:spLocks noGrp="1"/>
          </p:cNvSpPr>
          <p:nvPr>
            <p:ph/>
          </p:nvPr>
        </p:nvSpPr>
        <p:spPr>
          <a:xfrm>
            <a:off x="3476520" y="6028920"/>
            <a:ext cx="7551720" cy="670320"/>
          </a:xfrm>
          <a:prstGeom prst="rect">
            <a:avLst/>
          </a:prstGeom>
          <a:noFill/>
          <a:ln w="0">
            <a:noFill/>
          </a:ln>
        </p:spPr>
        <p:txBody>
          <a:bodyPr lIns="90000" rIns="90000" tIns="45000" bIns="45000" anchor="b">
            <a:normAutofit/>
          </a:bodyPr>
          <a:p>
            <a:pPr marL="514440" indent="-514440">
              <a:lnSpc>
                <a:spcPct val="100000"/>
              </a:lnSpc>
              <a:buClr>
                <a:srgbClr val="2e7a40"/>
              </a:buClr>
              <a:buFont typeface="Arial"/>
              <a:buChar char="•"/>
            </a:pPr>
            <a:r>
              <a:rPr b="1" lang="fr-FR" sz="2000" spc="-1" strike="noStrike">
                <a:solidFill>
                  <a:srgbClr val="002060"/>
                </a:solidFill>
                <a:latin typeface="Calibri"/>
              </a:rPr>
              <a:t>Harcèlement, atteinte à la vie privée, dénigrement de personne</a:t>
            </a:r>
            <a:endParaRPr b="0" lang="en-US" sz="2000" spc="-1" strike="noStrike">
              <a:solidFill>
                <a:srgbClr val="3f3f3f"/>
              </a:solidFill>
              <a:latin typeface="Calibri"/>
            </a:endParaRPr>
          </a:p>
        </p:txBody>
      </p:sp>
      <p:pic>
        <p:nvPicPr>
          <p:cNvPr id="405" name="Image 4" descr=""/>
          <p:cNvPicPr/>
          <p:nvPr/>
        </p:nvPicPr>
        <p:blipFill>
          <a:blip r:embed="rId1"/>
          <a:stretch/>
        </p:blipFill>
        <p:spPr>
          <a:xfrm>
            <a:off x="6775560" y="2754000"/>
            <a:ext cx="3787920" cy="2009160"/>
          </a:xfrm>
          <a:prstGeom prst="rect">
            <a:avLst/>
          </a:prstGeom>
          <a:ln w="0">
            <a:noFill/>
          </a:ln>
          <a:effectLst>
            <a:outerShdw algn="ctr" blurRad="150120" dir="8461089" dist="250081">
              <a:srgbClr val="000000">
                <a:alpha val="28000"/>
              </a:srgbClr>
            </a:outerShdw>
          </a:effectLst>
          <a:scene3d>
            <a:camera prst="orthographicFront">
              <a:rot lat="0" lon="0" rev="0"/>
            </a:camera>
            <a:lightRig dir="t" rig="contrasting">
              <a:rot lat="0" lon="0" rev="1500000"/>
            </a:lightRig>
          </a:scene3d>
          <a:sp3d prstMaterial="metal">
            <a:bevelT w="88900" h="88900"/>
          </a:sp3d>
        </p:spPr>
      </p:pic>
      <p:pic>
        <p:nvPicPr>
          <p:cNvPr id="406" name="" descr=""/>
          <p:cNvPicPr/>
          <p:nvPr/>
        </p:nvPicPr>
        <p:blipFill>
          <a:blip r:embed="rId2"/>
          <a:stretch/>
        </p:blipFill>
        <p:spPr>
          <a:xfrm>
            <a:off x="360000" y="149040"/>
            <a:ext cx="1440000" cy="750960"/>
          </a:xfrm>
          <a:prstGeom prst="rect">
            <a:avLst/>
          </a:prstGeom>
          <a:ln w="0">
            <a:noFill/>
          </a:ln>
        </p:spPr>
      </p:pic>
      <p:pic>
        <p:nvPicPr>
          <p:cNvPr id="407" name="" descr=""/>
          <p:cNvPicPr/>
          <p:nvPr/>
        </p:nvPicPr>
        <p:blipFill>
          <a:blip r:embed="rId3"/>
          <a:stretch/>
        </p:blipFill>
        <p:spPr>
          <a:xfrm>
            <a:off x="252000" y="6370200"/>
            <a:ext cx="2520000" cy="373680"/>
          </a:xfrm>
          <a:prstGeom prst="rect">
            <a:avLst/>
          </a:prstGeom>
          <a:ln w="0">
            <a:noFill/>
          </a:ln>
        </p:spPr>
      </p:pic>
    </p:spTree>
  </p:cSld>
  <mc:AlternateContent>
    <mc:Choice Requires="p14">
      <p:transition spd="slow" p14:dur="2000"/>
    </mc:Choice>
    <mc:Fallback>
      <p:transition spd="slow"/>
    </mc:Fallback>
  </mc:AlternateContent>
  <p:timing>
    <p:tnLst>
      <p:par>
        <p:cTn id="168" dur="indefinite" restart="never" nodeType="tmRoot">
          <p:childTnLst>
            <p:seq>
              <p:cTn id="169" dur="indefinite" nodeType="mainSeq">
                <p:childTnLst>
                  <p:par>
                    <p:cTn id="170" fill="hold">
                      <p:stCondLst>
                        <p:cond delay="indefinite"/>
                      </p:stCondLst>
                      <p:childTnLst>
                        <p:par>
                          <p:cTn id="171" fill="hold">
                            <p:stCondLst>
                              <p:cond delay="0"/>
                            </p:stCondLst>
                            <p:childTnLst>
                              <p:par>
                                <p:cTn id="172" nodeType="clickEffect" fill="hold" presetClass="entr" presetID="22" presetSubtype="4">
                                  <p:stCondLst>
                                    <p:cond delay="0"/>
                                  </p:stCondLst>
                                  <p:childTnLst>
                                    <p:set>
                                      <p:cBhvr>
                                        <p:cTn id="173" dur="1" fill="hold">
                                          <p:stCondLst>
                                            <p:cond delay="0"/>
                                          </p:stCondLst>
                                        </p:cTn>
                                        <p:tgtEl>
                                          <p:spTgt spid="393">
                                            <p:txEl>
                                              <p:pRg st="0" end="0"/>
                                            </p:txEl>
                                          </p:spTgt>
                                        </p:tgtEl>
                                        <p:attrNameLst>
                                          <p:attrName>style.visibility</p:attrName>
                                        </p:attrNameLst>
                                      </p:cBhvr>
                                      <p:to>
                                        <p:strVal val="visible"/>
                                      </p:to>
                                    </p:set>
                                    <p:animEffect filter="wipe(down)" transition="in">
                                      <p:cBhvr additive="repl">
                                        <p:cTn id="174" dur="500"/>
                                        <p:tgtEl>
                                          <p:spTgt spid="393">
                                            <p:txEl>
                                              <p:pRg st="0" end="0"/>
                                            </p:txEl>
                                          </p:spTgt>
                                        </p:tgtEl>
                                      </p:cBhvr>
                                    </p:animEffec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22" presetSubtype="4">
                                  <p:stCondLst>
                                    <p:cond delay="0"/>
                                  </p:stCondLst>
                                  <p:childTnLst>
                                    <p:set>
                                      <p:cBhvr>
                                        <p:cTn id="178" dur="1" fill="hold">
                                          <p:stCondLst>
                                            <p:cond delay="0"/>
                                          </p:stCondLst>
                                        </p:cTn>
                                        <p:tgtEl>
                                          <p:spTgt spid="399">
                                            <p:txEl>
                                              <p:pRg st="0" end="0"/>
                                            </p:txEl>
                                          </p:spTgt>
                                        </p:tgtEl>
                                        <p:attrNameLst>
                                          <p:attrName>style.visibility</p:attrName>
                                        </p:attrNameLst>
                                      </p:cBhvr>
                                      <p:to>
                                        <p:strVal val="visible"/>
                                      </p:to>
                                    </p:set>
                                    <p:animEffect filter="wipe(down)" transition="in">
                                      <p:cBhvr additive="repl">
                                        <p:cTn id="179" dur="500"/>
                                        <p:tgtEl>
                                          <p:spTgt spid="399">
                                            <p:txEl>
                                              <p:pRg st="0" end="0"/>
                                            </p:txEl>
                                          </p:spTgt>
                                        </p:tgtEl>
                                      </p:cBhvr>
                                    </p:animEffec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22" presetSubtype="4">
                                  <p:stCondLst>
                                    <p:cond delay="0"/>
                                  </p:stCondLst>
                                  <p:childTnLst>
                                    <p:set>
                                      <p:cBhvr>
                                        <p:cTn id="183" dur="1" fill="hold">
                                          <p:stCondLst>
                                            <p:cond delay="0"/>
                                          </p:stCondLst>
                                        </p:cTn>
                                        <p:tgtEl>
                                          <p:spTgt spid="394">
                                            <p:txEl>
                                              <p:pRg st="0" end="0"/>
                                            </p:txEl>
                                          </p:spTgt>
                                        </p:tgtEl>
                                        <p:attrNameLst>
                                          <p:attrName>style.visibility</p:attrName>
                                        </p:attrNameLst>
                                      </p:cBhvr>
                                      <p:to>
                                        <p:strVal val="visible"/>
                                      </p:to>
                                    </p:set>
                                    <p:animEffect filter="wipe(down)" transition="in">
                                      <p:cBhvr additive="repl">
                                        <p:cTn id="184" dur="500"/>
                                        <p:tgtEl>
                                          <p:spTgt spid="394">
                                            <p:txEl>
                                              <p:pRg st="0" end="0"/>
                                            </p:txEl>
                                          </p:spTgt>
                                        </p:tgtEl>
                                      </p:cBhvr>
                                    </p:animEffec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22" presetSubtype="4">
                                  <p:stCondLst>
                                    <p:cond delay="0"/>
                                  </p:stCondLst>
                                  <p:childTnLst>
                                    <p:set>
                                      <p:cBhvr>
                                        <p:cTn id="188" dur="1" fill="hold">
                                          <p:stCondLst>
                                            <p:cond delay="0"/>
                                          </p:stCondLst>
                                        </p:cTn>
                                        <p:tgtEl>
                                          <p:spTgt spid="396">
                                            <p:txEl>
                                              <p:pRg st="0" end="0"/>
                                            </p:txEl>
                                          </p:spTgt>
                                        </p:tgtEl>
                                        <p:attrNameLst>
                                          <p:attrName>style.visibility</p:attrName>
                                        </p:attrNameLst>
                                      </p:cBhvr>
                                      <p:to>
                                        <p:strVal val="visible"/>
                                      </p:to>
                                    </p:set>
                                    <p:animEffect filter="wipe(down)" transition="in">
                                      <p:cBhvr additive="repl">
                                        <p:cTn id="189" dur="500"/>
                                        <p:tgtEl>
                                          <p:spTgt spid="396">
                                            <p:txEl>
                                              <p:pRg st="0" end="0"/>
                                            </p:txEl>
                                          </p:spTgt>
                                        </p:tgtEl>
                                      </p:cBhvr>
                                    </p:animEffec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22" presetSubtype="4">
                                  <p:stCondLst>
                                    <p:cond delay="0"/>
                                  </p:stCondLst>
                                  <p:childTnLst>
                                    <p:set>
                                      <p:cBhvr>
                                        <p:cTn id="193" dur="1" fill="hold">
                                          <p:stCondLst>
                                            <p:cond delay="0"/>
                                          </p:stCondLst>
                                        </p:cTn>
                                        <p:tgtEl>
                                          <p:spTgt spid="400">
                                            <p:txEl>
                                              <p:pRg st="0" end="0"/>
                                            </p:txEl>
                                          </p:spTgt>
                                        </p:tgtEl>
                                        <p:attrNameLst>
                                          <p:attrName>style.visibility</p:attrName>
                                        </p:attrNameLst>
                                      </p:cBhvr>
                                      <p:to>
                                        <p:strVal val="visible"/>
                                      </p:to>
                                    </p:set>
                                    <p:animEffect filter="wipe(down)" transition="in">
                                      <p:cBhvr additive="repl">
                                        <p:cTn id="194" dur="500"/>
                                        <p:tgtEl>
                                          <p:spTgt spid="400">
                                            <p:txEl>
                                              <p:pRg st="0" end="0"/>
                                            </p:txEl>
                                          </p:spTgt>
                                        </p:tgtEl>
                                      </p:cBhvr>
                                    </p:animEffec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22" presetSubtype="4">
                                  <p:stCondLst>
                                    <p:cond delay="0"/>
                                  </p:stCondLst>
                                  <p:childTnLst>
                                    <p:set>
                                      <p:cBhvr>
                                        <p:cTn id="198" dur="1" fill="hold">
                                          <p:stCondLst>
                                            <p:cond delay="0"/>
                                          </p:stCondLst>
                                        </p:cTn>
                                        <p:tgtEl>
                                          <p:spTgt spid="398">
                                            <p:txEl>
                                              <p:pRg st="0" end="0"/>
                                            </p:txEl>
                                          </p:spTgt>
                                        </p:tgtEl>
                                        <p:attrNameLst>
                                          <p:attrName>style.visibility</p:attrName>
                                        </p:attrNameLst>
                                      </p:cBhvr>
                                      <p:to>
                                        <p:strVal val="visible"/>
                                      </p:to>
                                    </p:set>
                                    <p:animEffect filter="wipe(down)" transition="in">
                                      <p:cBhvr additive="repl">
                                        <p:cTn id="199" dur="500"/>
                                        <p:tgtEl>
                                          <p:spTgt spid="398">
                                            <p:txEl>
                                              <p:pRg st="0" end="0"/>
                                            </p:txEl>
                                          </p:spTgt>
                                        </p:tgtEl>
                                      </p:cBhvr>
                                    </p:animEffect>
                                  </p:childTnLst>
                                </p:cTn>
                              </p:par>
                            </p:childTnLst>
                          </p:cTn>
                        </p:par>
                      </p:childTnLst>
                    </p:cTn>
                  </p:par>
                  <p:par>
                    <p:cTn id="200" fill="hold">
                      <p:stCondLst>
                        <p:cond delay="indefinite"/>
                      </p:stCondLst>
                      <p:childTnLst>
                        <p:par>
                          <p:cTn id="201" fill="hold">
                            <p:stCondLst>
                              <p:cond delay="0"/>
                            </p:stCondLst>
                            <p:childTnLst>
                              <p:par>
                                <p:cTn id="202" nodeType="clickEffect" fill="hold" presetClass="entr" presetID="1">
                                  <p:stCondLst>
                                    <p:cond delay="0"/>
                                  </p:stCondLst>
                                  <p:childTnLst>
                                    <p:set>
                                      <p:cBhvr>
                                        <p:cTn id="203" dur="1" fill="hold">
                                          <p:stCondLst>
                                            <p:cond delay="0"/>
                                          </p:stCondLst>
                                        </p:cTn>
                                        <p:tgtEl>
                                          <p:spTgt spid="397"/>
                                        </p:tgtEl>
                                        <p:attrNameLst>
                                          <p:attrName>style.visibility</p:attrName>
                                        </p:attrNameLst>
                                      </p:cBhvr>
                                      <p:to>
                                        <p:strVal val="visible"/>
                                      </p:to>
                                    </p:set>
                                  </p:childTnLst>
                                </p:cTn>
                              </p:par>
                            </p:childTnLst>
                          </p:cTn>
                        </p:par>
                      </p:childTnLst>
                    </p:cTn>
                  </p:par>
                  <p:par>
                    <p:cTn id="204" fill="hold">
                      <p:stCondLst>
                        <p:cond delay="indefinite"/>
                      </p:stCondLst>
                      <p:childTnLst>
                        <p:par>
                          <p:cTn id="205" fill="hold">
                            <p:stCondLst>
                              <p:cond delay="0"/>
                            </p:stCondLst>
                            <p:childTnLst>
                              <p:par>
                                <p:cTn id="206" nodeType="clickEffect" fill="hold" presetClass="entr" presetID="22" presetSubtype="4">
                                  <p:stCondLst>
                                    <p:cond delay="0"/>
                                  </p:stCondLst>
                                  <p:childTnLst>
                                    <p:set>
                                      <p:cBhvr>
                                        <p:cTn id="207" dur="1" fill="hold">
                                          <p:stCondLst>
                                            <p:cond delay="0"/>
                                          </p:stCondLst>
                                        </p:cTn>
                                        <p:tgtEl>
                                          <p:spTgt spid="401">
                                            <p:txEl>
                                              <p:pRg st="0" end="0"/>
                                            </p:txEl>
                                          </p:spTgt>
                                        </p:tgtEl>
                                        <p:attrNameLst>
                                          <p:attrName>style.visibility</p:attrName>
                                        </p:attrNameLst>
                                      </p:cBhvr>
                                      <p:to>
                                        <p:strVal val="visible"/>
                                      </p:to>
                                    </p:set>
                                    <p:animEffect filter="wipe(down)" transition="in">
                                      <p:cBhvr additive="repl">
                                        <p:cTn id="208" dur="500"/>
                                        <p:tgtEl>
                                          <p:spTgt spid="401">
                                            <p:txEl>
                                              <p:pRg st="0" end="0"/>
                                            </p:txEl>
                                          </p:spTgt>
                                        </p:tgtEl>
                                      </p:cBhvr>
                                    </p:animEffec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22" presetSubtype="4">
                                  <p:stCondLst>
                                    <p:cond delay="0"/>
                                  </p:stCondLst>
                                  <p:childTnLst>
                                    <p:set>
                                      <p:cBhvr>
                                        <p:cTn id="212" dur="1" fill="hold">
                                          <p:stCondLst>
                                            <p:cond delay="0"/>
                                          </p:stCondLst>
                                        </p:cTn>
                                        <p:tgtEl>
                                          <p:spTgt spid="403">
                                            <p:txEl>
                                              <p:pRg st="0" end="0"/>
                                            </p:txEl>
                                          </p:spTgt>
                                        </p:tgtEl>
                                        <p:attrNameLst>
                                          <p:attrName>style.visibility</p:attrName>
                                        </p:attrNameLst>
                                      </p:cBhvr>
                                      <p:to>
                                        <p:strVal val="visible"/>
                                      </p:to>
                                    </p:set>
                                    <p:animEffect filter="wipe(down)" transition="in">
                                      <p:cBhvr additive="repl">
                                        <p:cTn id="213" dur="500"/>
                                        <p:tgtEl>
                                          <p:spTgt spid="403">
                                            <p:txEl>
                                              <p:pRg st="0" end="0"/>
                                            </p:txEl>
                                          </p:spTgt>
                                        </p:tgtEl>
                                      </p:cBhvr>
                                    </p:animEffect>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22" presetSubtype="4">
                                  <p:stCondLst>
                                    <p:cond delay="0"/>
                                  </p:stCondLst>
                                  <p:childTnLst>
                                    <p:set>
                                      <p:cBhvr>
                                        <p:cTn id="217" dur="1" fill="hold">
                                          <p:stCondLst>
                                            <p:cond delay="0"/>
                                          </p:stCondLst>
                                        </p:cTn>
                                        <p:tgtEl>
                                          <p:spTgt spid="402">
                                            <p:txEl>
                                              <p:pRg st="0" end="0"/>
                                            </p:txEl>
                                          </p:spTgt>
                                        </p:tgtEl>
                                        <p:attrNameLst>
                                          <p:attrName>style.visibility</p:attrName>
                                        </p:attrNameLst>
                                      </p:cBhvr>
                                      <p:to>
                                        <p:strVal val="visible"/>
                                      </p:to>
                                    </p:set>
                                    <p:animEffect filter="wipe(down)" transition="in">
                                      <p:cBhvr additive="repl">
                                        <p:cTn id="218" dur="500"/>
                                        <p:tgtEl>
                                          <p:spTgt spid="402">
                                            <p:txEl>
                                              <p:pRg st="0" end="0"/>
                                            </p:txEl>
                                          </p:spTgt>
                                        </p:tgtEl>
                                      </p:cBhvr>
                                    </p:animEffec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22" presetSubtype="4">
                                  <p:stCondLst>
                                    <p:cond delay="0"/>
                                  </p:stCondLst>
                                  <p:childTnLst>
                                    <p:set>
                                      <p:cBhvr>
                                        <p:cTn id="222" dur="1" fill="hold">
                                          <p:stCondLst>
                                            <p:cond delay="0"/>
                                          </p:stCondLst>
                                        </p:cTn>
                                        <p:tgtEl>
                                          <p:spTgt spid="404">
                                            <p:txEl>
                                              <p:pRg st="0" end="0"/>
                                            </p:txEl>
                                          </p:spTgt>
                                        </p:tgtEl>
                                        <p:attrNameLst>
                                          <p:attrName>style.visibility</p:attrName>
                                        </p:attrNameLst>
                                      </p:cBhvr>
                                      <p:to>
                                        <p:strVal val="visible"/>
                                      </p:to>
                                    </p:set>
                                    <p:animEffect filter="wipe(down)" transition="in">
                                      <p:cBhvr additive="repl">
                                        <p:cTn id="223" dur="500"/>
                                        <p:tgtEl>
                                          <p:spTgt spid="404">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title"/>
          </p:nvPr>
        </p:nvSpPr>
        <p:spPr>
          <a:xfrm>
            <a:off x="518760" y="281160"/>
            <a:ext cx="8332920" cy="1147680"/>
          </a:xfrm>
          <a:prstGeom prst="rect">
            <a:avLst/>
          </a:prstGeom>
          <a:noFill/>
          <a:ln w="0">
            <a:noFill/>
          </a:ln>
        </p:spPr>
        <p:txBody>
          <a:bodyPr bIns="0" anchor="b">
            <a:normAutofit/>
          </a:bodyPr>
          <a:p>
            <a:pPr>
              <a:lnSpc>
                <a:spcPct val="90000"/>
              </a:lnSpc>
              <a:buNone/>
            </a:pPr>
            <a:r>
              <a:rPr b="1" lang="fr-FR" sz="4400" spc="-1" strike="noStrike">
                <a:solidFill>
                  <a:srgbClr val="00194c"/>
                </a:solidFill>
                <a:latin typeface="Calibri"/>
              </a:rPr>
              <a:t>Public cible</a:t>
            </a:r>
            <a:endParaRPr b="0" lang="fr-FR" sz="4400" spc="-1" strike="noStrike">
              <a:solidFill>
                <a:srgbClr val="3f3f3f"/>
              </a:solidFill>
              <a:latin typeface="Calibri"/>
            </a:endParaRPr>
          </a:p>
        </p:txBody>
      </p:sp>
      <p:sp>
        <p:nvSpPr>
          <p:cNvPr id="409" name="PlaceHolder 2"/>
          <p:cNvSpPr>
            <a:spLocks noGrp="1"/>
          </p:cNvSpPr>
          <p:nvPr>
            <p:ph type="sldNum"/>
          </p:nvPr>
        </p:nvSpPr>
        <p:spPr>
          <a:xfrm>
            <a:off x="11147040" y="6356520"/>
            <a:ext cx="739800" cy="364680"/>
          </a:xfrm>
          <a:prstGeom prst="rect">
            <a:avLst/>
          </a:prstGeom>
          <a:noFill/>
          <a:ln w="0">
            <a:noFill/>
          </a:ln>
        </p:spPr>
        <p:txBody>
          <a:bodyPr anchor="ctr">
            <a:noAutofit/>
          </a:bodyPr>
          <a:p>
            <a:pPr algn="r">
              <a:lnSpc>
                <a:spcPct val="100000"/>
              </a:lnSpc>
              <a:buNone/>
            </a:pPr>
            <a:fld id="{7C33F60C-82DD-4B8F-9819-AA144A77CA5C}" type="slidenum">
              <a:rPr b="0" lang="fr-FR" sz="1200" spc="-1" strike="noStrike">
                <a:solidFill>
                  <a:srgbClr val="a5a5a5"/>
                </a:solidFill>
                <a:latin typeface="Calibri"/>
              </a:rPr>
              <a:t>&lt;numéro&gt;</a:t>
            </a:fld>
            <a:endParaRPr b="0" lang="fr-FR" sz="1200" spc="-1" strike="noStrike">
              <a:latin typeface="Times New Roman"/>
            </a:endParaRPr>
          </a:p>
        </p:txBody>
      </p:sp>
      <p:sp>
        <p:nvSpPr>
          <p:cNvPr id="410" name="ZoneTexte 7"/>
          <p:cNvSpPr/>
          <p:nvPr/>
        </p:nvSpPr>
        <p:spPr>
          <a:xfrm>
            <a:off x="569520" y="1477800"/>
            <a:ext cx="8029800" cy="36468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fr-FR" sz="1800" spc="-1" strike="noStrike">
                <a:solidFill>
                  <a:srgbClr val="002060"/>
                </a:solidFill>
                <a:latin typeface="Calibri"/>
              </a:rPr>
              <a:t>une opportunité de toucher un public large, facilement, rapidement, et gratuitement</a:t>
            </a:r>
            <a:endParaRPr b="0" lang="fr-FR" sz="1800" spc="-1" strike="noStrike">
              <a:latin typeface="Arial"/>
            </a:endParaRPr>
          </a:p>
        </p:txBody>
      </p:sp>
      <p:sp>
        <p:nvSpPr>
          <p:cNvPr id="411" name="PlaceHolder 3"/>
          <p:cNvSpPr>
            <a:spLocks noGrp="1"/>
          </p:cNvSpPr>
          <p:nvPr>
            <p:ph/>
          </p:nvPr>
        </p:nvSpPr>
        <p:spPr>
          <a:xfrm>
            <a:off x="531720" y="2005920"/>
            <a:ext cx="6992640" cy="4083480"/>
          </a:xfrm>
          <a:prstGeom prst="rect">
            <a:avLst/>
          </a:prstGeom>
          <a:noFill/>
          <a:ln w="0">
            <a:noFill/>
          </a:ln>
        </p:spPr>
        <p:txBody>
          <a:bodyPr lIns="90000" rIns="90000" tIns="45000" bIns="45000" anchor="t">
            <a:noAutofit/>
          </a:bodyPr>
          <a:p>
            <a:pPr>
              <a:lnSpc>
                <a:spcPct val="90000"/>
              </a:lnSpc>
              <a:spcBef>
                <a:spcPts val="1001"/>
              </a:spcBef>
              <a:buNone/>
              <a:tabLst>
                <a:tab algn="l" pos="0"/>
              </a:tabLst>
            </a:pPr>
            <a:r>
              <a:rPr b="0" lang="fr-FR" sz="2400" spc="-1" strike="noStrike">
                <a:solidFill>
                  <a:srgbClr val="002060"/>
                </a:solidFill>
                <a:latin typeface="Calibri"/>
              </a:rPr>
              <a:t>L'utilisateur typique de </a:t>
            </a:r>
            <a:r>
              <a:rPr b="1" lang="fr-FR" sz="2400" spc="-1" strike="noStrike">
                <a:solidFill>
                  <a:srgbClr val="002060"/>
                </a:solidFill>
                <a:latin typeface="Calibri"/>
              </a:rPr>
              <a:t>Facebook</a:t>
            </a:r>
            <a:r>
              <a:rPr b="0" lang="fr-FR" sz="2400" spc="-1" strike="noStrike">
                <a:solidFill>
                  <a:srgbClr val="002060"/>
                </a:solidFill>
                <a:latin typeface="Calibri"/>
              </a:rPr>
              <a:t> a entre 20 et 50 ans, 79% d'entre eux ont plus de 37 ans, a plus de chance d'être une femme, consultera l'application sur son téléphone et passe en général au moins 20 minutes par jour sur </a:t>
            </a:r>
            <a:r>
              <a:rPr b="1" lang="fr-FR" sz="2400" spc="-1" strike="noStrike">
                <a:solidFill>
                  <a:srgbClr val="002060"/>
                </a:solidFill>
                <a:latin typeface="Calibri"/>
              </a:rPr>
              <a:t>Facebook</a:t>
            </a:r>
            <a:r>
              <a:rPr b="0" lang="fr-FR" sz="2400" spc="-1" strike="noStrike">
                <a:solidFill>
                  <a:srgbClr val="002060"/>
                </a:solidFill>
                <a:latin typeface="Calibri"/>
              </a:rPr>
              <a:t>. </a:t>
            </a:r>
            <a:endParaRPr b="0" lang="en-US" sz="2400" spc="-1" strike="noStrike">
              <a:solidFill>
                <a:srgbClr val="3f3f3f"/>
              </a:solidFill>
              <a:latin typeface="Calibri"/>
            </a:endParaRPr>
          </a:p>
          <a:p>
            <a:pPr>
              <a:lnSpc>
                <a:spcPct val="90000"/>
              </a:lnSpc>
              <a:spcBef>
                <a:spcPts val="1001"/>
              </a:spcBef>
              <a:buNone/>
              <a:tabLst>
                <a:tab algn="l" pos="0"/>
              </a:tabLst>
            </a:pPr>
            <a:r>
              <a:rPr b="0" lang="fr-FR" sz="2400" spc="-1" strike="noStrike">
                <a:solidFill>
                  <a:srgbClr val="002060"/>
                </a:solidFill>
                <a:latin typeface="Calibri"/>
              </a:rPr>
              <a:t>La </a:t>
            </a:r>
            <a:r>
              <a:rPr b="1" lang="fr-FR" sz="2400" spc="-1" strike="noStrike">
                <a:solidFill>
                  <a:srgbClr val="002060"/>
                </a:solidFill>
                <a:latin typeface="Calibri"/>
              </a:rPr>
              <a:t>cible est</a:t>
            </a:r>
            <a:r>
              <a:rPr b="0" lang="fr-FR" sz="2400" spc="-1" strike="noStrike">
                <a:solidFill>
                  <a:srgbClr val="002060"/>
                </a:solidFill>
                <a:latin typeface="Calibri"/>
              </a:rPr>
              <a:t> donc relativement âgée pour une plateforme digitale</a:t>
            </a:r>
            <a:endParaRPr b="0" lang="en-US" sz="2400" spc="-1" strike="noStrike">
              <a:solidFill>
                <a:srgbClr val="3f3f3f"/>
              </a:solidFill>
              <a:latin typeface="Calibri"/>
            </a:endParaRPr>
          </a:p>
          <a:p>
            <a:pPr>
              <a:lnSpc>
                <a:spcPct val="90000"/>
              </a:lnSpc>
              <a:spcBef>
                <a:spcPts val="1001"/>
              </a:spcBef>
              <a:buNone/>
              <a:tabLst>
                <a:tab algn="l" pos="0"/>
              </a:tabLst>
            </a:pPr>
            <a:r>
              <a:rPr b="0" lang="fr-FR" sz="2400" spc="-1" strike="noStrike">
                <a:solidFill>
                  <a:srgbClr val="002060"/>
                </a:solidFill>
                <a:latin typeface="Calibri"/>
              </a:rPr>
              <a:t>D'un</a:t>
            </a:r>
            <a:r>
              <a:rPr b="1" lang="fr-FR" sz="2400" spc="-1" strike="noStrike">
                <a:solidFill>
                  <a:srgbClr val="002060"/>
                </a:solidFill>
                <a:latin typeface="Calibri"/>
              </a:rPr>
              <a:t> </a:t>
            </a:r>
            <a:r>
              <a:rPr b="0" lang="fr-FR" sz="2400" spc="-1" strike="noStrike">
                <a:solidFill>
                  <a:srgbClr val="002060"/>
                </a:solidFill>
                <a:latin typeface="Calibri"/>
              </a:rPr>
              <a:t>ciblage </a:t>
            </a:r>
            <a:r>
              <a:rPr b="1" lang="fr-FR" sz="2400" spc="-1" strike="noStrike">
                <a:solidFill>
                  <a:srgbClr val="002060"/>
                </a:solidFill>
                <a:latin typeface="Calibri"/>
              </a:rPr>
              <a:t>professionnel</a:t>
            </a:r>
            <a:r>
              <a:rPr b="0" lang="fr-FR" sz="2400" spc="-1" strike="noStrike">
                <a:solidFill>
                  <a:srgbClr val="002060"/>
                </a:solidFill>
                <a:latin typeface="Calibri"/>
              </a:rPr>
              <a:t> à un ciblage </a:t>
            </a:r>
            <a:r>
              <a:rPr b="1" lang="fr-FR" sz="2400" spc="-1" strike="noStrike">
                <a:solidFill>
                  <a:srgbClr val="002060"/>
                </a:solidFill>
                <a:latin typeface="Calibri"/>
              </a:rPr>
              <a:t>personnel</a:t>
            </a:r>
            <a:r>
              <a:rPr b="0" lang="fr-FR" sz="2400" spc="-1" strike="noStrike">
                <a:solidFill>
                  <a:srgbClr val="3f3f3f"/>
                </a:solidFill>
                <a:latin typeface="Calibri"/>
              </a:rPr>
              <a:t>.</a:t>
            </a:r>
            <a:endParaRPr b="0" lang="en-US" sz="2400" spc="-1" strike="noStrike">
              <a:solidFill>
                <a:srgbClr val="3f3f3f"/>
              </a:solidFill>
              <a:latin typeface="Calibri"/>
            </a:endParaRPr>
          </a:p>
          <a:p>
            <a:pPr>
              <a:lnSpc>
                <a:spcPct val="90000"/>
              </a:lnSpc>
              <a:spcBef>
                <a:spcPts val="1001"/>
              </a:spcBef>
              <a:buNone/>
              <a:tabLst>
                <a:tab algn="l" pos="0"/>
              </a:tabLst>
            </a:pPr>
            <a:r>
              <a:rPr b="0" lang="fr-FR" sz="2400" spc="-1" strike="noStrike">
                <a:solidFill>
                  <a:srgbClr val="002060"/>
                </a:solidFill>
                <a:latin typeface="Calibri"/>
              </a:rPr>
              <a:t>Choisir les </a:t>
            </a:r>
            <a:r>
              <a:rPr b="1" lang="fr-FR" sz="2400" spc="-1" strike="noStrike">
                <a:solidFill>
                  <a:srgbClr val="002060"/>
                </a:solidFill>
                <a:latin typeface="Calibri"/>
              </a:rPr>
              <a:t>intérêts </a:t>
            </a:r>
            <a:r>
              <a:rPr b="0" lang="fr-FR" sz="2400" spc="-1" strike="noStrike">
                <a:solidFill>
                  <a:srgbClr val="002060"/>
                </a:solidFill>
                <a:latin typeface="Calibri"/>
              </a:rPr>
              <a:t>et les </a:t>
            </a:r>
            <a:r>
              <a:rPr b="1" lang="fr-FR" sz="2400" spc="-1" strike="noStrike">
                <a:solidFill>
                  <a:srgbClr val="002060"/>
                </a:solidFill>
                <a:latin typeface="Calibri"/>
              </a:rPr>
              <a:t>comportements </a:t>
            </a:r>
            <a:r>
              <a:rPr b="0" lang="fr-FR" sz="2400" spc="-1" strike="noStrike">
                <a:solidFill>
                  <a:srgbClr val="002060"/>
                </a:solidFill>
                <a:latin typeface="Calibri"/>
              </a:rPr>
              <a:t>à cibler</a:t>
            </a:r>
            <a:r>
              <a:rPr b="1" lang="fr-FR" sz="2400" spc="-1" strike="noStrike">
                <a:solidFill>
                  <a:srgbClr val="002060"/>
                </a:solidFill>
                <a:latin typeface="Calibri"/>
              </a:rPr>
              <a:t>.</a:t>
            </a:r>
            <a:endParaRPr b="0" lang="en-US" sz="2400" spc="-1" strike="noStrike">
              <a:solidFill>
                <a:srgbClr val="3f3f3f"/>
              </a:solidFill>
              <a:latin typeface="Calibri"/>
            </a:endParaRPr>
          </a:p>
          <a:p>
            <a:pPr>
              <a:lnSpc>
                <a:spcPct val="90000"/>
              </a:lnSpc>
              <a:spcBef>
                <a:spcPts val="1001"/>
              </a:spcBef>
              <a:buNone/>
              <a:tabLst>
                <a:tab algn="l" pos="0"/>
              </a:tabLst>
            </a:pPr>
            <a:r>
              <a:rPr b="0" lang="fr-FR" sz="2400" spc="-1" strike="noStrike">
                <a:solidFill>
                  <a:srgbClr val="002060"/>
                </a:solidFill>
                <a:latin typeface="Calibri"/>
              </a:rPr>
              <a:t>Affinez le </a:t>
            </a:r>
            <a:r>
              <a:rPr b="1" lang="fr-FR" sz="2400" spc="-1" strike="noStrike">
                <a:solidFill>
                  <a:srgbClr val="002060"/>
                </a:solidFill>
                <a:latin typeface="Calibri"/>
              </a:rPr>
              <a:t>profil </a:t>
            </a:r>
            <a:r>
              <a:rPr b="0" lang="fr-FR" sz="2400" spc="-1" strike="noStrike">
                <a:solidFill>
                  <a:srgbClr val="002060"/>
                </a:solidFill>
                <a:latin typeface="Calibri"/>
              </a:rPr>
              <a:t>de vos prospects sur Facebook</a:t>
            </a:r>
            <a:r>
              <a:rPr b="1" lang="fr-FR" sz="2400" spc="-1" strike="noStrike">
                <a:solidFill>
                  <a:srgbClr val="002060"/>
                </a:solidFill>
                <a:latin typeface="Calibri"/>
              </a:rPr>
              <a:t>.</a:t>
            </a:r>
            <a:endParaRPr b="0" lang="en-US" sz="2400" spc="-1" strike="noStrike">
              <a:solidFill>
                <a:srgbClr val="3f3f3f"/>
              </a:solidFill>
              <a:latin typeface="Calibri"/>
            </a:endParaRPr>
          </a:p>
          <a:p>
            <a:pPr>
              <a:lnSpc>
                <a:spcPct val="90000"/>
              </a:lnSpc>
              <a:spcBef>
                <a:spcPts val="1001"/>
              </a:spcBef>
              <a:buNone/>
              <a:tabLst>
                <a:tab algn="l" pos="0"/>
              </a:tabLst>
            </a:pPr>
            <a:endParaRPr b="0" lang="en-US" sz="2400" spc="-1" strike="noStrike">
              <a:solidFill>
                <a:srgbClr val="3f3f3f"/>
              </a:solidFill>
              <a:latin typeface="Calibri"/>
            </a:endParaRPr>
          </a:p>
        </p:txBody>
      </p:sp>
      <p:pic>
        <p:nvPicPr>
          <p:cNvPr id="412" name="Image 12" descr=""/>
          <p:cNvPicPr/>
          <p:nvPr/>
        </p:nvPicPr>
        <p:blipFill>
          <a:blip r:embed="rId1"/>
          <a:stretch/>
        </p:blipFill>
        <p:spPr>
          <a:xfrm>
            <a:off x="7677000" y="2381400"/>
            <a:ext cx="3200040" cy="3200040"/>
          </a:xfrm>
          <a:prstGeom prst="rect">
            <a:avLst/>
          </a:prstGeom>
          <a:ln w="0">
            <a:noFill/>
          </a:ln>
        </p:spPr>
      </p:pic>
      <p:pic>
        <p:nvPicPr>
          <p:cNvPr id="413" name="" descr=""/>
          <p:cNvPicPr/>
          <p:nvPr/>
        </p:nvPicPr>
        <p:blipFill>
          <a:blip r:embed="rId2"/>
          <a:stretch/>
        </p:blipFill>
        <p:spPr>
          <a:xfrm>
            <a:off x="360000" y="149040"/>
            <a:ext cx="1440000" cy="750960"/>
          </a:xfrm>
          <a:prstGeom prst="rect">
            <a:avLst/>
          </a:prstGeom>
          <a:ln w="0">
            <a:noFill/>
          </a:ln>
        </p:spPr>
      </p:pic>
      <p:pic>
        <p:nvPicPr>
          <p:cNvPr id="414" name="" descr=""/>
          <p:cNvPicPr/>
          <p:nvPr/>
        </p:nvPicPr>
        <p:blipFill>
          <a:blip r:embed="rId3"/>
          <a:stretch/>
        </p:blipFill>
        <p:spPr>
          <a:xfrm>
            <a:off x="252000" y="6370200"/>
            <a:ext cx="2520000" cy="373680"/>
          </a:xfrm>
          <a:prstGeom prst="rect">
            <a:avLst/>
          </a:prstGeom>
          <a:ln w="0">
            <a:noFill/>
          </a:ln>
        </p:spPr>
      </p:pic>
    </p:spTree>
  </p:cSld>
  <mc:AlternateContent>
    <mc:Choice Requires="p14">
      <p:transition spd="slow" p14:dur="2000"/>
    </mc:Choice>
    <mc:Fallback>
      <p:transition spd="slow"/>
    </mc:Fallback>
  </mc:AlternateContent>
  <p:timing>
    <p:tnLst>
      <p:par>
        <p:cTn id="224" dur="indefinite" restart="never" nodeType="tmRoot">
          <p:childTnLst>
            <p:seq>
              <p:cTn id="225" dur="indefinite" nodeType="mainSeq">
                <p:childTnLst>
                  <p:par>
                    <p:cTn id="226" fill="hold">
                      <p:stCondLst>
                        <p:cond delay="indefinite"/>
                      </p:stCondLst>
                      <p:childTnLst>
                        <p:par>
                          <p:cTn id="227" fill="hold">
                            <p:stCondLst>
                              <p:cond delay="0"/>
                            </p:stCondLst>
                            <p:childTnLst>
                              <p:par>
                                <p:cTn id="228" nodeType="clickEffect" fill="hold" presetClass="entr" presetID="6" presetSubtype="16">
                                  <p:stCondLst>
                                    <p:cond delay="0"/>
                                  </p:stCondLst>
                                  <p:childTnLst>
                                    <p:set>
                                      <p:cBhvr>
                                        <p:cTn id="229" dur="1" fill="hold">
                                          <p:stCondLst>
                                            <p:cond delay="0"/>
                                          </p:stCondLst>
                                        </p:cTn>
                                        <p:tgtEl>
                                          <p:spTgt spid="411">
                                            <p:txEl>
                                              <p:pRg st="0" end="0"/>
                                            </p:txEl>
                                          </p:spTgt>
                                        </p:tgtEl>
                                        <p:attrNameLst>
                                          <p:attrName>style.visibility</p:attrName>
                                        </p:attrNameLst>
                                      </p:cBhvr>
                                      <p:to>
                                        <p:strVal val="visible"/>
                                      </p:to>
                                    </p:set>
                                    <p:animEffect filter="circle(in)" transition="in">
                                      <p:cBhvr additive="repl">
                                        <p:cTn id="230" dur="2000"/>
                                        <p:tgtEl>
                                          <p:spTgt spid="411">
                                            <p:txEl>
                                              <p:pRg st="0" end="0"/>
                                            </p:txEl>
                                          </p:spTgt>
                                        </p:tgtEl>
                                      </p:cBhvr>
                                    </p:animEffect>
                                  </p:childTnLst>
                                </p:cTn>
                              </p:par>
                            </p:childTnLst>
                          </p:cTn>
                        </p:par>
                      </p:childTnLst>
                    </p:cTn>
                  </p:par>
                  <p:par>
                    <p:cTn id="231" fill="hold">
                      <p:stCondLst>
                        <p:cond delay="indefinite"/>
                      </p:stCondLst>
                      <p:childTnLst>
                        <p:par>
                          <p:cTn id="232" fill="hold">
                            <p:stCondLst>
                              <p:cond delay="0"/>
                            </p:stCondLst>
                            <p:childTnLst>
                              <p:par>
                                <p:cTn id="233" nodeType="clickEffect" fill="hold" presetClass="entr" presetID="6" presetSubtype="16">
                                  <p:stCondLst>
                                    <p:cond delay="0"/>
                                  </p:stCondLst>
                                  <p:childTnLst>
                                    <p:set>
                                      <p:cBhvr>
                                        <p:cTn id="234" dur="1" fill="hold">
                                          <p:stCondLst>
                                            <p:cond delay="0"/>
                                          </p:stCondLst>
                                        </p:cTn>
                                        <p:tgtEl>
                                          <p:spTgt spid="411">
                                            <p:txEl>
                                              <p:pRg st="1" end="1"/>
                                            </p:txEl>
                                          </p:spTgt>
                                        </p:tgtEl>
                                        <p:attrNameLst>
                                          <p:attrName>style.visibility</p:attrName>
                                        </p:attrNameLst>
                                      </p:cBhvr>
                                      <p:to>
                                        <p:strVal val="visible"/>
                                      </p:to>
                                    </p:set>
                                    <p:animEffect filter="circle(in)" transition="in">
                                      <p:cBhvr additive="repl">
                                        <p:cTn id="235" dur="2000"/>
                                        <p:tgtEl>
                                          <p:spTgt spid="411">
                                            <p:txEl>
                                              <p:pRg st="1" end="1"/>
                                            </p:txEl>
                                          </p:spTgt>
                                        </p:tgtEl>
                                      </p:cBhvr>
                                    </p:animEffect>
                                  </p:childTnLst>
                                </p:cTn>
                              </p:par>
                            </p:childTnLst>
                          </p:cTn>
                        </p:par>
                      </p:childTnLst>
                    </p:cTn>
                  </p:par>
                  <p:par>
                    <p:cTn id="236" fill="hold">
                      <p:stCondLst>
                        <p:cond delay="indefinite"/>
                      </p:stCondLst>
                      <p:childTnLst>
                        <p:par>
                          <p:cTn id="237" fill="hold">
                            <p:stCondLst>
                              <p:cond delay="0"/>
                            </p:stCondLst>
                            <p:childTnLst>
                              <p:par>
                                <p:cTn id="238" nodeType="clickEffect" fill="hold" presetClass="entr" presetID="6" presetSubtype="16">
                                  <p:stCondLst>
                                    <p:cond delay="0"/>
                                  </p:stCondLst>
                                  <p:childTnLst>
                                    <p:set>
                                      <p:cBhvr>
                                        <p:cTn id="239" dur="1" fill="hold">
                                          <p:stCondLst>
                                            <p:cond delay="0"/>
                                          </p:stCondLst>
                                        </p:cTn>
                                        <p:tgtEl>
                                          <p:spTgt spid="411">
                                            <p:txEl>
                                              <p:pRg st="2" end="2"/>
                                            </p:txEl>
                                          </p:spTgt>
                                        </p:tgtEl>
                                        <p:attrNameLst>
                                          <p:attrName>style.visibility</p:attrName>
                                        </p:attrNameLst>
                                      </p:cBhvr>
                                      <p:to>
                                        <p:strVal val="visible"/>
                                      </p:to>
                                    </p:set>
                                    <p:animEffect filter="circle(in)" transition="in">
                                      <p:cBhvr additive="repl">
                                        <p:cTn id="240" dur="2000"/>
                                        <p:tgtEl>
                                          <p:spTgt spid="411">
                                            <p:txEl>
                                              <p:pRg st="2" end="2"/>
                                            </p:txEl>
                                          </p:spTgt>
                                        </p:tgtEl>
                                      </p:cBhvr>
                                    </p:animEffec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6" presetSubtype="16">
                                  <p:stCondLst>
                                    <p:cond delay="0"/>
                                  </p:stCondLst>
                                  <p:childTnLst>
                                    <p:set>
                                      <p:cBhvr>
                                        <p:cTn id="244" dur="1" fill="hold">
                                          <p:stCondLst>
                                            <p:cond delay="0"/>
                                          </p:stCondLst>
                                        </p:cTn>
                                        <p:tgtEl>
                                          <p:spTgt spid="411">
                                            <p:txEl>
                                              <p:pRg st="3" end="3"/>
                                            </p:txEl>
                                          </p:spTgt>
                                        </p:tgtEl>
                                        <p:attrNameLst>
                                          <p:attrName>style.visibility</p:attrName>
                                        </p:attrNameLst>
                                      </p:cBhvr>
                                      <p:to>
                                        <p:strVal val="visible"/>
                                      </p:to>
                                    </p:set>
                                    <p:animEffect filter="circle(in)" transition="in">
                                      <p:cBhvr additive="repl">
                                        <p:cTn id="245" dur="2000"/>
                                        <p:tgtEl>
                                          <p:spTgt spid="411">
                                            <p:txEl>
                                              <p:pRg st="3" end="3"/>
                                            </p:txEl>
                                          </p:spTgt>
                                        </p:tgtEl>
                                      </p:cBhvr>
                                    </p:animEffect>
                                  </p:childTnLst>
                                </p:cTn>
                              </p:par>
                            </p:childTnLst>
                          </p:cTn>
                        </p:par>
                      </p:childTnLst>
                    </p:cTn>
                  </p:par>
                  <p:par>
                    <p:cTn id="246" fill="hold">
                      <p:stCondLst>
                        <p:cond delay="indefinite"/>
                      </p:stCondLst>
                      <p:childTnLst>
                        <p:par>
                          <p:cTn id="247" fill="hold">
                            <p:stCondLst>
                              <p:cond delay="0"/>
                            </p:stCondLst>
                            <p:childTnLst>
                              <p:par>
                                <p:cTn id="248" nodeType="clickEffect" fill="hold" presetClass="entr" presetID="6" presetSubtype="16">
                                  <p:stCondLst>
                                    <p:cond delay="0"/>
                                  </p:stCondLst>
                                  <p:childTnLst>
                                    <p:set>
                                      <p:cBhvr>
                                        <p:cTn id="249" dur="1" fill="hold">
                                          <p:stCondLst>
                                            <p:cond delay="0"/>
                                          </p:stCondLst>
                                        </p:cTn>
                                        <p:tgtEl>
                                          <p:spTgt spid="411">
                                            <p:txEl>
                                              <p:pRg st="4" end="4"/>
                                            </p:txEl>
                                          </p:spTgt>
                                        </p:tgtEl>
                                        <p:attrNameLst>
                                          <p:attrName>style.visibility</p:attrName>
                                        </p:attrNameLst>
                                      </p:cBhvr>
                                      <p:to>
                                        <p:strVal val="visible"/>
                                      </p:to>
                                    </p:set>
                                    <p:animEffect filter="circle(in)" transition="in">
                                      <p:cBhvr additive="repl">
                                        <p:cTn id="250" dur="2000"/>
                                        <p:tgtEl>
                                          <p:spTgt spid="41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5" name="Espace réservé d’image 11" descr=""/>
          <p:cNvPicPr/>
          <p:nvPr/>
        </p:nvPicPr>
        <p:blipFill>
          <a:blip r:embed="rId1"/>
          <a:srcRect l="0" t="9411" r="0" b="9411"/>
          <a:stretch/>
        </p:blipFill>
        <p:spPr>
          <a:xfrm>
            <a:off x="359280" y="326520"/>
            <a:ext cx="11473200" cy="6204600"/>
          </a:xfrm>
          <a:prstGeom prst="rect">
            <a:avLst/>
          </a:prstGeom>
          <a:ln w="0">
            <a:noFill/>
          </a:ln>
        </p:spPr>
      </p:pic>
      <p:sp>
        <p:nvSpPr>
          <p:cNvPr id="416" name="PlaceHolder 1"/>
          <p:cNvSpPr>
            <a:spLocks noGrp="1"/>
          </p:cNvSpPr>
          <p:nvPr>
            <p:ph type="title"/>
          </p:nvPr>
        </p:nvSpPr>
        <p:spPr>
          <a:xfrm>
            <a:off x="359280" y="959040"/>
            <a:ext cx="8332920" cy="539280"/>
          </a:xfrm>
          <a:prstGeom prst="rect">
            <a:avLst/>
          </a:prstGeom>
          <a:solidFill>
            <a:srgbClr val="ffffff">
              <a:alpha val="90000"/>
            </a:srgbClr>
          </a:solidFill>
          <a:ln w="0">
            <a:noFill/>
          </a:ln>
        </p:spPr>
        <p:txBody>
          <a:bodyPr lIns="288000" bIns="0" anchor="ctr">
            <a:normAutofit/>
          </a:bodyPr>
          <a:p>
            <a:pPr>
              <a:lnSpc>
                <a:spcPct val="90000"/>
              </a:lnSpc>
              <a:buNone/>
            </a:pPr>
            <a:r>
              <a:rPr b="1" lang="fr-FR" sz="3600" spc="-1" strike="noStrike">
                <a:solidFill>
                  <a:srgbClr val="3f3f3f"/>
                </a:solidFill>
                <a:latin typeface="Calibri"/>
              </a:rPr>
              <a:t>Merci de votre attention</a:t>
            </a:r>
            <a:endParaRPr b="0" lang="fr-FR" sz="3600" spc="-1" strike="noStrike">
              <a:solidFill>
                <a:srgbClr val="3f3f3f"/>
              </a:solidFill>
              <a:latin typeface="Calibri"/>
            </a:endParaRPr>
          </a:p>
        </p:txBody>
      </p:sp>
      <p:sp>
        <p:nvSpPr>
          <p:cNvPr id="417" name="Hexagone 17"/>
          <p:cNvSpPr/>
          <p:nvPr/>
        </p:nvSpPr>
        <p:spPr>
          <a:xfrm rot="16200000">
            <a:off x="6613200" y="627120"/>
            <a:ext cx="2412720" cy="2079720"/>
          </a:xfrm>
          <a:prstGeom prst="hexagon">
            <a:avLst>
              <a:gd name="adj" fmla="val 25000"/>
              <a:gd name="vf" fmla="val 115470"/>
            </a:avLst>
          </a:prstGeom>
          <a:solidFill>
            <a:srgbClr val="00194c"/>
          </a:solidFill>
          <a:ln>
            <a:noFill/>
          </a:ln>
        </p:spPr>
        <p:style>
          <a:lnRef idx="2">
            <a:schemeClr val="accent1">
              <a:shade val="50000"/>
            </a:schemeClr>
          </a:lnRef>
          <a:fillRef idx="1">
            <a:schemeClr val="accent1"/>
          </a:fillRef>
          <a:effectRef idx="0">
            <a:schemeClr val="accent1"/>
          </a:effectRef>
          <a:fontRef idx="minor"/>
        </p:style>
      </p:sp>
      <p:sp>
        <p:nvSpPr>
          <p:cNvPr id="418" name="Image 9"/>
          <p:cNvSpPr/>
          <p:nvPr/>
        </p:nvSpPr>
        <p:spPr>
          <a:xfrm>
            <a:off x="7236000" y="1025640"/>
            <a:ext cx="1304640" cy="1278720"/>
          </a:xfrm>
          <a:prstGeom prst="roundRect">
            <a:avLst>
              <a:gd name="adj" fmla="val 16667"/>
            </a:avLst>
          </a:prstGeom>
          <a:blipFill rotWithShape="0">
            <a:blip r:embed="rId2"/>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3.xml><?xml version="1.0" encoding="utf-8"?>
<ds:datastoreItem xmlns:ds="http://schemas.openxmlformats.org/officeDocument/2006/customXml" ds:itemID="{374D15D6-87BC-477C-8E91-9F90829C2FC8}">
  <ds:schemaRefs>
    <ds:schemaRef ds:uri="http://www.w3.org/XML/1998/namespace"/>
    <ds:schemaRef ds:uri="http://schemas.microsoft.com/sharepoint/v3"/>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fb0879af-3eba-417a-a55a-ffe6dcd6ca77"/>
    <ds:schemaRef ds:uri="6dc4bcd6-49db-4c07-9060-8acfc67cef9f"/>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Présentation hexagone claire</Template>
  <TotalTime>4</TotalTime>
  <Application>LibreOffice/7.2.6.2$Windows_X86_64 LibreOffice_project/b0ec3a565991f7569a5a7f5d24fed7f52653d754</Application>
  <AppVersion>15.0000</AppVersion>
  <Words>324</Words>
  <Paragraphs>67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2021-09-13T10:12:16Z</dcterms:created>
  <dc:creator/>
  <dc:description/>
  <dc:language>fr-FR</dc:language>
  <cp:lastModifiedBy/>
  <dcterms:modified xsi:type="dcterms:W3CDTF">2022-06-21T15:51:34Z</dcterms:modified>
  <cp:revision>2</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y fmtid="{D5CDD505-2E9C-101B-9397-08002B2CF9AE}" pid="3" name="Notes">
    <vt:i4>8</vt:i4>
  </property>
  <property fmtid="{D5CDD505-2E9C-101B-9397-08002B2CF9AE}" pid="4" name="PresentationFormat">
    <vt:lpwstr>Grand écran</vt:lpwstr>
  </property>
  <property fmtid="{D5CDD505-2E9C-101B-9397-08002B2CF9AE}" pid="5" name="Slides">
    <vt:i4>8</vt:i4>
  </property>
</Properties>
</file>