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15"/>
    <p:restoredTop sz="94626"/>
  </p:normalViewPr>
  <p:slideViewPr>
    <p:cSldViewPr snapToGrid="0" snapToObjects="1">
      <p:cViewPr varScale="1">
        <p:scale>
          <a:sx n="60" d="100"/>
          <a:sy n="60" d="100"/>
        </p:scale>
        <p:origin x="1240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15/06/2022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3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6542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Cette fiche présente un exercice permettant de créer du lien entre les participants de manière rapide et ludique en début d’atelier une fois les sous groupes constitués.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Par sous groupes, les participants ont 5 minutes pour trouver un slogan à leur sous groupe.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A3 de la fiche.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proposent des slogans et l’animateur les note sur la partie haute.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sélectionnent ensuite collectivement un slogan.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1BBC89E-C86E-A9F0-43F9-74E6F348B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255DD53-BF35-BA16-59ED-64FB009B5B5F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15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8332120-1A5B-3892-4FF6-F2B39C884F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23ABC50-E78C-DE3A-4579-CE1E7A5DCC9D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3F789262-4F2D-957A-D113-87FFEED30A5C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36649963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CnFS dans l'e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12">
            <a:extLst>
              <a:ext uri="{FF2B5EF4-FFF2-40B4-BE49-F238E27FC236}">
                <a16:creationId xmlns:a16="http://schemas.microsoft.com/office/drawing/2014/main" id="{3F97E905-BDA0-644F-FD26-E3179C9905E6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3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CF1F06DA-BCC5-C12D-F55B-4088CFCAED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4015A41B-B7A6-27E5-995B-FE4C71EE953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E63A8B6-A743-BF1B-3B6D-2F39F3CEDE9F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  <p:sp>
        <p:nvSpPr>
          <p:cNvPr id="81" name="object 12">
            <a:extLst>
              <a:ext uri="{FF2B5EF4-FFF2-40B4-BE49-F238E27FC236}">
                <a16:creationId xmlns:a16="http://schemas.microsoft.com/office/drawing/2014/main" id="{BB1F1C35-013D-F7D3-4A82-4D95A95D8EB3}"/>
              </a:ext>
            </a:extLst>
          </p:cNvPr>
          <p:cNvSpPr txBox="1"/>
          <p:nvPr userDrawn="1"/>
        </p:nvSpPr>
        <p:spPr>
          <a:xfrm>
            <a:off x="5777004" y="3083754"/>
            <a:ext cx="1281219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Propositions de slogans</a:t>
            </a:r>
          </a:p>
        </p:txBody>
      </p:sp>
      <p:sp>
        <p:nvSpPr>
          <p:cNvPr id="61" name="object 12">
            <a:extLst>
              <a:ext uri="{FF2B5EF4-FFF2-40B4-BE49-F238E27FC236}">
                <a16:creationId xmlns:a16="http://schemas.microsoft.com/office/drawing/2014/main" id="{7D696EAE-AB8C-E812-B01F-759BD89C6D77}"/>
              </a:ext>
            </a:extLst>
          </p:cNvPr>
          <p:cNvSpPr txBox="1"/>
          <p:nvPr userDrawn="1"/>
        </p:nvSpPr>
        <p:spPr>
          <a:xfrm>
            <a:off x="1674810" y="2029265"/>
            <a:ext cx="2102167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Quel est le slogan de votre groupe ?</a:t>
            </a: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69DC2907-C33C-86A3-5DEA-F85D7D7C6A31}"/>
              </a:ext>
            </a:extLst>
          </p:cNvPr>
          <p:cNvGrpSpPr/>
          <p:nvPr userDrawn="1"/>
        </p:nvGrpSpPr>
        <p:grpSpPr>
          <a:xfrm>
            <a:off x="1933835" y="4032294"/>
            <a:ext cx="20503630" cy="4668988"/>
            <a:chOff x="1776064" y="5521408"/>
            <a:chExt cx="20503630" cy="3007461"/>
          </a:xfrm>
        </p:grpSpPr>
        <p:pic>
          <p:nvPicPr>
            <p:cNvPr id="58" name="object 26">
              <a:extLst>
                <a:ext uri="{FF2B5EF4-FFF2-40B4-BE49-F238E27FC236}">
                  <a16:creationId xmlns:a16="http://schemas.microsoft.com/office/drawing/2014/main" id="{BAA386F0-0385-9662-9F92-2464E0754289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776064" y="7011180"/>
              <a:ext cx="4045099" cy="1517689"/>
            </a:xfrm>
            <a:prstGeom prst="rect">
              <a:avLst/>
            </a:prstGeom>
          </p:spPr>
        </p:pic>
        <p:pic>
          <p:nvPicPr>
            <p:cNvPr id="59" name="object 21">
              <a:extLst>
                <a:ext uri="{FF2B5EF4-FFF2-40B4-BE49-F238E27FC236}">
                  <a16:creationId xmlns:a16="http://schemas.microsoft.com/office/drawing/2014/main" id="{7610433B-B3F4-EBBB-F557-0EAFBFAF1C5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43386" y="5523259"/>
              <a:ext cx="4022876" cy="1489772"/>
            </a:xfrm>
            <a:prstGeom prst="rect">
              <a:avLst/>
            </a:prstGeom>
          </p:spPr>
        </p:pic>
        <p:pic>
          <p:nvPicPr>
            <p:cNvPr id="60" name="object 26">
              <a:extLst>
                <a:ext uri="{FF2B5EF4-FFF2-40B4-BE49-F238E27FC236}">
                  <a16:creationId xmlns:a16="http://schemas.microsoft.com/office/drawing/2014/main" id="{A7CCF511-4082-AF9B-58C3-9855A6DF413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1163" y="6993575"/>
              <a:ext cx="4045099" cy="1517689"/>
            </a:xfrm>
            <a:prstGeom prst="rect">
              <a:avLst/>
            </a:prstGeom>
          </p:spPr>
        </p:pic>
        <p:pic>
          <p:nvPicPr>
            <p:cNvPr id="62" name="object 21">
              <a:extLst>
                <a:ext uri="{FF2B5EF4-FFF2-40B4-BE49-F238E27FC236}">
                  <a16:creationId xmlns:a16="http://schemas.microsoft.com/office/drawing/2014/main" id="{BF87C02E-80A0-CACD-2B30-9A5E576E83C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40725" y="5530237"/>
              <a:ext cx="4022876" cy="1489772"/>
            </a:xfrm>
            <a:prstGeom prst="rect">
              <a:avLst/>
            </a:prstGeom>
          </p:spPr>
        </p:pic>
        <p:pic>
          <p:nvPicPr>
            <p:cNvPr id="63" name="object 26">
              <a:extLst>
                <a:ext uri="{FF2B5EF4-FFF2-40B4-BE49-F238E27FC236}">
                  <a16:creationId xmlns:a16="http://schemas.microsoft.com/office/drawing/2014/main" id="{6842D341-268E-2E8F-2E97-D91C73B3C43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18502" y="7000552"/>
              <a:ext cx="4045099" cy="1517689"/>
            </a:xfrm>
            <a:prstGeom prst="rect">
              <a:avLst/>
            </a:prstGeom>
          </p:spPr>
        </p:pic>
        <p:pic>
          <p:nvPicPr>
            <p:cNvPr id="64" name="object 21">
              <a:extLst>
                <a:ext uri="{FF2B5EF4-FFF2-40B4-BE49-F238E27FC236}">
                  <a16:creationId xmlns:a16="http://schemas.microsoft.com/office/drawing/2014/main" id="{0B0E8C5D-82F3-9A93-1188-3E3F361273B2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8256818" y="5521408"/>
              <a:ext cx="4022876" cy="1489772"/>
            </a:xfrm>
            <a:prstGeom prst="rect">
              <a:avLst/>
            </a:prstGeom>
          </p:spPr>
        </p:pic>
        <p:pic>
          <p:nvPicPr>
            <p:cNvPr id="65" name="object 26">
              <a:extLst>
                <a:ext uri="{FF2B5EF4-FFF2-40B4-BE49-F238E27FC236}">
                  <a16:creationId xmlns:a16="http://schemas.microsoft.com/office/drawing/2014/main" id="{5503F3D7-1AAC-015F-B3F1-E73F0F7377BD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8234595" y="6991723"/>
              <a:ext cx="4045099" cy="1517689"/>
            </a:xfrm>
            <a:prstGeom prst="rect">
              <a:avLst/>
            </a:prstGeom>
          </p:spPr>
        </p:pic>
        <p:pic>
          <p:nvPicPr>
            <p:cNvPr id="66" name="object 21">
              <a:extLst>
                <a:ext uri="{FF2B5EF4-FFF2-40B4-BE49-F238E27FC236}">
                  <a16:creationId xmlns:a16="http://schemas.microsoft.com/office/drawing/2014/main" id="{754FB681-F221-5F32-6AB6-5F02F8CBB689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0011962" y="5540864"/>
              <a:ext cx="4022876" cy="1489772"/>
            </a:xfrm>
            <a:prstGeom prst="rect">
              <a:avLst/>
            </a:prstGeom>
          </p:spPr>
        </p:pic>
        <p:pic>
          <p:nvPicPr>
            <p:cNvPr id="74" name="object 26">
              <a:extLst>
                <a:ext uri="{FF2B5EF4-FFF2-40B4-BE49-F238E27FC236}">
                  <a16:creationId xmlns:a16="http://schemas.microsoft.com/office/drawing/2014/main" id="{934099EB-E629-9231-6E94-6AD09C991AFB}"/>
                </a:ext>
              </a:extLst>
            </p:cNvPr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9989739" y="7011180"/>
              <a:ext cx="4045099" cy="1517689"/>
            </a:xfrm>
            <a:prstGeom prst="rect">
              <a:avLst/>
            </a:prstGeom>
          </p:spPr>
        </p:pic>
        <p:pic>
          <p:nvPicPr>
            <p:cNvPr id="75" name="object 21">
              <a:extLst>
                <a:ext uri="{FF2B5EF4-FFF2-40B4-BE49-F238E27FC236}">
                  <a16:creationId xmlns:a16="http://schemas.microsoft.com/office/drawing/2014/main" id="{6933C517-4946-4F75-6AE7-7DA37DAA3AE0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798287" y="5540864"/>
              <a:ext cx="4022876" cy="1489772"/>
            </a:xfrm>
            <a:prstGeom prst="rect">
              <a:avLst/>
            </a:prstGeom>
          </p:spPr>
        </p:pic>
      </p:grpSp>
      <p:sp>
        <p:nvSpPr>
          <p:cNvPr id="76" name="object 8">
            <a:extLst>
              <a:ext uri="{FF2B5EF4-FFF2-40B4-BE49-F238E27FC236}">
                <a16:creationId xmlns:a16="http://schemas.microsoft.com/office/drawing/2014/main" id="{0E651A46-4511-1984-5512-FD8113AE802E}"/>
              </a:ext>
            </a:extLst>
          </p:cNvPr>
          <p:cNvSpPr/>
          <p:nvPr userDrawn="1"/>
        </p:nvSpPr>
        <p:spPr>
          <a:xfrm>
            <a:off x="5140609" y="10033649"/>
            <a:ext cx="14058900" cy="1523718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/>
          <a:lstStyle/>
          <a:p>
            <a:endParaRPr sz="2400" dirty="0"/>
          </a:p>
        </p:txBody>
      </p:sp>
      <p:sp>
        <p:nvSpPr>
          <p:cNvPr id="78" name="object 12">
            <a:extLst>
              <a:ext uri="{FF2B5EF4-FFF2-40B4-BE49-F238E27FC236}">
                <a16:creationId xmlns:a16="http://schemas.microsoft.com/office/drawing/2014/main" id="{B6D4BBE0-3E21-81EF-3DD6-6F248B1F4696}"/>
              </a:ext>
            </a:extLst>
          </p:cNvPr>
          <p:cNvSpPr txBox="1"/>
          <p:nvPr userDrawn="1"/>
        </p:nvSpPr>
        <p:spPr>
          <a:xfrm>
            <a:off x="8839460" y="9331426"/>
            <a:ext cx="678740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Slogan retenu</a:t>
            </a:r>
          </a:p>
        </p:txBody>
      </p:sp>
      <p:sp>
        <p:nvSpPr>
          <p:cNvPr id="79" name="Espace réservé du texte 4">
            <a:extLst>
              <a:ext uri="{FF2B5EF4-FFF2-40B4-BE49-F238E27FC236}">
                <a16:creationId xmlns:a16="http://schemas.microsoft.com/office/drawing/2014/main" id="{5A133A6F-4AA4-E892-9F1D-B64132E1946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4608639" y="4150191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80" name="Espace réservé du texte 4">
            <a:extLst>
              <a:ext uri="{FF2B5EF4-FFF2-40B4-BE49-F238E27FC236}">
                <a16:creationId xmlns:a16="http://schemas.microsoft.com/office/drawing/2014/main" id="{FEDB61CF-F420-6D03-8343-5CE32716574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323114" y="10276043"/>
            <a:ext cx="13667015" cy="1038931"/>
          </a:xfrm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fr-FR" dirty="0"/>
              <a:t>Slogan</a:t>
            </a:r>
          </a:p>
        </p:txBody>
      </p:sp>
      <p:sp>
        <p:nvSpPr>
          <p:cNvPr id="83" name="Espace réservé du texte 4">
            <a:extLst>
              <a:ext uri="{FF2B5EF4-FFF2-40B4-BE49-F238E27FC236}">
                <a16:creationId xmlns:a16="http://schemas.microsoft.com/office/drawing/2014/main" id="{1601081C-43BB-C59B-AFF6-5C0D6DDE4A3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4608638" y="6510007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84" name="Espace réservé du texte 4">
            <a:extLst>
              <a:ext uri="{FF2B5EF4-FFF2-40B4-BE49-F238E27FC236}">
                <a16:creationId xmlns:a16="http://schemas.microsoft.com/office/drawing/2014/main" id="{24428BF9-157A-143D-5822-509BF0EF584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0472775" y="4150191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85" name="Espace réservé du texte 4">
            <a:extLst>
              <a:ext uri="{FF2B5EF4-FFF2-40B4-BE49-F238E27FC236}">
                <a16:creationId xmlns:a16="http://schemas.microsoft.com/office/drawing/2014/main" id="{A66C8A1E-1B63-4C1A-6A02-8BB5D9DE11FF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0472775" y="6510007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86" name="Espace réservé du texte 4">
            <a:extLst>
              <a:ext uri="{FF2B5EF4-FFF2-40B4-BE49-F238E27FC236}">
                <a16:creationId xmlns:a16="http://schemas.microsoft.com/office/drawing/2014/main" id="{28025CC3-51B1-A143-D166-586FF875B4F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305647" y="4150191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87" name="Espace réservé du texte 4">
            <a:extLst>
              <a:ext uri="{FF2B5EF4-FFF2-40B4-BE49-F238E27FC236}">
                <a16:creationId xmlns:a16="http://schemas.microsoft.com/office/drawing/2014/main" id="{6D8D7A33-A008-4B46-6615-C2F8DC8A1AF9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305647" y="6510007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88" name="Espace réservé du texte 4">
            <a:extLst>
              <a:ext uri="{FF2B5EF4-FFF2-40B4-BE49-F238E27FC236}">
                <a16:creationId xmlns:a16="http://schemas.microsoft.com/office/drawing/2014/main" id="{212E9F53-6E0F-ACE6-FF8F-B03C62E3481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64041" y="4150191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89" name="Espace réservé du texte 4">
            <a:extLst>
              <a:ext uri="{FF2B5EF4-FFF2-40B4-BE49-F238E27FC236}">
                <a16:creationId xmlns:a16="http://schemas.microsoft.com/office/drawing/2014/main" id="{4335C324-CFB2-E7B0-66F0-C296A51A962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264041" y="6510007"/>
            <a:ext cx="3496055" cy="176979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90" name="Espace réservé du texte 4">
            <a:extLst>
              <a:ext uri="{FF2B5EF4-FFF2-40B4-BE49-F238E27FC236}">
                <a16:creationId xmlns:a16="http://schemas.microsoft.com/office/drawing/2014/main" id="{AF133A37-A947-2469-4392-8CE4C926C882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8724732" y="4161240"/>
            <a:ext cx="3496055" cy="1758742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91" name="Espace réservé du texte 4">
            <a:extLst>
              <a:ext uri="{FF2B5EF4-FFF2-40B4-BE49-F238E27FC236}">
                <a16:creationId xmlns:a16="http://schemas.microsoft.com/office/drawing/2014/main" id="{43B9A71D-1D33-88D6-29C1-E8E4FF878E61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707908" y="6521056"/>
            <a:ext cx="3496055" cy="1758742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</p:spTree>
    <p:extLst>
      <p:ext uri="{BB962C8B-B14F-4D97-AF65-F5344CB8AC3E}">
        <p14:creationId xmlns:p14="http://schemas.microsoft.com/office/powerpoint/2010/main" val="416273254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539928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EB3A006-A886-C4D5-6722-2E5DBF3D3B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EC89BF-1137-BBC8-E81A-8D581F479F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E23D2D-87CC-CA2C-FF56-0F2AC243E46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E75CEF-B476-4624-8E34-24B72752B07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E15651F-7E97-86BA-985E-6A644BC0EE83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1A119F6-DFAE-B6DE-2DA1-AF06F6116B69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1500175-2908-2D75-037E-AA9E43413B9F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E85CB4F-9779-2016-11A7-5B8975230034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5B91246-52E5-A7B0-2EBC-0866FE028F20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B8445D9-69E1-17CB-411F-B0521ED89860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5C2024-1F9C-B2BA-64E7-EC985FC117A0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CA276CD-5244-62B9-634B-812F219BAD91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049A26A1-4FD9-B314-AECD-46DB4D4BAE5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3898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1057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124</cp:revision>
  <dcterms:modified xsi:type="dcterms:W3CDTF">2022-06-15T13:58:07Z</dcterms:modified>
</cp:coreProperties>
</file>