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9" r:id="rId2"/>
    <p:sldId id="256" r:id="rId3"/>
    <p:sldId id="257" r:id="rId4"/>
    <p:sldId id="258" r:id="rId5"/>
  </p:sldIdLst>
  <p:sldSz cx="24371300" cy="13716000"/>
  <p:notesSz cx="6858000" cy="9144000"/>
  <p:defaultTextStyle>
    <a:defPPr marL="0" marR="0" indent="0" algn="l" defTabSz="914149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  <p:extLst>
    <p:ext uri="{521415D9-36F7-43E2-AB2F-B90AF26B5E84}">
      <p14:sectionLst xmlns:p14="http://schemas.microsoft.com/office/powerpoint/2010/main">
        <p14:section name="Section par défaut" id="{70EAB8AD-BECF-D846-986E-EDC5ACF57158}">
          <p14:sldIdLst>
            <p14:sldId id="259"/>
            <p14:sldId id="256"/>
            <p14:sldId id="257"/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9F9"/>
    <a:srgbClr val="000091"/>
    <a:srgbClr val="F2F2F2"/>
    <a:srgbClr val="2B2B29"/>
    <a:srgbClr val="E1000F"/>
    <a:srgbClr val="0067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04"/>
    <p:restoredTop sz="94624"/>
  </p:normalViewPr>
  <p:slideViewPr>
    <p:cSldViewPr snapToGrid="0" snapToObjects="1">
      <p:cViewPr varScale="1">
        <p:scale>
          <a:sx n="55" d="100"/>
          <a:sy n="55" d="100"/>
        </p:scale>
        <p:origin x="744" y="232"/>
      </p:cViewPr>
      <p:guideLst>
        <p:guide orient="horz" pos="4320"/>
        <p:guide pos="767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18" d="100"/>
          <a:sy n="118" d="100"/>
        </p:scale>
        <p:origin x="3952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36AB47CD-87B4-8308-6981-F59CC886F6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2649A07-7E75-B05F-D69D-7FAF43B36F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758DF-DD72-C64D-AE7C-3FFD0481DD67}" type="datetimeFigureOut">
              <a:rPr lang="fr-FR" smtClean="0"/>
              <a:t>08/06/2022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D210C04-8FEE-B832-F280-54341BA507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0AF617C-ECAB-160F-70A6-656D6945154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3960CE-47D8-7742-84D2-50D9AB4118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4178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316291" latinLnBrk="0">
      <a:defRPr sz="1699">
        <a:latin typeface="+mn-lt"/>
        <a:ea typeface="+mn-ea"/>
        <a:cs typeface="+mn-cs"/>
        <a:sym typeface="Calibri"/>
      </a:defRPr>
    </a:lvl1pPr>
    <a:lvl2pPr indent="228537" defTabSz="1316291" latinLnBrk="0">
      <a:defRPr sz="1699">
        <a:latin typeface="+mn-lt"/>
        <a:ea typeface="+mn-ea"/>
        <a:cs typeface="+mn-cs"/>
        <a:sym typeface="Calibri"/>
      </a:defRPr>
    </a:lvl2pPr>
    <a:lvl3pPr indent="457074" defTabSz="1316291" latinLnBrk="0">
      <a:defRPr sz="1699">
        <a:latin typeface="+mn-lt"/>
        <a:ea typeface="+mn-ea"/>
        <a:cs typeface="+mn-cs"/>
        <a:sym typeface="Calibri"/>
      </a:defRPr>
    </a:lvl3pPr>
    <a:lvl4pPr indent="685614" defTabSz="1316291" latinLnBrk="0">
      <a:defRPr sz="1699">
        <a:latin typeface="+mn-lt"/>
        <a:ea typeface="+mn-ea"/>
        <a:cs typeface="+mn-cs"/>
        <a:sym typeface="Calibri"/>
      </a:defRPr>
    </a:lvl4pPr>
    <a:lvl5pPr indent="914149" defTabSz="1316291" latinLnBrk="0">
      <a:defRPr sz="1699">
        <a:latin typeface="+mn-lt"/>
        <a:ea typeface="+mn-ea"/>
        <a:cs typeface="+mn-cs"/>
        <a:sym typeface="Calibri"/>
      </a:defRPr>
    </a:lvl5pPr>
    <a:lvl6pPr indent="1142686" defTabSz="1316291" latinLnBrk="0">
      <a:defRPr sz="1699">
        <a:latin typeface="+mn-lt"/>
        <a:ea typeface="+mn-ea"/>
        <a:cs typeface="+mn-cs"/>
        <a:sym typeface="Calibri"/>
      </a:defRPr>
    </a:lvl6pPr>
    <a:lvl7pPr indent="1371223" defTabSz="1316291" latinLnBrk="0">
      <a:defRPr sz="1699">
        <a:latin typeface="+mn-lt"/>
        <a:ea typeface="+mn-ea"/>
        <a:cs typeface="+mn-cs"/>
        <a:sym typeface="Calibri"/>
      </a:defRPr>
    </a:lvl7pPr>
    <a:lvl8pPr indent="1599763" defTabSz="1316291" latinLnBrk="0">
      <a:defRPr sz="1699">
        <a:latin typeface="+mn-lt"/>
        <a:ea typeface="+mn-ea"/>
        <a:cs typeface="+mn-cs"/>
        <a:sym typeface="Calibri"/>
      </a:defRPr>
    </a:lvl8pPr>
    <a:lvl9pPr indent="1828300" defTabSz="1316291" latinLnBrk="0">
      <a:defRPr sz="1699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é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2">
            <a:extLst>
              <a:ext uri="{FF2B5EF4-FFF2-40B4-BE49-F238E27FC236}">
                <a16:creationId xmlns:a16="http://schemas.microsoft.com/office/drawing/2014/main" id="{1A4569AB-298C-79EB-4FAC-A2CFC7B691FA}"/>
              </a:ext>
            </a:extLst>
          </p:cNvPr>
          <p:cNvSpPr txBox="1"/>
          <p:nvPr userDrawn="1"/>
        </p:nvSpPr>
        <p:spPr>
          <a:xfrm>
            <a:off x="7981286" y="210638"/>
            <a:ext cx="15708054" cy="5970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1" algn="r">
              <a:lnSpc>
                <a:spcPct val="116100"/>
              </a:lnSpc>
              <a:spcBef>
                <a:spcPts val="100"/>
              </a:spcBef>
            </a:pPr>
            <a:r>
              <a:rPr lang="fr-FR" sz="3600" b="1" spc="-25" dirty="0">
                <a:solidFill>
                  <a:schemeClr val="bg1"/>
                </a:solidFill>
                <a:latin typeface="Marianne" panose="02000000000000000000" pitchFamily="2" charset="0"/>
                <a:cs typeface="Marianne-ExtraBold"/>
              </a:rPr>
              <a:t>Réactions</a:t>
            </a:r>
            <a:endParaRPr sz="3600" b="1" dirty="0">
              <a:solidFill>
                <a:schemeClr val="bg1"/>
              </a:solidFill>
              <a:latin typeface="Marianne" panose="02000000000000000000" pitchFamily="2" charset="0"/>
              <a:cs typeface="Marianne-ExtraBold"/>
            </a:endParaRPr>
          </a:p>
        </p:txBody>
      </p:sp>
      <p:sp>
        <p:nvSpPr>
          <p:cNvPr id="6" name="object 12">
            <a:extLst>
              <a:ext uri="{FF2B5EF4-FFF2-40B4-BE49-F238E27FC236}">
                <a16:creationId xmlns:a16="http://schemas.microsoft.com/office/drawing/2014/main" id="{661714BD-94FE-DD70-2DC1-641C9A27C5A5}"/>
              </a:ext>
            </a:extLst>
          </p:cNvPr>
          <p:cNvSpPr txBox="1"/>
          <p:nvPr userDrawn="1"/>
        </p:nvSpPr>
        <p:spPr>
          <a:xfrm>
            <a:off x="1674810" y="3167534"/>
            <a:ext cx="21021675" cy="80329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Cet exercice consiste à intégrer dans les présentations faites aux CNFS, des temps de respiration leur permettant de prendre la parole sur le contenu qui leur a été présenté.</a:t>
            </a: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3 questions permettent de cadrer les retours et d’identifier les éventuels compléments d’information à apporter.</a:t>
            </a: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r>
              <a:rPr lang="fr-FR" sz="3200" b="1" i="0" dirty="0">
                <a:solidFill>
                  <a:srgbClr val="000091"/>
                </a:solidFill>
                <a:latin typeface="Marianne" panose="02000000000000000000" pitchFamily="2" charset="0"/>
                <a:cs typeface="Marianne"/>
              </a:rPr>
              <a:t>Organisation de l’exercice :</a:t>
            </a: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endParaRPr lang="fr-FR" sz="3200" b="1" i="0" dirty="0">
              <a:solidFill>
                <a:srgbClr val="000091"/>
              </a:solidFill>
              <a:latin typeface="Marianne" panose="02000000000000000000" pitchFamily="2" charset="0"/>
              <a:cs typeface="Marianne"/>
            </a:endParaRP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L’animateur intègre les slides de réactions au sein de sa présentation (pas nécessairement à la fin de la présentation, mais à la fin de grands chapitres).</a:t>
            </a: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Lors de l’apparition des slides, la parole est donnée aux participants.</a:t>
            </a: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L’animateur dispose d’une zone de notes dans chaque slide pour saisir s’il le souhaite les retours des participants</a:t>
            </a:r>
          </a:p>
          <a:p>
            <a:pPr marL="12700" marR="121285" indent="0">
              <a:lnSpc>
                <a:spcPct val="100000"/>
              </a:lnSpc>
              <a:spcBef>
                <a:spcPts val="100"/>
              </a:spcBef>
              <a:buNone/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</p:txBody>
      </p:sp>
      <p:sp>
        <p:nvSpPr>
          <p:cNvPr id="86" name="ZoneTexte 85">
            <a:extLst>
              <a:ext uri="{FF2B5EF4-FFF2-40B4-BE49-F238E27FC236}">
                <a16:creationId xmlns:a16="http://schemas.microsoft.com/office/drawing/2014/main" id="{92911681-F198-F680-19AC-1B6F00A2617B}"/>
              </a:ext>
            </a:extLst>
          </p:cNvPr>
          <p:cNvSpPr txBox="1"/>
          <p:nvPr userDrawn="1"/>
        </p:nvSpPr>
        <p:spPr>
          <a:xfrm>
            <a:off x="1700220" y="1764580"/>
            <a:ext cx="21021675" cy="646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3600" b="1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Principe de l’exercice</a:t>
            </a:r>
          </a:p>
        </p:txBody>
      </p:sp>
    </p:spTree>
    <p:extLst>
      <p:ext uri="{BB962C8B-B14F-4D97-AF65-F5344CB8AC3E}">
        <p14:creationId xmlns:p14="http://schemas.microsoft.com/office/powerpoint/2010/main" val="3925805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 respira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8AA93C62-3744-31FC-64C2-3E0C9D17FE31}"/>
              </a:ext>
            </a:extLst>
          </p:cNvPr>
          <p:cNvGrpSpPr/>
          <p:nvPr userDrawn="1"/>
        </p:nvGrpSpPr>
        <p:grpSpPr>
          <a:xfrm>
            <a:off x="4600105" y="3324134"/>
            <a:ext cx="13306719" cy="8040550"/>
            <a:chOff x="4600106" y="3030222"/>
            <a:chExt cx="6334786" cy="3827778"/>
          </a:xfrm>
        </p:grpSpPr>
        <p:grpSp>
          <p:nvGrpSpPr>
            <p:cNvPr id="3" name="object 7">
              <a:extLst>
                <a:ext uri="{FF2B5EF4-FFF2-40B4-BE49-F238E27FC236}">
                  <a16:creationId xmlns:a16="http://schemas.microsoft.com/office/drawing/2014/main" id="{14CE9AFD-457D-6E2D-F5CD-B7B667994155}"/>
                </a:ext>
              </a:extLst>
            </p:cNvPr>
            <p:cNvGrpSpPr/>
            <p:nvPr/>
          </p:nvGrpSpPr>
          <p:grpSpPr>
            <a:xfrm>
              <a:off x="4600106" y="3129723"/>
              <a:ext cx="2914650" cy="3365500"/>
              <a:chOff x="1901845" y="2095500"/>
              <a:chExt cx="2914650" cy="3365500"/>
            </a:xfrm>
          </p:grpSpPr>
          <p:sp>
            <p:nvSpPr>
              <p:cNvPr id="6" name="object 8">
                <a:extLst>
                  <a:ext uri="{FF2B5EF4-FFF2-40B4-BE49-F238E27FC236}">
                    <a16:creationId xmlns:a16="http://schemas.microsoft.com/office/drawing/2014/main" id="{97765825-421F-2915-26B4-B74B1E03C26D}"/>
                  </a:ext>
                </a:extLst>
              </p:cNvPr>
              <p:cNvSpPr/>
              <p:nvPr/>
            </p:nvSpPr>
            <p:spPr>
              <a:xfrm>
                <a:off x="1901845" y="2095500"/>
                <a:ext cx="2914650" cy="3365500"/>
              </a:xfrm>
              <a:custGeom>
                <a:avLst/>
                <a:gdLst/>
                <a:ahLst/>
                <a:cxnLst/>
                <a:rect l="l" t="t" r="r" b="b"/>
                <a:pathLst>
                  <a:path w="2914650" h="3365500">
                    <a:moveTo>
                      <a:pt x="1457304" y="0"/>
                    </a:moveTo>
                    <a:lnTo>
                      <a:pt x="0" y="841375"/>
                    </a:lnTo>
                    <a:lnTo>
                      <a:pt x="0" y="2524125"/>
                    </a:lnTo>
                    <a:lnTo>
                      <a:pt x="1457304" y="3365500"/>
                    </a:lnTo>
                    <a:lnTo>
                      <a:pt x="2914609" y="2524125"/>
                    </a:lnTo>
                    <a:lnTo>
                      <a:pt x="2914609" y="841375"/>
                    </a:lnTo>
                    <a:lnTo>
                      <a:pt x="1457304" y="0"/>
                    </a:lnTo>
                    <a:close/>
                  </a:path>
                </a:pathLst>
              </a:custGeom>
              <a:solidFill>
                <a:srgbClr val="0067E2">
                  <a:alpha val="20000"/>
                </a:srgbClr>
              </a:solidFill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  <p:sp>
            <p:nvSpPr>
              <p:cNvPr id="7" name="object 9">
                <a:extLst>
                  <a:ext uri="{FF2B5EF4-FFF2-40B4-BE49-F238E27FC236}">
                    <a16:creationId xmlns:a16="http://schemas.microsoft.com/office/drawing/2014/main" id="{55608BF6-656F-810A-1821-AC5C762A2498}"/>
                  </a:ext>
                </a:extLst>
              </p:cNvPr>
              <p:cNvSpPr/>
              <p:nvPr/>
            </p:nvSpPr>
            <p:spPr>
              <a:xfrm>
                <a:off x="2280931" y="2534478"/>
                <a:ext cx="2140585" cy="2471420"/>
              </a:xfrm>
              <a:custGeom>
                <a:avLst/>
                <a:gdLst/>
                <a:ahLst/>
                <a:cxnLst/>
                <a:rect l="l" t="t" r="r" b="b"/>
                <a:pathLst>
                  <a:path w="2140585" h="2471420">
                    <a:moveTo>
                      <a:pt x="1070156" y="0"/>
                    </a:moveTo>
                    <a:lnTo>
                      <a:pt x="2140313" y="617855"/>
                    </a:lnTo>
                    <a:lnTo>
                      <a:pt x="2140313" y="1853566"/>
                    </a:lnTo>
                    <a:lnTo>
                      <a:pt x="1070156" y="2471421"/>
                    </a:lnTo>
                    <a:lnTo>
                      <a:pt x="0" y="1853566"/>
                    </a:lnTo>
                    <a:lnTo>
                      <a:pt x="0" y="617855"/>
                    </a:lnTo>
                    <a:lnTo>
                      <a:pt x="1070156" y="0"/>
                    </a:lnTo>
                    <a:close/>
                  </a:path>
                </a:pathLst>
              </a:custGeom>
              <a:ln w="38100">
                <a:solidFill>
                  <a:srgbClr val="0067E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4" name="object 10">
              <a:extLst>
                <a:ext uri="{FF2B5EF4-FFF2-40B4-BE49-F238E27FC236}">
                  <a16:creationId xmlns:a16="http://schemas.microsoft.com/office/drawing/2014/main" id="{48043417-7291-F589-F379-E3FCE44C06C7}"/>
                </a:ext>
              </a:extLst>
            </p:cNvPr>
            <p:cNvSpPr/>
            <p:nvPr/>
          </p:nvSpPr>
          <p:spPr>
            <a:xfrm>
              <a:off x="7760527" y="5334000"/>
              <a:ext cx="1320165" cy="1524000"/>
            </a:xfrm>
            <a:custGeom>
              <a:avLst/>
              <a:gdLst/>
              <a:ahLst/>
              <a:cxnLst/>
              <a:rect l="l" t="t" r="r" b="b"/>
              <a:pathLst>
                <a:path w="1320164" h="1524000">
                  <a:moveTo>
                    <a:pt x="659911" y="0"/>
                  </a:moveTo>
                  <a:lnTo>
                    <a:pt x="1319822" y="381000"/>
                  </a:lnTo>
                  <a:lnTo>
                    <a:pt x="1319822" y="1143000"/>
                  </a:lnTo>
                  <a:lnTo>
                    <a:pt x="659911" y="1524000"/>
                  </a:lnTo>
                  <a:lnTo>
                    <a:pt x="0" y="1143000"/>
                  </a:lnTo>
                  <a:lnTo>
                    <a:pt x="0" y="381000"/>
                  </a:lnTo>
                  <a:lnTo>
                    <a:pt x="659911" y="0"/>
                  </a:lnTo>
                  <a:close/>
                </a:path>
              </a:pathLst>
            </a:custGeom>
            <a:ln w="38100">
              <a:solidFill>
                <a:srgbClr val="0067E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11">
              <a:extLst>
                <a:ext uri="{FF2B5EF4-FFF2-40B4-BE49-F238E27FC236}">
                  <a16:creationId xmlns:a16="http://schemas.microsoft.com/office/drawing/2014/main" id="{2CFC47DD-1D60-7446-8C47-9E22ED6FDDEB}"/>
                </a:ext>
              </a:extLst>
            </p:cNvPr>
            <p:cNvSpPr/>
            <p:nvPr/>
          </p:nvSpPr>
          <p:spPr>
            <a:xfrm>
              <a:off x="9614727" y="3030222"/>
              <a:ext cx="1320165" cy="1524000"/>
            </a:xfrm>
            <a:custGeom>
              <a:avLst/>
              <a:gdLst/>
              <a:ahLst/>
              <a:cxnLst/>
              <a:rect l="l" t="t" r="r" b="b"/>
              <a:pathLst>
                <a:path w="1320165" h="1524000">
                  <a:moveTo>
                    <a:pt x="659911" y="0"/>
                  </a:moveTo>
                  <a:lnTo>
                    <a:pt x="1319822" y="381000"/>
                  </a:lnTo>
                  <a:lnTo>
                    <a:pt x="1319822" y="1143000"/>
                  </a:lnTo>
                  <a:lnTo>
                    <a:pt x="659911" y="1524000"/>
                  </a:lnTo>
                  <a:lnTo>
                    <a:pt x="0" y="1143000"/>
                  </a:lnTo>
                  <a:lnTo>
                    <a:pt x="0" y="381000"/>
                  </a:lnTo>
                  <a:lnTo>
                    <a:pt x="659911" y="0"/>
                  </a:lnTo>
                  <a:close/>
                </a:path>
              </a:pathLst>
            </a:custGeom>
            <a:ln w="38100">
              <a:solidFill>
                <a:srgbClr val="0067E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12">
            <a:extLst>
              <a:ext uri="{FF2B5EF4-FFF2-40B4-BE49-F238E27FC236}">
                <a16:creationId xmlns:a16="http://schemas.microsoft.com/office/drawing/2014/main" id="{074E7236-1029-74D3-394E-AC97CC35E765}"/>
              </a:ext>
            </a:extLst>
          </p:cNvPr>
          <p:cNvSpPr txBox="1"/>
          <p:nvPr userDrawn="1"/>
        </p:nvSpPr>
        <p:spPr>
          <a:xfrm>
            <a:off x="4600106" y="1660468"/>
            <a:ext cx="6122452" cy="1648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6100"/>
              </a:lnSpc>
              <a:spcBef>
                <a:spcPts val="100"/>
              </a:spcBef>
            </a:pPr>
            <a:r>
              <a:rPr sz="4800" spc="-25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Qu’avez-</a:t>
            </a:r>
            <a:r>
              <a:rPr sz="480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vous</a:t>
            </a:r>
            <a:r>
              <a:rPr sz="4800" spc="-35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 </a:t>
            </a:r>
            <a:r>
              <a:rPr sz="4800" spc="-1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appris </a:t>
            </a:r>
            <a:r>
              <a:rPr sz="480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de</a:t>
            </a:r>
            <a:r>
              <a:rPr sz="4800" spc="-1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 </a:t>
            </a:r>
            <a:r>
              <a:rPr sz="4800" b="1" spc="-10" dirty="0">
                <a:solidFill>
                  <a:srgbClr val="000091"/>
                </a:solidFill>
                <a:latin typeface="Marianne" panose="02000000000000000000" pitchFamily="2" charset="0"/>
                <a:cs typeface="Marianne-ExtraBold"/>
              </a:rPr>
              <a:t>NOUVEAU</a:t>
            </a:r>
            <a:r>
              <a:rPr lang="fr-FR" sz="4800" b="1" spc="-10" dirty="0">
                <a:solidFill>
                  <a:srgbClr val="000091"/>
                </a:solidFill>
                <a:latin typeface="Marianne" panose="02000000000000000000" pitchFamily="2" charset="0"/>
                <a:cs typeface="Marianne-ExtraBold"/>
              </a:rPr>
              <a:t> </a:t>
            </a:r>
            <a:r>
              <a:rPr sz="4800" b="1" spc="-10" dirty="0">
                <a:solidFill>
                  <a:srgbClr val="000091"/>
                </a:solidFill>
                <a:latin typeface="Marianne" panose="02000000000000000000" pitchFamily="2" charset="0"/>
                <a:cs typeface="Marianne-ExtraBold"/>
              </a:rPr>
              <a:t>?</a:t>
            </a:r>
            <a:endParaRPr sz="4800" b="1" dirty="0">
              <a:solidFill>
                <a:srgbClr val="000091"/>
              </a:solidFill>
              <a:latin typeface="Marianne" panose="02000000000000000000" pitchFamily="2" charset="0"/>
              <a:cs typeface="Marianne-ExtraBold"/>
            </a:endParaRPr>
          </a:p>
        </p:txBody>
      </p:sp>
      <p:sp>
        <p:nvSpPr>
          <p:cNvPr id="9" name="object 12">
            <a:extLst>
              <a:ext uri="{FF2B5EF4-FFF2-40B4-BE49-F238E27FC236}">
                <a16:creationId xmlns:a16="http://schemas.microsoft.com/office/drawing/2014/main" id="{DF67B6F0-7D2B-2134-3838-5D133C1A0C57}"/>
              </a:ext>
            </a:extLst>
          </p:cNvPr>
          <p:cNvSpPr txBox="1"/>
          <p:nvPr userDrawn="1"/>
        </p:nvSpPr>
        <p:spPr>
          <a:xfrm>
            <a:off x="7981286" y="210638"/>
            <a:ext cx="15708054" cy="5970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1" algn="r">
              <a:lnSpc>
                <a:spcPct val="116100"/>
              </a:lnSpc>
              <a:spcBef>
                <a:spcPts val="100"/>
              </a:spcBef>
            </a:pPr>
            <a:r>
              <a:rPr lang="fr-FR" sz="3600" b="1" spc="-25" dirty="0">
                <a:solidFill>
                  <a:schemeClr val="bg1"/>
                </a:solidFill>
                <a:latin typeface="Marianne" panose="02000000000000000000" pitchFamily="2" charset="0"/>
                <a:cs typeface="Marianne-ExtraBold"/>
              </a:rPr>
              <a:t>Réactions</a:t>
            </a:r>
            <a:endParaRPr sz="3600" b="1" dirty="0">
              <a:solidFill>
                <a:schemeClr val="bg1"/>
              </a:solidFill>
              <a:latin typeface="Marianne" panose="02000000000000000000" pitchFamily="2" charset="0"/>
              <a:cs typeface="Marianne-ExtraBold"/>
            </a:endParaRP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B6EEB05-8951-8CC1-80B5-98FA4CDAA1A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265900" y="2020888"/>
            <a:ext cx="4422775" cy="9344025"/>
          </a:xfrm>
        </p:spPr>
        <p:txBody>
          <a:bodyPr/>
          <a:lstStyle/>
          <a:p>
            <a:pPr lvl="0"/>
            <a:r>
              <a:rPr lang="fr-FR" dirty="0"/>
              <a:t>Réactions :</a:t>
            </a:r>
          </a:p>
        </p:txBody>
      </p:sp>
    </p:spTree>
    <p:extLst>
      <p:ext uri="{BB962C8B-B14F-4D97-AF65-F5344CB8AC3E}">
        <p14:creationId xmlns:p14="http://schemas.microsoft.com/office/powerpoint/2010/main" val="1263130589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 respira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2">
            <a:extLst>
              <a:ext uri="{FF2B5EF4-FFF2-40B4-BE49-F238E27FC236}">
                <a16:creationId xmlns:a16="http://schemas.microsoft.com/office/drawing/2014/main" id="{3E4239D9-11FA-08C2-1A54-7A80F38C9D86}"/>
              </a:ext>
            </a:extLst>
          </p:cNvPr>
          <p:cNvSpPr txBox="1"/>
          <p:nvPr userDrawn="1"/>
        </p:nvSpPr>
        <p:spPr>
          <a:xfrm>
            <a:off x="9631141" y="1768999"/>
            <a:ext cx="7792515" cy="1648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6100"/>
              </a:lnSpc>
              <a:spcBef>
                <a:spcPts val="100"/>
              </a:spcBef>
            </a:pPr>
            <a:r>
              <a:rPr lang="fr-FR" sz="4800" spc="-25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Certains points restent-ils à </a:t>
            </a:r>
            <a:r>
              <a:rPr lang="fr-FR" sz="4800" b="1" spc="-25" dirty="0">
                <a:solidFill>
                  <a:srgbClr val="000091"/>
                </a:solidFill>
                <a:latin typeface="Marianne" panose="02000000000000000000" pitchFamily="2" charset="0"/>
                <a:cs typeface="Marianne"/>
              </a:rPr>
              <a:t>ECLAIRCIR ?</a:t>
            </a:r>
            <a:endParaRPr sz="4800" b="1" dirty="0">
              <a:solidFill>
                <a:srgbClr val="000091"/>
              </a:solidFill>
              <a:latin typeface="Marianne" panose="02000000000000000000" pitchFamily="2" charset="0"/>
              <a:cs typeface="Marianne-ExtraBold"/>
            </a:endParaRPr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69EE4E5D-2484-0F24-C92C-16E7937F2A76}"/>
              </a:ext>
            </a:extLst>
          </p:cNvPr>
          <p:cNvGrpSpPr/>
          <p:nvPr userDrawn="1"/>
        </p:nvGrpSpPr>
        <p:grpSpPr>
          <a:xfrm>
            <a:off x="7739064" y="2449286"/>
            <a:ext cx="11278957" cy="10604846"/>
            <a:chOff x="11112909" y="8099359"/>
            <a:chExt cx="5549265" cy="5217601"/>
          </a:xfrm>
        </p:grpSpPr>
        <p:grpSp>
          <p:nvGrpSpPr>
            <p:cNvPr id="12" name="Groupe 11">
              <a:extLst>
                <a:ext uri="{FF2B5EF4-FFF2-40B4-BE49-F238E27FC236}">
                  <a16:creationId xmlns:a16="http://schemas.microsoft.com/office/drawing/2014/main" id="{3C07576A-CF06-CA41-4014-A7B0E3C6FE41}"/>
                </a:ext>
              </a:extLst>
            </p:cNvPr>
            <p:cNvGrpSpPr/>
            <p:nvPr/>
          </p:nvGrpSpPr>
          <p:grpSpPr>
            <a:xfrm>
              <a:off x="13159488" y="9951460"/>
              <a:ext cx="2914650" cy="3365500"/>
              <a:chOff x="4733945" y="3848100"/>
              <a:chExt cx="2914650" cy="3365500"/>
            </a:xfrm>
          </p:grpSpPr>
          <p:sp>
            <p:nvSpPr>
              <p:cNvPr id="15" name="object 5">
                <a:extLst>
                  <a:ext uri="{FF2B5EF4-FFF2-40B4-BE49-F238E27FC236}">
                    <a16:creationId xmlns:a16="http://schemas.microsoft.com/office/drawing/2014/main" id="{D9FE8AB4-3F6E-AC50-6A73-0AEDFC93F726}"/>
                  </a:ext>
                </a:extLst>
              </p:cNvPr>
              <p:cNvSpPr/>
              <p:nvPr/>
            </p:nvSpPr>
            <p:spPr>
              <a:xfrm>
                <a:off x="4733945" y="3848100"/>
                <a:ext cx="2914650" cy="3365500"/>
              </a:xfrm>
              <a:custGeom>
                <a:avLst/>
                <a:gdLst/>
                <a:ahLst/>
                <a:cxnLst/>
                <a:rect l="l" t="t" r="r" b="b"/>
                <a:pathLst>
                  <a:path w="2914650" h="3365500">
                    <a:moveTo>
                      <a:pt x="1457304" y="0"/>
                    </a:moveTo>
                    <a:lnTo>
                      <a:pt x="0" y="841375"/>
                    </a:lnTo>
                    <a:lnTo>
                      <a:pt x="0" y="2524125"/>
                    </a:lnTo>
                    <a:lnTo>
                      <a:pt x="1457304" y="3365500"/>
                    </a:lnTo>
                    <a:lnTo>
                      <a:pt x="2914609" y="2524125"/>
                    </a:lnTo>
                    <a:lnTo>
                      <a:pt x="2914609" y="841375"/>
                    </a:lnTo>
                    <a:lnTo>
                      <a:pt x="1457304" y="0"/>
                    </a:lnTo>
                    <a:close/>
                  </a:path>
                </a:pathLst>
              </a:custGeom>
              <a:solidFill>
                <a:srgbClr val="0067E2">
                  <a:alpha val="19999"/>
                </a:srgbClr>
              </a:solidFill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  <p:sp>
            <p:nvSpPr>
              <p:cNvPr id="16" name="object 6">
                <a:extLst>
                  <a:ext uri="{FF2B5EF4-FFF2-40B4-BE49-F238E27FC236}">
                    <a16:creationId xmlns:a16="http://schemas.microsoft.com/office/drawing/2014/main" id="{4268504F-252C-A09F-846E-4DB2B867E56B}"/>
                  </a:ext>
                </a:extLst>
              </p:cNvPr>
              <p:cNvSpPr/>
              <p:nvPr/>
            </p:nvSpPr>
            <p:spPr>
              <a:xfrm>
                <a:off x="5125731" y="4299778"/>
                <a:ext cx="2140585" cy="2471420"/>
              </a:xfrm>
              <a:custGeom>
                <a:avLst/>
                <a:gdLst/>
                <a:ahLst/>
                <a:cxnLst/>
                <a:rect l="l" t="t" r="r" b="b"/>
                <a:pathLst>
                  <a:path w="2140584" h="2471420">
                    <a:moveTo>
                      <a:pt x="1070156" y="0"/>
                    </a:moveTo>
                    <a:lnTo>
                      <a:pt x="2140313" y="617855"/>
                    </a:lnTo>
                    <a:lnTo>
                      <a:pt x="2140313" y="1853566"/>
                    </a:lnTo>
                    <a:lnTo>
                      <a:pt x="1070156" y="2471421"/>
                    </a:lnTo>
                    <a:lnTo>
                      <a:pt x="0" y="1853566"/>
                    </a:lnTo>
                    <a:lnTo>
                      <a:pt x="0" y="617855"/>
                    </a:lnTo>
                    <a:lnTo>
                      <a:pt x="1070156" y="0"/>
                    </a:lnTo>
                    <a:close/>
                  </a:path>
                </a:pathLst>
              </a:custGeom>
              <a:ln w="38100">
                <a:solidFill>
                  <a:srgbClr val="0067E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3" name="object 10">
              <a:extLst>
                <a:ext uri="{FF2B5EF4-FFF2-40B4-BE49-F238E27FC236}">
                  <a16:creationId xmlns:a16="http://schemas.microsoft.com/office/drawing/2014/main" id="{1A516664-5962-46C9-4A5F-8BCC98B129B7}"/>
                </a:ext>
              </a:extLst>
            </p:cNvPr>
            <p:cNvSpPr/>
            <p:nvPr/>
          </p:nvSpPr>
          <p:spPr>
            <a:xfrm>
              <a:off x="15342009" y="8099359"/>
              <a:ext cx="1320165" cy="1524000"/>
            </a:xfrm>
            <a:custGeom>
              <a:avLst/>
              <a:gdLst/>
              <a:ahLst/>
              <a:cxnLst/>
              <a:rect l="l" t="t" r="r" b="b"/>
              <a:pathLst>
                <a:path w="1320165" h="1524000">
                  <a:moveTo>
                    <a:pt x="659911" y="0"/>
                  </a:moveTo>
                  <a:lnTo>
                    <a:pt x="1319822" y="381000"/>
                  </a:lnTo>
                  <a:lnTo>
                    <a:pt x="1319822" y="1143000"/>
                  </a:lnTo>
                  <a:lnTo>
                    <a:pt x="659911" y="1524000"/>
                  </a:lnTo>
                  <a:lnTo>
                    <a:pt x="0" y="1143000"/>
                  </a:lnTo>
                  <a:lnTo>
                    <a:pt x="0" y="381000"/>
                  </a:lnTo>
                  <a:lnTo>
                    <a:pt x="659911" y="0"/>
                  </a:lnTo>
                  <a:close/>
                </a:path>
              </a:pathLst>
            </a:custGeom>
            <a:ln w="38100">
              <a:solidFill>
                <a:srgbClr val="0067E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2">
              <a:extLst>
                <a:ext uri="{FF2B5EF4-FFF2-40B4-BE49-F238E27FC236}">
                  <a16:creationId xmlns:a16="http://schemas.microsoft.com/office/drawing/2014/main" id="{87969B83-5B55-24A8-EB0C-A782F86BD056}"/>
                </a:ext>
              </a:extLst>
            </p:cNvPr>
            <p:cNvSpPr/>
            <p:nvPr/>
          </p:nvSpPr>
          <p:spPr>
            <a:xfrm>
              <a:off x="11112909" y="8764838"/>
              <a:ext cx="1320165" cy="1524000"/>
            </a:xfrm>
            <a:custGeom>
              <a:avLst/>
              <a:gdLst/>
              <a:ahLst/>
              <a:cxnLst/>
              <a:rect l="l" t="t" r="r" b="b"/>
              <a:pathLst>
                <a:path w="1320164" h="1524000">
                  <a:moveTo>
                    <a:pt x="659911" y="0"/>
                  </a:moveTo>
                  <a:lnTo>
                    <a:pt x="1319822" y="381000"/>
                  </a:lnTo>
                  <a:lnTo>
                    <a:pt x="1319822" y="1143000"/>
                  </a:lnTo>
                  <a:lnTo>
                    <a:pt x="659911" y="1524000"/>
                  </a:lnTo>
                  <a:lnTo>
                    <a:pt x="0" y="1143000"/>
                  </a:lnTo>
                  <a:lnTo>
                    <a:pt x="0" y="381000"/>
                  </a:lnTo>
                  <a:lnTo>
                    <a:pt x="659911" y="0"/>
                  </a:lnTo>
                  <a:close/>
                </a:path>
              </a:pathLst>
            </a:custGeom>
            <a:ln w="38100">
              <a:solidFill>
                <a:srgbClr val="0067E2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7" name="object 12">
            <a:extLst>
              <a:ext uri="{FF2B5EF4-FFF2-40B4-BE49-F238E27FC236}">
                <a16:creationId xmlns:a16="http://schemas.microsoft.com/office/drawing/2014/main" id="{85BEBF01-AEEE-956C-8A9A-8EEA48D65FAF}"/>
              </a:ext>
            </a:extLst>
          </p:cNvPr>
          <p:cNvSpPr txBox="1"/>
          <p:nvPr userDrawn="1"/>
        </p:nvSpPr>
        <p:spPr>
          <a:xfrm>
            <a:off x="7981286" y="210638"/>
            <a:ext cx="15708054" cy="5970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1" algn="r">
              <a:lnSpc>
                <a:spcPct val="116100"/>
              </a:lnSpc>
              <a:spcBef>
                <a:spcPts val="100"/>
              </a:spcBef>
            </a:pPr>
            <a:r>
              <a:rPr lang="fr-FR" sz="3600" b="1" spc="-25" dirty="0">
                <a:solidFill>
                  <a:schemeClr val="bg1"/>
                </a:solidFill>
                <a:latin typeface="Marianne" panose="02000000000000000000" pitchFamily="2" charset="0"/>
                <a:cs typeface="Marianne-ExtraBold"/>
              </a:rPr>
              <a:t>Réactions</a:t>
            </a:r>
            <a:endParaRPr sz="3600" b="1" dirty="0">
              <a:solidFill>
                <a:schemeClr val="bg1"/>
              </a:solidFill>
              <a:latin typeface="Marianne" panose="02000000000000000000" pitchFamily="2" charset="0"/>
              <a:cs typeface="Marianne-ExtraBold"/>
            </a:endParaRPr>
          </a:p>
        </p:txBody>
      </p:sp>
      <p:sp>
        <p:nvSpPr>
          <p:cNvPr id="18" name="Espace réservé du texte 10">
            <a:extLst>
              <a:ext uri="{FF2B5EF4-FFF2-40B4-BE49-F238E27FC236}">
                <a16:creationId xmlns:a16="http://schemas.microsoft.com/office/drawing/2014/main" id="{D131CE6F-B4D0-AF21-BE51-97F14F98F08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06747" y="2020888"/>
            <a:ext cx="4422775" cy="9344025"/>
          </a:xfrm>
        </p:spPr>
        <p:txBody>
          <a:bodyPr/>
          <a:lstStyle/>
          <a:p>
            <a:pPr lvl="0"/>
            <a:r>
              <a:rPr lang="fr-FR" dirty="0"/>
              <a:t>Réactions :</a:t>
            </a:r>
          </a:p>
        </p:txBody>
      </p:sp>
    </p:spTree>
    <p:extLst>
      <p:ext uri="{BB962C8B-B14F-4D97-AF65-F5344CB8AC3E}">
        <p14:creationId xmlns:p14="http://schemas.microsoft.com/office/powerpoint/2010/main" val="278238346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 respira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2">
            <a:extLst>
              <a:ext uri="{FF2B5EF4-FFF2-40B4-BE49-F238E27FC236}">
                <a16:creationId xmlns:a16="http://schemas.microsoft.com/office/drawing/2014/main" id="{FB7D294B-DC38-0228-AA3A-E9B9E4854596}"/>
              </a:ext>
            </a:extLst>
          </p:cNvPr>
          <p:cNvSpPr txBox="1"/>
          <p:nvPr userDrawn="1"/>
        </p:nvSpPr>
        <p:spPr>
          <a:xfrm>
            <a:off x="11857042" y="1829283"/>
            <a:ext cx="6262061" cy="1648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6100"/>
              </a:lnSpc>
              <a:spcBef>
                <a:spcPts val="100"/>
              </a:spcBef>
            </a:pPr>
            <a:r>
              <a:rPr lang="fr-FR" sz="4800" spc="-25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Quels </a:t>
            </a:r>
            <a:r>
              <a:rPr lang="fr-FR" sz="4800" b="1" spc="-25" dirty="0">
                <a:solidFill>
                  <a:srgbClr val="000091"/>
                </a:solidFill>
                <a:latin typeface="Marianne" panose="02000000000000000000" pitchFamily="2" charset="0"/>
                <a:cs typeface="Marianne"/>
              </a:rPr>
              <a:t>IMPACTS</a:t>
            </a:r>
            <a:r>
              <a:rPr lang="fr-FR" sz="4800" spc="-25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 pour votre activité ?</a:t>
            </a:r>
            <a:endParaRPr sz="4800" b="1" dirty="0">
              <a:solidFill>
                <a:srgbClr val="000091"/>
              </a:solidFill>
              <a:latin typeface="Marianne" panose="02000000000000000000" pitchFamily="2" charset="0"/>
              <a:cs typeface="Marianne-ExtraBold"/>
            </a:endParaRPr>
          </a:p>
        </p:txBody>
      </p:sp>
      <p:sp>
        <p:nvSpPr>
          <p:cNvPr id="11" name="object 7">
            <a:extLst>
              <a:ext uri="{FF2B5EF4-FFF2-40B4-BE49-F238E27FC236}">
                <a16:creationId xmlns:a16="http://schemas.microsoft.com/office/drawing/2014/main" id="{7EA9E322-EF9E-7230-5422-CD8528B9A73A}"/>
              </a:ext>
            </a:extLst>
          </p:cNvPr>
          <p:cNvSpPr/>
          <p:nvPr userDrawn="1"/>
        </p:nvSpPr>
        <p:spPr>
          <a:xfrm>
            <a:off x="11975886" y="8282755"/>
            <a:ext cx="2714248" cy="3133332"/>
          </a:xfrm>
          <a:custGeom>
            <a:avLst/>
            <a:gdLst/>
            <a:ahLst/>
            <a:cxnLst/>
            <a:rect l="l" t="t" r="r" b="b"/>
            <a:pathLst>
              <a:path w="1320164" h="1524000">
                <a:moveTo>
                  <a:pt x="659911" y="0"/>
                </a:moveTo>
                <a:lnTo>
                  <a:pt x="1319822" y="381000"/>
                </a:lnTo>
                <a:lnTo>
                  <a:pt x="1319822" y="1143000"/>
                </a:lnTo>
                <a:lnTo>
                  <a:pt x="659911" y="1524000"/>
                </a:lnTo>
                <a:lnTo>
                  <a:pt x="0" y="1143000"/>
                </a:lnTo>
                <a:lnTo>
                  <a:pt x="0" y="381000"/>
                </a:lnTo>
                <a:lnTo>
                  <a:pt x="659911" y="0"/>
                </a:lnTo>
                <a:close/>
              </a:path>
            </a:pathLst>
          </a:custGeom>
          <a:ln w="38100">
            <a:solidFill>
              <a:srgbClr val="0067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8">
            <a:extLst>
              <a:ext uri="{FF2B5EF4-FFF2-40B4-BE49-F238E27FC236}">
                <a16:creationId xmlns:a16="http://schemas.microsoft.com/office/drawing/2014/main" id="{5FEC1324-1889-1E92-7991-7B7AEF651BC7}"/>
              </a:ext>
            </a:extLst>
          </p:cNvPr>
          <p:cNvSpPr/>
          <p:nvPr userDrawn="1"/>
        </p:nvSpPr>
        <p:spPr>
          <a:xfrm>
            <a:off x="15918591" y="4157204"/>
            <a:ext cx="4401025" cy="5081219"/>
          </a:xfrm>
          <a:custGeom>
            <a:avLst/>
            <a:gdLst/>
            <a:ahLst/>
            <a:cxnLst/>
            <a:rect l="l" t="t" r="r" b="b"/>
            <a:pathLst>
              <a:path w="2140584" h="2471420">
                <a:moveTo>
                  <a:pt x="1070156" y="0"/>
                </a:moveTo>
                <a:lnTo>
                  <a:pt x="2140313" y="617855"/>
                </a:lnTo>
                <a:lnTo>
                  <a:pt x="2140313" y="1853566"/>
                </a:lnTo>
                <a:lnTo>
                  <a:pt x="1070156" y="2471421"/>
                </a:lnTo>
                <a:lnTo>
                  <a:pt x="0" y="1853566"/>
                </a:lnTo>
                <a:lnTo>
                  <a:pt x="0" y="617855"/>
                </a:lnTo>
                <a:lnTo>
                  <a:pt x="1070156" y="0"/>
                </a:lnTo>
                <a:close/>
              </a:path>
            </a:pathLst>
          </a:custGeom>
          <a:ln w="38100">
            <a:solidFill>
              <a:srgbClr val="0067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0">
            <a:extLst>
              <a:ext uri="{FF2B5EF4-FFF2-40B4-BE49-F238E27FC236}">
                <a16:creationId xmlns:a16="http://schemas.microsoft.com/office/drawing/2014/main" id="{CC3DC925-E800-8BC3-8D74-80E5C38C208D}"/>
              </a:ext>
            </a:extLst>
          </p:cNvPr>
          <p:cNvSpPr/>
          <p:nvPr userDrawn="1"/>
        </p:nvSpPr>
        <p:spPr>
          <a:xfrm>
            <a:off x="7093111" y="4914426"/>
            <a:ext cx="2714248" cy="3133332"/>
          </a:xfrm>
          <a:custGeom>
            <a:avLst/>
            <a:gdLst/>
            <a:ahLst/>
            <a:cxnLst/>
            <a:rect l="l" t="t" r="r" b="b"/>
            <a:pathLst>
              <a:path w="1320164" h="1524000">
                <a:moveTo>
                  <a:pt x="659911" y="0"/>
                </a:moveTo>
                <a:lnTo>
                  <a:pt x="1319822" y="381000"/>
                </a:lnTo>
                <a:lnTo>
                  <a:pt x="1319822" y="1143000"/>
                </a:lnTo>
                <a:lnTo>
                  <a:pt x="659911" y="1524000"/>
                </a:lnTo>
                <a:lnTo>
                  <a:pt x="0" y="1143000"/>
                </a:lnTo>
                <a:lnTo>
                  <a:pt x="0" y="381000"/>
                </a:lnTo>
                <a:lnTo>
                  <a:pt x="659911" y="0"/>
                </a:lnTo>
                <a:close/>
              </a:path>
            </a:pathLst>
          </a:custGeom>
          <a:ln w="38100">
            <a:solidFill>
              <a:srgbClr val="0067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1">
            <a:extLst>
              <a:ext uri="{FF2B5EF4-FFF2-40B4-BE49-F238E27FC236}">
                <a16:creationId xmlns:a16="http://schemas.microsoft.com/office/drawing/2014/main" id="{858FA3FA-D227-A91A-FD0B-12402CC15B24}"/>
              </a:ext>
            </a:extLst>
          </p:cNvPr>
          <p:cNvSpPr/>
          <p:nvPr userDrawn="1"/>
        </p:nvSpPr>
        <p:spPr>
          <a:xfrm>
            <a:off x="15113081" y="3228558"/>
            <a:ext cx="5992496" cy="6919441"/>
          </a:xfrm>
          <a:custGeom>
            <a:avLst/>
            <a:gdLst/>
            <a:ahLst/>
            <a:cxnLst/>
            <a:rect l="l" t="t" r="r" b="b"/>
            <a:pathLst>
              <a:path w="2914650" h="3365500">
                <a:moveTo>
                  <a:pt x="1457304" y="0"/>
                </a:moveTo>
                <a:lnTo>
                  <a:pt x="0" y="841375"/>
                </a:lnTo>
                <a:lnTo>
                  <a:pt x="0" y="2524125"/>
                </a:lnTo>
                <a:lnTo>
                  <a:pt x="1457304" y="3365500"/>
                </a:lnTo>
                <a:lnTo>
                  <a:pt x="2914609" y="2524125"/>
                </a:lnTo>
                <a:lnTo>
                  <a:pt x="2914609" y="841375"/>
                </a:lnTo>
                <a:lnTo>
                  <a:pt x="1457304" y="0"/>
                </a:lnTo>
                <a:close/>
              </a:path>
            </a:pathLst>
          </a:custGeom>
          <a:solidFill>
            <a:srgbClr val="0067E2">
              <a:alpha val="1999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2">
            <a:extLst>
              <a:ext uri="{FF2B5EF4-FFF2-40B4-BE49-F238E27FC236}">
                <a16:creationId xmlns:a16="http://schemas.microsoft.com/office/drawing/2014/main" id="{20A0842F-A5E3-4599-F8D9-A39C0805ADF8}"/>
              </a:ext>
            </a:extLst>
          </p:cNvPr>
          <p:cNvSpPr txBox="1"/>
          <p:nvPr userDrawn="1"/>
        </p:nvSpPr>
        <p:spPr>
          <a:xfrm>
            <a:off x="7981286" y="210638"/>
            <a:ext cx="15708054" cy="5970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1" algn="r">
              <a:lnSpc>
                <a:spcPct val="116100"/>
              </a:lnSpc>
              <a:spcBef>
                <a:spcPts val="100"/>
              </a:spcBef>
            </a:pPr>
            <a:r>
              <a:rPr lang="fr-FR" sz="3600" b="1" spc="-25" dirty="0">
                <a:solidFill>
                  <a:schemeClr val="bg1"/>
                </a:solidFill>
                <a:latin typeface="Marianne" panose="02000000000000000000" pitchFamily="2" charset="0"/>
                <a:cs typeface="Marianne-ExtraBold"/>
              </a:rPr>
              <a:t>Réactions</a:t>
            </a:r>
            <a:endParaRPr sz="3600" b="1" dirty="0">
              <a:solidFill>
                <a:schemeClr val="bg1"/>
              </a:solidFill>
              <a:latin typeface="Marianne" panose="02000000000000000000" pitchFamily="2" charset="0"/>
              <a:cs typeface="Marianne-ExtraBold"/>
            </a:endParaRPr>
          </a:p>
        </p:txBody>
      </p:sp>
      <p:sp>
        <p:nvSpPr>
          <p:cNvPr id="9" name="Espace réservé du texte 10">
            <a:extLst>
              <a:ext uri="{FF2B5EF4-FFF2-40B4-BE49-F238E27FC236}">
                <a16:creationId xmlns:a16="http://schemas.microsoft.com/office/drawing/2014/main" id="{696FBAC9-5E29-F38C-0298-624B93ED620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06747" y="2020888"/>
            <a:ext cx="4422775" cy="9344025"/>
          </a:xfrm>
        </p:spPr>
        <p:txBody>
          <a:bodyPr/>
          <a:lstStyle/>
          <a:p>
            <a:pPr lvl="0"/>
            <a:r>
              <a:rPr lang="fr-FR" dirty="0"/>
              <a:t>Réactions :</a:t>
            </a:r>
          </a:p>
        </p:txBody>
      </p:sp>
    </p:spTree>
    <p:extLst>
      <p:ext uri="{BB962C8B-B14F-4D97-AF65-F5344CB8AC3E}">
        <p14:creationId xmlns:p14="http://schemas.microsoft.com/office/powerpoint/2010/main" val="76966548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nseiller-numerique.gouv.fr/" TargetMode="External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ject 6">
            <a:extLst>
              <a:ext uri="{FF2B5EF4-FFF2-40B4-BE49-F238E27FC236}">
                <a16:creationId xmlns:a16="http://schemas.microsoft.com/office/drawing/2014/main" id="{FDEE982A-63A9-F78D-83A9-390460BFE47C}"/>
              </a:ext>
            </a:extLst>
          </p:cNvPr>
          <p:cNvPicPr/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92752" y="392400"/>
            <a:ext cx="1934693" cy="818176"/>
          </a:xfrm>
          <a:prstGeom prst="rect">
            <a:avLst/>
          </a:prstGeom>
        </p:spPr>
      </p:pic>
      <p:pic>
        <p:nvPicPr>
          <p:cNvPr id="10" name="object 5">
            <a:extLst>
              <a:ext uri="{FF2B5EF4-FFF2-40B4-BE49-F238E27FC236}">
                <a16:creationId xmlns:a16="http://schemas.microsoft.com/office/drawing/2014/main" id="{639EE321-3330-3023-5CDD-D52AB21DA16C}"/>
              </a:ext>
            </a:extLst>
          </p:cNvPr>
          <p:cNvPicPr/>
          <p:nvPr userDrawn="1"/>
        </p:nvPicPr>
        <p:blipFill>
          <a:blip r:embed="rId7" cstate="print"/>
          <a:stretch>
            <a:fillRect/>
          </a:stretch>
        </p:blipFill>
        <p:spPr>
          <a:xfrm>
            <a:off x="18459920" y="12568670"/>
            <a:ext cx="4942527" cy="728508"/>
          </a:xfrm>
          <a:prstGeom prst="rect">
            <a:avLst/>
          </a:prstGeom>
        </p:spPr>
      </p:pic>
      <p:sp>
        <p:nvSpPr>
          <p:cNvPr id="12" name="object 2">
            <a:extLst>
              <a:ext uri="{FF2B5EF4-FFF2-40B4-BE49-F238E27FC236}">
                <a16:creationId xmlns:a16="http://schemas.microsoft.com/office/drawing/2014/main" id="{A6FE4999-CBBE-0399-43B9-229C7C64740C}"/>
              </a:ext>
            </a:extLst>
          </p:cNvPr>
          <p:cNvSpPr txBox="1"/>
          <p:nvPr userDrawn="1"/>
        </p:nvSpPr>
        <p:spPr>
          <a:xfrm>
            <a:off x="392750" y="13034225"/>
            <a:ext cx="9655722" cy="262828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701" marR="5080">
              <a:lnSpc>
                <a:spcPct val="156200"/>
              </a:lnSpc>
              <a:spcBef>
                <a:spcPts val="100"/>
              </a:spcBef>
            </a:pP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Opération</a:t>
            </a:r>
            <a:r>
              <a:rPr sz="1199" spc="-5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 </a:t>
            </a: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soutenue par l'État</a:t>
            </a:r>
            <a:r>
              <a:rPr sz="1199" spc="-5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 </a:t>
            </a: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dans le cadre du dispositif</a:t>
            </a:r>
            <a:r>
              <a:rPr sz="1199" spc="-5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 </a:t>
            </a: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Conseiller numérique France </a:t>
            </a:r>
            <a:r>
              <a:rPr sz="1199" spc="-11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Services </a:t>
            </a:r>
            <a:r>
              <a:rPr sz="1199" spc="-11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  <a:hlinkClick r:id="rId8"/>
              </a:rPr>
              <a:t>www.conseiller-numerique.gouv.fr</a:t>
            </a:r>
            <a:endParaRPr sz="1199" dirty="0">
              <a:latin typeface="Marianne Light" panose="02000000000000000000" pitchFamily="2" charset="0"/>
              <a:cs typeface="Arial"/>
            </a:endParaRP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C99CFD69-0F3C-5150-F144-06029CF8FFBD}"/>
              </a:ext>
            </a:extLst>
          </p:cNvPr>
          <p:cNvSpPr/>
          <p:nvPr userDrawn="1"/>
        </p:nvSpPr>
        <p:spPr>
          <a:xfrm>
            <a:off x="6804837" y="-17829"/>
            <a:ext cx="17576087" cy="1054021"/>
          </a:xfrm>
          <a:custGeom>
            <a:avLst/>
            <a:gdLst/>
            <a:ahLst/>
            <a:cxnLst/>
            <a:rect l="l" t="t" r="r" b="b"/>
            <a:pathLst>
              <a:path w="7620000" h="533400">
                <a:moveTo>
                  <a:pt x="7620000" y="0"/>
                </a:moveTo>
                <a:lnTo>
                  <a:pt x="0" y="0"/>
                </a:lnTo>
                <a:lnTo>
                  <a:pt x="444500" y="533400"/>
                </a:lnTo>
                <a:lnTo>
                  <a:pt x="7620000" y="533400"/>
                </a:lnTo>
                <a:lnTo>
                  <a:pt x="7620000" y="0"/>
                </a:lnTo>
                <a:close/>
              </a:path>
            </a:pathLst>
          </a:custGeom>
          <a:solidFill>
            <a:srgbClr val="3A52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Espace réservé du titre 2">
            <a:extLst>
              <a:ext uri="{FF2B5EF4-FFF2-40B4-BE49-F238E27FC236}">
                <a16:creationId xmlns:a16="http://schemas.microsoft.com/office/drawing/2014/main" id="{0917BD33-4726-16D3-F9AD-2B93FACAC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4811" y="1579816"/>
            <a:ext cx="21021675" cy="10540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5A66083C-E8CC-8609-0759-DE54081B00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4812" y="3623685"/>
            <a:ext cx="21021675" cy="8702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0" r:id="rId3"/>
    <p:sldLayoutId id="2147483651" r:id="rId4"/>
  </p:sldLayoutIdLst>
  <p:transition spd="med"/>
  <p:txStyles>
    <p:titleStyle>
      <a:lvl1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solidFill>
            <a:srgbClr val="000091"/>
          </a:solidFill>
          <a:uFillTx/>
          <a:latin typeface="Marianne" panose="02000000000000000000" pitchFamily="2" charset="0"/>
          <a:ea typeface="+mn-ea"/>
          <a:cs typeface="+mn-cs"/>
          <a:sym typeface="Calibri"/>
        </a:defRPr>
      </a:lvl1pPr>
      <a:lvl2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1pPr>
      <a:lvl2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2pPr>
      <a:lvl3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3pPr>
      <a:lvl4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4pPr>
      <a:lvl5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5pPr>
      <a:lvl6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124991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25F9C660-9387-0992-D3D3-C551410C98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0846084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4AED4BAC-86ED-FB9B-04BE-6AA8F73CCA4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690790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C308CE15-BE5C-DCC0-FE86-360840D58BE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550433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{7EA811DC-C738-0E47-BA44-12DA3CC4E9F7}tf16401369</Template>
  <TotalTime>934</TotalTime>
  <Words>0</Words>
  <Application>Microsoft Macintosh PowerPoint</Application>
  <PresentationFormat>Personnalisé</PresentationFormat>
  <Paragraphs>0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Calibri</vt:lpstr>
      <vt:lpstr>Calibri Light</vt:lpstr>
      <vt:lpstr>Helvetica</vt:lpstr>
      <vt:lpstr>Marianne</vt:lpstr>
      <vt:lpstr>Marianne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lastModifiedBy>LAURENT BIDOIA</cp:lastModifiedBy>
  <cp:revision>93</cp:revision>
  <dcterms:modified xsi:type="dcterms:W3CDTF">2022-06-08T14:41:23Z</dcterms:modified>
</cp:coreProperties>
</file>