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3" r:id="rId2"/>
    <p:sldId id="264" r:id="rId3"/>
    <p:sldId id="265" r:id="rId4"/>
    <p:sldId id="266" r:id="rId5"/>
  </p:sldIdLst>
  <p:sldSz cx="24371300" cy="13716000"/>
  <p:notesSz cx="6858000" cy="9144000"/>
  <p:defaultTextStyle>
    <a:defPPr marL="0" marR="0" indent="0" algn="l" defTabSz="91414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99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521415D9-36F7-43E2-AB2F-B90AF26B5E84}">
      <p14:sectionLst xmlns:p14="http://schemas.microsoft.com/office/powerpoint/2010/main">
        <p14:section name="Section par défaut" id="{70EAB8AD-BECF-D846-986E-EDC5ACF57158}">
          <p14:sldIdLst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F9"/>
    <a:srgbClr val="000091"/>
    <a:srgbClr val="F2F2F2"/>
    <a:srgbClr val="2B2B29"/>
    <a:srgbClr val="E1000F"/>
    <a:srgbClr val="006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5"/>
    <p:restoredTop sz="94558"/>
  </p:normalViewPr>
  <p:slideViewPr>
    <p:cSldViewPr snapToGrid="0" snapToObjects="1">
      <p:cViewPr varScale="1">
        <p:scale>
          <a:sx n="60" d="100"/>
          <a:sy n="60" d="100"/>
        </p:scale>
        <p:origin x="968" y="200"/>
      </p:cViewPr>
      <p:guideLst>
        <p:guide orient="horz" pos="4320"/>
        <p:guide pos="76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395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6AB47CD-87B4-8308-6981-F59CC886F6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649A07-7E75-B05F-D69D-7FAF43B36F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758DF-DD72-C64D-AE7C-3FFD0481DD67}" type="datetimeFigureOut">
              <a:rPr lang="fr-FR" smtClean="0"/>
              <a:t>12/07/2022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210C04-8FEE-B832-F280-54341BA507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AF617C-ECAB-160F-70A6-656D694515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960CE-47D8-7742-84D2-50D9AB4118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178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316291" latinLnBrk="0">
      <a:defRPr sz="1699">
        <a:latin typeface="+mn-lt"/>
        <a:ea typeface="+mn-ea"/>
        <a:cs typeface="+mn-cs"/>
        <a:sym typeface="Calibri"/>
      </a:defRPr>
    </a:lvl1pPr>
    <a:lvl2pPr indent="228537" defTabSz="1316291" latinLnBrk="0">
      <a:defRPr sz="1699">
        <a:latin typeface="+mn-lt"/>
        <a:ea typeface="+mn-ea"/>
        <a:cs typeface="+mn-cs"/>
        <a:sym typeface="Calibri"/>
      </a:defRPr>
    </a:lvl2pPr>
    <a:lvl3pPr indent="457074" defTabSz="1316291" latinLnBrk="0">
      <a:defRPr sz="1699">
        <a:latin typeface="+mn-lt"/>
        <a:ea typeface="+mn-ea"/>
        <a:cs typeface="+mn-cs"/>
        <a:sym typeface="Calibri"/>
      </a:defRPr>
    </a:lvl3pPr>
    <a:lvl4pPr indent="685614" defTabSz="1316291" latinLnBrk="0">
      <a:defRPr sz="1699">
        <a:latin typeface="+mn-lt"/>
        <a:ea typeface="+mn-ea"/>
        <a:cs typeface="+mn-cs"/>
        <a:sym typeface="Calibri"/>
      </a:defRPr>
    </a:lvl4pPr>
    <a:lvl5pPr indent="914149" defTabSz="1316291" latinLnBrk="0">
      <a:defRPr sz="1699">
        <a:latin typeface="+mn-lt"/>
        <a:ea typeface="+mn-ea"/>
        <a:cs typeface="+mn-cs"/>
        <a:sym typeface="Calibri"/>
      </a:defRPr>
    </a:lvl5pPr>
    <a:lvl6pPr indent="1142686" defTabSz="1316291" latinLnBrk="0">
      <a:defRPr sz="1699">
        <a:latin typeface="+mn-lt"/>
        <a:ea typeface="+mn-ea"/>
        <a:cs typeface="+mn-cs"/>
        <a:sym typeface="Calibri"/>
      </a:defRPr>
    </a:lvl6pPr>
    <a:lvl7pPr indent="1371223" defTabSz="1316291" latinLnBrk="0">
      <a:defRPr sz="1699">
        <a:latin typeface="+mn-lt"/>
        <a:ea typeface="+mn-ea"/>
        <a:cs typeface="+mn-cs"/>
        <a:sym typeface="Calibri"/>
      </a:defRPr>
    </a:lvl7pPr>
    <a:lvl8pPr indent="1599763" defTabSz="1316291" latinLnBrk="0">
      <a:defRPr sz="1699">
        <a:latin typeface="+mn-lt"/>
        <a:ea typeface="+mn-ea"/>
        <a:cs typeface="+mn-cs"/>
        <a:sym typeface="Calibri"/>
      </a:defRPr>
    </a:lvl8pPr>
    <a:lvl9pPr indent="1828300" defTabSz="1316291" latinLnBrk="0">
      <a:defRPr sz="1699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e Hai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2">
            <a:extLst>
              <a:ext uri="{FF2B5EF4-FFF2-40B4-BE49-F238E27FC236}">
                <a16:creationId xmlns:a16="http://schemas.microsoft.com/office/drawing/2014/main" id="{1A4569AB-298C-79EB-4FAC-A2CFC7B691FA}"/>
              </a:ext>
            </a:extLst>
          </p:cNvPr>
          <p:cNvSpPr txBox="1"/>
          <p:nvPr userDrawn="1"/>
        </p:nvSpPr>
        <p:spPr>
          <a:xfrm>
            <a:off x="7981286" y="210638"/>
            <a:ext cx="15708054" cy="597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1" algn="r">
              <a:lnSpc>
                <a:spcPct val="116100"/>
              </a:lnSpc>
              <a:spcBef>
                <a:spcPts val="100"/>
              </a:spcBef>
            </a:pPr>
            <a:r>
              <a:rPr lang="fr-FR" sz="3600" b="1" spc="-25" dirty="0" err="1">
                <a:solidFill>
                  <a:schemeClr val="bg1"/>
                </a:solidFill>
                <a:latin typeface="Marianne" panose="02000000000000000000" pitchFamily="2" charset="0"/>
                <a:cs typeface="Marianne-ExtraBold"/>
              </a:rPr>
              <a:t>Haibu</a:t>
            </a:r>
            <a:endParaRPr sz="3600" b="1" dirty="0">
              <a:solidFill>
                <a:schemeClr val="bg1"/>
              </a:solidFill>
              <a:latin typeface="Marianne" panose="02000000000000000000" pitchFamily="2" charset="0"/>
              <a:cs typeface="Marianne-ExtraBold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661714BD-94FE-DD70-2DC1-641C9A27C5A5}"/>
              </a:ext>
            </a:extLst>
          </p:cNvPr>
          <p:cNvSpPr txBox="1"/>
          <p:nvPr userDrawn="1"/>
        </p:nvSpPr>
        <p:spPr>
          <a:xfrm>
            <a:off x="1674810" y="3167534"/>
            <a:ext cx="21021675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285">
              <a:lnSpc>
                <a:spcPct val="100000"/>
              </a:lnSpc>
              <a:spcBef>
                <a:spcPts val="100"/>
              </a:spcBef>
            </a:pPr>
            <a:r>
              <a:rPr lang="fr-FR" sz="3200" b="0" i="0" dirty="0" err="1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Haibu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,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«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pense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avec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tes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mains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»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est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un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outil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de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 err="1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co-création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.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Il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est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constitué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d’éléments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graphiques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permettant</a:t>
            </a:r>
            <a:r>
              <a:rPr lang="fr-FR" sz="3200" b="0" i="0" spc="-2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d’engager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une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équipe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dans</a:t>
            </a:r>
            <a:r>
              <a:rPr lang="fr-FR" sz="3200" b="0" i="0" spc="-2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la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modélisation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d’un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système,</a:t>
            </a:r>
            <a:r>
              <a:rPr lang="fr-FR" sz="3200" b="0" i="0" spc="-2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d’un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espace,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d’un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processus.</a:t>
            </a:r>
          </a:p>
          <a:p>
            <a:pPr marL="12700" marR="121285">
              <a:lnSpc>
                <a:spcPct val="100000"/>
              </a:lnSpc>
              <a:spcBef>
                <a:spcPts val="100"/>
              </a:spcBef>
            </a:pPr>
            <a:endParaRPr lang="fr-FR" sz="3200" b="0" i="0" dirty="0">
              <a:solidFill>
                <a:srgbClr val="000091"/>
              </a:solidFill>
              <a:latin typeface="Marianne Light" panose="02000000000000000000" pitchFamily="2" charset="0"/>
              <a:cs typeface="Mariann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800" b="0" i="0" dirty="0">
              <a:solidFill>
                <a:srgbClr val="000091"/>
              </a:solidFill>
              <a:latin typeface="Marianne Light" panose="02000000000000000000" pitchFamily="2" charset="0"/>
              <a:cs typeface="Mariann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La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mobilisation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des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mains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et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la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création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formelle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renouvellent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les</a:t>
            </a:r>
            <a:r>
              <a:rPr lang="fr-FR" sz="3200" b="0" i="0" spc="-15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modes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de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pensée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et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rapprochent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les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points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de</a:t>
            </a:r>
            <a:r>
              <a:rPr lang="fr-FR" sz="3200" b="0" i="0" spc="-1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 </a:t>
            </a:r>
            <a:r>
              <a:rPr lang="fr-FR" sz="3200" b="0" i="0" spc="-20" dirty="0">
                <a:solidFill>
                  <a:srgbClr val="000091"/>
                </a:solidFill>
                <a:latin typeface="Marianne Light" panose="02000000000000000000" pitchFamily="2" charset="0"/>
                <a:cs typeface="Marianne"/>
              </a:rPr>
              <a:t>vue.</a:t>
            </a:r>
            <a:endParaRPr lang="fr-FR" sz="3200" b="0" i="0" dirty="0">
              <a:solidFill>
                <a:srgbClr val="000091"/>
              </a:solidFill>
              <a:latin typeface="Marianne Light" panose="02000000000000000000" pitchFamily="2" charset="0"/>
              <a:cs typeface="Marianne"/>
            </a:endParaRPr>
          </a:p>
        </p:txBody>
      </p:sp>
      <p:sp>
        <p:nvSpPr>
          <p:cNvPr id="67" name="object 3">
            <a:extLst>
              <a:ext uri="{FF2B5EF4-FFF2-40B4-BE49-F238E27FC236}">
                <a16:creationId xmlns:a16="http://schemas.microsoft.com/office/drawing/2014/main" id="{88F989F6-7B4F-428B-4D70-CC05C3E7D712}"/>
              </a:ext>
            </a:extLst>
          </p:cNvPr>
          <p:cNvSpPr/>
          <p:nvPr userDrawn="1"/>
        </p:nvSpPr>
        <p:spPr>
          <a:xfrm>
            <a:off x="3367898" y="7414189"/>
            <a:ext cx="1007110" cy="2197100"/>
          </a:xfrm>
          <a:custGeom>
            <a:avLst/>
            <a:gdLst/>
            <a:ahLst/>
            <a:cxnLst/>
            <a:rect l="l" t="t" r="r" b="b"/>
            <a:pathLst>
              <a:path w="1007110" h="2197100">
                <a:moveTo>
                  <a:pt x="177910" y="2168834"/>
                </a:moveTo>
                <a:lnTo>
                  <a:pt x="368439" y="1582904"/>
                </a:lnTo>
                <a:lnTo>
                  <a:pt x="404474" y="1546733"/>
                </a:lnTo>
                <a:lnTo>
                  <a:pt x="422112" y="1543911"/>
                </a:lnTo>
                <a:lnTo>
                  <a:pt x="582191" y="1543911"/>
                </a:lnTo>
                <a:lnTo>
                  <a:pt x="628799" y="1565927"/>
                </a:lnTo>
                <a:lnTo>
                  <a:pt x="646269" y="1602400"/>
                </a:lnTo>
                <a:lnTo>
                  <a:pt x="648325" y="1608139"/>
                </a:lnTo>
                <a:lnTo>
                  <a:pt x="661504" y="1642301"/>
                </a:lnTo>
                <a:lnTo>
                  <a:pt x="676011" y="1683205"/>
                </a:lnTo>
                <a:lnTo>
                  <a:pt x="691568" y="1729570"/>
                </a:lnTo>
                <a:lnTo>
                  <a:pt x="707897" y="1780111"/>
                </a:lnTo>
                <a:lnTo>
                  <a:pt x="724717" y="1833547"/>
                </a:lnTo>
                <a:lnTo>
                  <a:pt x="741750" y="1888594"/>
                </a:lnTo>
                <a:lnTo>
                  <a:pt x="758718" y="1943969"/>
                </a:lnTo>
                <a:lnTo>
                  <a:pt x="775342" y="1998390"/>
                </a:lnTo>
                <a:lnTo>
                  <a:pt x="791342" y="2050574"/>
                </a:lnTo>
                <a:lnTo>
                  <a:pt x="806439" y="2099239"/>
                </a:lnTo>
                <a:lnTo>
                  <a:pt x="820356" y="2143100"/>
                </a:lnTo>
                <a:lnTo>
                  <a:pt x="832812" y="2180876"/>
                </a:lnTo>
                <a:lnTo>
                  <a:pt x="858706" y="2196833"/>
                </a:lnTo>
                <a:lnTo>
                  <a:pt x="980043" y="2196833"/>
                </a:lnTo>
                <a:lnTo>
                  <a:pt x="991686" y="2195545"/>
                </a:lnTo>
                <a:lnTo>
                  <a:pt x="999258" y="2191615"/>
                </a:lnTo>
                <a:lnTo>
                  <a:pt x="1002859" y="2184946"/>
                </a:lnTo>
                <a:lnTo>
                  <a:pt x="1002587" y="2175441"/>
                </a:lnTo>
                <a:lnTo>
                  <a:pt x="992956" y="2126537"/>
                </a:lnTo>
                <a:lnTo>
                  <a:pt x="983326" y="2076636"/>
                </a:lnTo>
                <a:lnTo>
                  <a:pt x="973697" y="2025892"/>
                </a:lnTo>
                <a:lnTo>
                  <a:pt x="964068" y="1974457"/>
                </a:lnTo>
                <a:lnTo>
                  <a:pt x="954440" y="1922485"/>
                </a:lnTo>
                <a:lnTo>
                  <a:pt x="944812" y="1870130"/>
                </a:lnTo>
                <a:lnTo>
                  <a:pt x="935185" y="1817545"/>
                </a:lnTo>
                <a:lnTo>
                  <a:pt x="925558" y="1764882"/>
                </a:lnTo>
                <a:lnTo>
                  <a:pt x="915932" y="1712295"/>
                </a:lnTo>
                <a:lnTo>
                  <a:pt x="906305" y="1659938"/>
                </a:lnTo>
                <a:lnTo>
                  <a:pt x="896679" y="1607964"/>
                </a:lnTo>
                <a:lnTo>
                  <a:pt x="887052" y="1556526"/>
                </a:lnTo>
                <a:lnTo>
                  <a:pt x="877426" y="1505778"/>
                </a:lnTo>
                <a:lnTo>
                  <a:pt x="867799" y="1455872"/>
                </a:lnTo>
                <a:lnTo>
                  <a:pt x="858172" y="1406962"/>
                </a:lnTo>
                <a:lnTo>
                  <a:pt x="858556" y="1394653"/>
                </a:lnTo>
                <a:lnTo>
                  <a:pt x="864744" y="1386867"/>
                </a:lnTo>
                <a:lnTo>
                  <a:pt x="875717" y="1384223"/>
                </a:lnTo>
                <a:lnTo>
                  <a:pt x="890454" y="1387339"/>
                </a:lnTo>
                <a:lnTo>
                  <a:pt x="935067" y="1398180"/>
                </a:lnTo>
                <a:lnTo>
                  <a:pt x="969700" y="1393127"/>
                </a:lnTo>
                <a:lnTo>
                  <a:pt x="993830" y="1372412"/>
                </a:lnTo>
                <a:lnTo>
                  <a:pt x="1006932" y="1336262"/>
                </a:lnTo>
                <a:lnTo>
                  <a:pt x="1006932" y="1318263"/>
                </a:lnTo>
                <a:lnTo>
                  <a:pt x="1005497" y="1274358"/>
                </a:lnTo>
                <a:lnTo>
                  <a:pt x="1001608" y="1222954"/>
                </a:lnTo>
                <a:lnTo>
                  <a:pt x="995891" y="1166627"/>
                </a:lnTo>
                <a:lnTo>
                  <a:pt x="988972" y="1107953"/>
                </a:lnTo>
                <a:lnTo>
                  <a:pt x="981477" y="1049507"/>
                </a:lnTo>
                <a:lnTo>
                  <a:pt x="974031" y="993866"/>
                </a:lnTo>
                <a:lnTo>
                  <a:pt x="967261" y="943606"/>
                </a:lnTo>
                <a:lnTo>
                  <a:pt x="961792" y="901302"/>
                </a:lnTo>
                <a:lnTo>
                  <a:pt x="951940" y="827673"/>
                </a:lnTo>
                <a:lnTo>
                  <a:pt x="937840" y="786629"/>
                </a:lnTo>
                <a:lnTo>
                  <a:pt x="911563" y="751704"/>
                </a:lnTo>
                <a:lnTo>
                  <a:pt x="869442" y="733082"/>
                </a:lnTo>
                <a:lnTo>
                  <a:pt x="816100" y="726223"/>
                </a:lnTo>
                <a:lnTo>
                  <a:pt x="762971" y="718839"/>
                </a:lnTo>
                <a:lnTo>
                  <a:pt x="721485" y="698638"/>
                </a:lnTo>
                <a:lnTo>
                  <a:pt x="693257" y="649725"/>
                </a:lnTo>
                <a:lnTo>
                  <a:pt x="691120" y="620860"/>
                </a:lnTo>
                <a:lnTo>
                  <a:pt x="697718" y="598735"/>
                </a:lnTo>
                <a:lnTo>
                  <a:pt x="713836" y="576324"/>
                </a:lnTo>
                <a:lnTo>
                  <a:pt x="733960" y="556105"/>
                </a:lnTo>
                <a:lnTo>
                  <a:pt x="752573" y="540559"/>
                </a:lnTo>
                <a:lnTo>
                  <a:pt x="776933" y="507503"/>
                </a:lnTo>
                <a:lnTo>
                  <a:pt x="796572" y="471998"/>
                </a:lnTo>
                <a:lnTo>
                  <a:pt x="811537" y="434569"/>
                </a:lnTo>
                <a:lnTo>
                  <a:pt x="821870" y="395742"/>
                </a:lnTo>
                <a:lnTo>
                  <a:pt x="827618" y="356044"/>
                </a:lnTo>
                <a:lnTo>
                  <a:pt x="828825" y="316000"/>
                </a:lnTo>
                <a:lnTo>
                  <a:pt x="825534" y="276136"/>
                </a:lnTo>
                <a:lnTo>
                  <a:pt x="817792" y="236979"/>
                </a:lnTo>
                <a:lnTo>
                  <a:pt x="805641" y="199055"/>
                </a:lnTo>
                <a:lnTo>
                  <a:pt x="789128" y="162889"/>
                </a:lnTo>
                <a:lnTo>
                  <a:pt x="768295" y="129008"/>
                </a:lnTo>
                <a:lnTo>
                  <a:pt x="743189" y="97938"/>
                </a:lnTo>
                <a:lnTo>
                  <a:pt x="713854" y="70204"/>
                </a:lnTo>
                <a:lnTo>
                  <a:pt x="680333" y="46333"/>
                </a:lnTo>
                <a:lnTo>
                  <a:pt x="642672" y="26851"/>
                </a:lnTo>
                <a:lnTo>
                  <a:pt x="600915" y="12284"/>
                </a:lnTo>
                <a:lnTo>
                  <a:pt x="555108" y="3158"/>
                </a:lnTo>
                <a:lnTo>
                  <a:pt x="505293" y="0"/>
                </a:lnTo>
                <a:lnTo>
                  <a:pt x="457936" y="2913"/>
                </a:lnTo>
                <a:lnTo>
                  <a:pt x="414065" y="11343"/>
                </a:lnTo>
                <a:lnTo>
                  <a:pt x="373746" y="24822"/>
                </a:lnTo>
                <a:lnTo>
                  <a:pt x="337043" y="42881"/>
                </a:lnTo>
                <a:lnTo>
                  <a:pt x="304022" y="65054"/>
                </a:lnTo>
                <a:lnTo>
                  <a:pt x="274749" y="90873"/>
                </a:lnTo>
                <a:lnTo>
                  <a:pt x="249289" y="119870"/>
                </a:lnTo>
                <a:lnTo>
                  <a:pt x="227707" y="151579"/>
                </a:lnTo>
                <a:lnTo>
                  <a:pt x="210069" y="185530"/>
                </a:lnTo>
                <a:lnTo>
                  <a:pt x="196441" y="221258"/>
                </a:lnTo>
                <a:lnTo>
                  <a:pt x="186887" y="258294"/>
                </a:lnTo>
                <a:lnTo>
                  <a:pt x="181472" y="296171"/>
                </a:lnTo>
                <a:lnTo>
                  <a:pt x="180264" y="334422"/>
                </a:lnTo>
                <a:lnTo>
                  <a:pt x="183326" y="372578"/>
                </a:lnTo>
                <a:lnTo>
                  <a:pt x="190724" y="410173"/>
                </a:lnTo>
                <a:lnTo>
                  <a:pt x="202524" y="446738"/>
                </a:lnTo>
                <a:lnTo>
                  <a:pt x="218790" y="481807"/>
                </a:lnTo>
                <a:lnTo>
                  <a:pt x="239589" y="514912"/>
                </a:lnTo>
                <a:lnTo>
                  <a:pt x="264986" y="545585"/>
                </a:lnTo>
                <a:lnTo>
                  <a:pt x="299081" y="579386"/>
                </a:lnTo>
                <a:lnTo>
                  <a:pt x="314507" y="598507"/>
                </a:lnTo>
                <a:lnTo>
                  <a:pt x="320964" y="620860"/>
                </a:lnTo>
                <a:lnTo>
                  <a:pt x="318444" y="648615"/>
                </a:lnTo>
                <a:lnTo>
                  <a:pt x="311508" y="666585"/>
                </a:lnTo>
                <a:lnTo>
                  <a:pt x="246234" y="712853"/>
                </a:lnTo>
                <a:lnTo>
                  <a:pt x="192176" y="722678"/>
                </a:lnTo>
                <a:lnTo>
                  <a:pt x="137903" y="731974"/>
                </a:lnTo>
                <a:lnTo>
                  <a:pt x="95358" y="751704"/>
                </a:lnTo>
                <a:lnTo>
                  <a:pt x="68534" y="786648"/>
                </a:lnTo>
                <a:lnTo>
                  <a:pt x="53155" y="827724"/>
                </a:lnTo>
                <a:lnTo>
                  <a:pt x="45220" y="868190"/>
                </a:lnTo>
                <a:lnTo>
                  <a:pt x="40731" y="901302"/>
                </a:lnTo>
                <a:lnTo>
                  <a:pt x="34009" y="947917"/>
                </a:lnTo>
                <a:lnTo>
                  <a:pt x="27061" y="1000201"/>
                </a:lnTo>
                <a:lnTo>
                  <a:pt x="20233" y="1056106"/>
                </a:lnTo>
                <a:lnTo>
                  <a:pt x="13871" y="1113583"/>
                </a:lnTo>
                <a:lnTo>
                  <a:pt x="8321" y="1170586"/>
                </a:lnTo>
                <a:lnTo>
                  <a:pt x="3928" y="1225065"/>
                </a:lnTo>
                <a:lnTo>
                  <a:pt x="1039" y="1274974"/>
                </a:lnTo>
                <a:lnTo>
                  <a:pt x="0" y="1318263"/>
                </a:lnTo>
                <a:lnTo>
                  <a:pt x="0" y="1336262"/>
                </a:lnTo>
                <a:lnTo>
                  <a:pt x="13095" y="1372412"/>
                </a:lnTo>
                <a:lnTo>
                  <a:pt x="37222" y="1393127"/>
                </a:lnTo>
                <a:lnTo>
                  <a:pt x="71854" y="1398180"/>
                </a:lnTo>
                <a:lnTo>
                  <a:pt x="116467" y="1387339"/>
                </a:lnTo>
                <a:lnTo>
                  <a:pt x="131200" y="1384223"/>
                </a:lnTo>
                <a:lnTo>
                  <a:pt x="142173" y="1386867"/>
                </a:lnTo>
                <a:lnTo>
                  <a:pt x="148364" y="1394653"/>
                </a:lnTo>
                <a:lnTo>
                  <a:pt x="148749" y="1406962"/>
                </a:lnTo>
                <a:lnTo>
                  <a:pt x="139122" y="1455872"/>
                </a:lnTo>
                <a:lnTo>
                  <a:pt x="129496" y="1505778"/>
                </a:lnTo>
                <a:lnTo>
                  <a:pt x="119869" y="1556526"/>
                </a:lnTo>
                <a:lnTo>
                  <a:pt x="110243" y="1607964"/>
                </a:lnTo>
                <a:lnTo>
                  <a:pt x="100617" y="1659938"/>
                </a:lnTo>
                <a:lnTo>
                  <a:pt x="90991" y="1712295"/>
                </a:lnTo>
                <a:lnTo>
                  <a:pt x="81365" y="1764882"/>
                </a:lnTo>
                <a:lnTo>
                  <a:pt x="71739" y="1817545"/>
                </a:lnTo>
                <a:lnTo>
                  <a:pt x="62113" y="1870130"/>
                </a:lnTo>
                <a:lnTo>
                  <a:pt x="52487" y="1922485"/>
                </a:lnTo>
                <a:lnTo>
                  <a:pt x="42861" y="1974457"/>
                </a:lnTo>
                <a:lnTo>
                  <a:pt x="33235" y="2025892"/>
                </a:lnTo>
                <a:lnTo>
                  <a:pt x="23609" y="2076636"/>
                </a:lnTo>
                <a:lnTo>
                  <a:pt x="13982" y="2126537"/>
                </a:lnTo>
                <a:lnTo>
                  <a:pt x="4355" y="2175441"/>
                </a:lnTo>
                <a:lnTo>
                  <a:pt x="4070" y="2184946"/>
                </a:lnTo>
                <a:lnTo>
                  <a:pt x="7662" y="2191615"/>
                </a:lnTo>
                <a:lnTo>
                  <a:pt x="15231" y="2195545"/>
                </a:lnTo>
                <a:lnTo>
                  <a:pt x="26878" y="2196833"/>
                </a:lnTo>
                <a:lnTo>
                  <a:pt x="144739" y="2196833"/>
                </a:lnTo>
                <a:lnTo>
                  <a:pt x="177910" y="2168834"/>
                </a:lnTo>
                <a:lnTo>
                  <a:pt x="176675" y="2172782"/>
                </a:lnTo>
              </a:path>
            </a:pathLst>
          </a:custGeom>
          <a:noFill/>
          <a:ln w="12700">
            <a:solidFill>
              <a:srgbClr val="000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5">
            <a:extLst>
              <a:ext uri="{FF2B5EF4-FFF2-40B4-BE49-F238E27FC236}">
                <a16:creationId xmlns:a16="http://schemas.microsoft.com/office/drawing/2014/main" id="{2BA0B2F0-C872-1DC3-29A5-12BF049534ED}"/>
              </a:ext>
            </a:extLst>
          </p:cNvPr>
          <p:cNvSpPr txBox="1"/>
          <p:nvPr userDrawn="1"/>
        </p:nvSpPr>
        <p:spPr>
          <a:xfrm>
            <a:off x="2933700" y="10166310"/>
            <a:ext cx="18755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i="0" spc="-45" dirty="0">
                <a:solidFill>
                  <a:srgbClr val="000091"/>
                </a:solidFill>
                <a:latin typeface="Marianne" panose="02000000000000000000" pitchFamily="2" charset="0"/>
                <a:cs typeface="Arial"/>
              </a:rPr>
              <a:t>ACTEURS</a:t>
            </a:r>
            <a:endParaRPr sz="2400" b="1" i="0" dirty="0">
              <a:solidFill>
                <a:srgbClr val="000091"/>
              </a:solidFill>
              <a:latin typeface="Marianne" panose="02000000000000000000" pitchFamily="2" charset="0"/>
              <a:cs typeface="Arial"/>
            </a:endParaRPr>
          </a:p>
        </p:txBody>
      </p:sp>
      <p:sp>
        <p:nvSpPr>
          <p:cNvPr id="70" name="object 6">
            <a:extLst>
              <a:ext uri="{FF2B5EF4-FFF2-40B4-BE49-F238E27FC236}">
                <a16:creationId xmlns:a16="http://schemas.microsoft.com/office/drawing/2014/main" id="{5F9EFE86-2030-CCDA-5598-BE84A27BE430}"/>
              </a:ext>
            </a:extLst>
          </p:cNvPr>
          <p:cNvSpPr txBox="1"/>
          <p:nvPr userDrawn="1"/>
        </p:nvSpPr>
        <p:spPr>
          <a:xfrm>
            <a:off x="5737953" y="10166310"/>
            <a:ext cx="21667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i="0" spc="-45" dirty="0">
                <a:solidFill>
                  <a:srgbClr val="000091"/>
                </a:solidFill>
                <a:latin typeface="Marianne" panose="02000000000000000000" pitchFamily="2" charset="0"/>
                <a:cs typeface="Arial"/>
              </a:rPr>
              <a:t>ATTRIBUTS</a:t>
            </a:r>
            <a:endParaRPr sz="2400" b="1" i="0" dirty="0">
              <a:solidFill>
                <a:srgbClr val="000091"/>
              </a:solidFill>
              <a:latin typeface="Marianne" panose="02000000000000000000" pitchFamily="2" charset="0"/>
              <a:cs typeface="Arial"/>
            </a:endParaRPr>
          </a:p>
        </p:txBody>
      </p:sp>
      <p:sp>
        <p:nvSpPr>
          <p:cNvPr id="71" name="object 7">
            <a:extLst>
              <a:ext uri="{FF2B5EF4-FFF2-40B4-BE49-F238E27FC236}">
                <a16:creationId xmlns:a16="http://schemas.microsoft.com/office/drawing/2014/main" id="{A1FC81CA-E83A-464D-ED46-283E5CE94C3F}"/>
              </a:ext>
            </a:extLst>
          </p:cNvPr>
          <p:cNvSpPr/>
          <p:nvPr userDrawn="1"/>
        </p:nvSpPr>
        <p:spPr>
          <a:xfrm>
            <a:off x="5686594" y="7377905"/>
            <a:ext cx="2269490" cy="2269490"/>
          </a:xfrm>
          <a:custGeom>
            <a:avLst/>
            <a:gdLst/>
            <a:ahLst/>
            <a:cxnLst/>
            <a:rect l="l" t="t" r="r" b="b"/>
            <a:pathLst>
              <a:path w="2269490" h="2269490">
                <a:moveTo>
                  <a:pt x="2269396" y="1134698"/>
                </a:moveTo>
                <a:lnTo>
                  <a:pt x="2268401" y="1182663"/>
                </a:lnTo>
                <a:lnTo>
                  <a:pt x="2265441" y="1230120"/>
                </a:lnTo>
                <a:lnTo>
                  <a:pt x="2260555" y="1277031"/>
                </a:lnTo>
                <a:lnTo>
                  <a:pt x="2253784" y="1323356"/>
                </a:lnTo>
                <a:lnTo>
                  <a:pt x="2245166" y="1369055"/>
                </a:lnTo>
                <a:lnTo>
                  <a:pt x="2234741" y="1414089"/>
                </a:lnTo>
                <a:lnTo>
                  <a:pt x="2222549" y="1458418"/>
                </a:lnTo>
                <a:lnTo>
                  <a:pt x="2208628" y="1502004"/>
                </a:lnTo>
                <a:lnTo>
                  <a:pt x="2193018" y="1544807"/>
                </a:lnTo>
                <a:lnTo>
                  <a:pt x="2175758" y="1586788"/>
                </a:lnTo>
                <a:lnTo>
                  <a:pt x="2156888" y="1627906"/>
                </a:lnTo>
                <a:lnTo>
                  <a:pt x="2136448" y="1668123"/>
                </a:lnTo>
                <a:lnTo>
                  <a:pt x="2114476" y="1707400"/>
                </a:lnTo>
                <a:lnTo>
                  <a:pt x="2091012" y="1745696"/>
                </a:lnTo>
                <a:lnTo>
                  <a:pt x="2066095" y="1782974"/>
                </a:lnTo>
                <a:lnTo>
                  <a:pt x="2039765" y="1819192"/>
                </a:lnTo>
                <a:lnTo>
                  <a:pt x="2012061" y="1854312"/>
                </a:lnTo>
                <a:lnTo>
                  <a:pt x="1983023" y="1888294"/>
                </a:lnTo>
                <a:lnTo>
                  <a:pt x="1952689" y="1921100"/>
                </a:lnTo>
                <a:lnTo>
                  <a:pt x="1921100" y="1952689"/>
                </a:lnTo>
                <a:lnTo>
                  <a:pt x="1888294" y="1983023"/>
                </a:lnTo>
                <a:lnTo>
                  <a:pt x="1854312" y="2012061"/>
                </a:lnTo>
                <a:lnTo>
                  <a:pt x="1819192" y="2039765"/>
                </a:lnTo>
                <a:lnTo>
                  <a:pt x="1782974" y="2066095"/>
                </a:lnTo>
                <a:lnTo>
                  <a:pt x="1745696" y="2091012"/>
                </a:lnTo>
                <a:lnTo>
                  <a:pt x="1707400" y="2114476"/>
                </a:lnTo>
                <a:lnTo>
                  <a:pt x="1668123" y="2136448"/>
                </a:lnTo>
                <a:lnTo>
                  <a:pt x="1627906" y="2156888"/>
                </a:lnTo>
                <a:lnTo>
                  <a:pt x="1586788" y="2175758"/>
                </a:lnTo>
                <a:lnTo>
                  <a:pt x="1544807" y="2193018"/>
                </a:lnTo>
                <a:lnTo>
                  <a:pt x="1502004" y="2208628"/>
                </a:lnTo>
                <a:lnTo>
                  <a:pt x="1458418" y="2222549"/>
                </a:lnTo>
                <a:lnTo>
                  <a:pt x="1414089" y="2234741"/>
                </a:lnTo>
                <a:lnTo>
                  <a:pt x="1369055" y="2245166"/>
                </a:lnTo>
                <a:lnTo>
                  <a:pt x="1323356" y="2253784"/>
                </a:lnTo>
                <a:lnTo>
                  <a:pt x="1277031" y="2260555"/>
                </a:lnTo>
                <a:lnTo>
                  <a:pt x="1230120" y="2265441"/>
                </a:lnTo>
                <a:lnTo>
                  <a:pt x="1182663" y="2268401"/>
                </a:lnTo>
                <a:lnTo>
                  <a:pt x="1134698" y="2269396"/>
                </a:lnTo>
                <a:lnTo>
                  <a:pt x="1086733" y="2268401"/>
                </a:lnTo>
                <a:lnTo>
                  <a:pt x="1039275" y="2265441"/>
                </a:lnTo>
                <a:lnTo>
                  <a:pt x="992365" y="2260555"/>
                </a:lnTo>
                <a:lnTo>
                  <a:pt x="946040" y="2253784"/>
                </a:lnTo>
                <a:lnTo>
                  <a:pt x="900341" y="2245166"/>
                </a:lnTo>
                <a:lnTo>
                  <a:pt x="855307" y="2234741"/>
                </a:lnTo>
                <a:lnTo>
                  <a:pt x="810977" y="2222549"/>
                </a:lnTo>
                <a:lnTo>
                  <a:pt x="767391" y="2208628"/>
                </a:lnTo>
                <a:lnTo>
                  <a:pt x="724589" y="2193018"/>
                </a:lnTo>
                <a:lnTo>
                  <a:pt x="682608" y="2175758"/>
                </a:lnTo>
                <a:lnTo>
                  <a:pt x="641490" y="2156888"/>
                </a:lnTo>
                <a:lnTo>
                  <a:pt x="601273" y="2136448"/>
                </a:lnTo>
                <a:lnTo>
                  <a:pt x="561996" y="2114476"/>
                </a:lnTo>
                <a:lnTo>
                  <a:pt x="523699" y="2091012"/>
                </a:lnTo>
                <a:lnTo>
                  <a:pt x="486422" y="2066095"/>
                </a:lnTo>
                <a:lnTo>
                  <a:pt x="450204" y="2039765"/>
                </a:lnTo>
                <a:lnTo>
                  <a:pt x="415084" y="2012061"/>
                </a:lnTo>
                <a:lnTo>
                  <a:pt x="381101" y="1983023"/>
                </a:lnTo>
                <a:lnTo>
                  <a:pt x="348296" y="1952689"/>
                </a:lnTo>
                <a:lnTo>
                  <a:pt x="316707" y="1921100"/>
                </a:lnTo>
                <a:lnTo>
                  <a:pt x="286373" y="1888294"/>
                </a:lnTo>
                <a:lnTo>
                  <a:pt x="257335" y="1854312"/>
                </a:lnTo>
                <a:lnTo>
                  <a:pt x="229631" y="1819192"/>
                </a:lnTo>
                <a:lnTo>
                  <a:pt x="203301" y="1782974"/>
                </a:lnTo>
                <a:lnTo>
                  <a:pt x="178384" y="1745696"/>
                </a:lnTo>
                <a:lnTo>
                  <a:pt x="154920" y="1707400"/>
                </a:lnTo>
                <a:lnTo>
                  <a:pt x="132948" y="1668123"/>
                </a:lnTo>
                <a:lnTo>
                  <a:pt x="112508" y="1627906"/>
                </a:lnTo>
                <a:lnTo>
                  <a:pt x="93638" y="1586788"/>
                </a:lnTo>
                <a:lnTo>
                  <a:pt x="76378" y="1544807"/>
                </a:lnTo>
                <a:lnTo>
                  <a:pt x="60768" y="1502004"/>
                </a:lnTo>
                <a:lnTo>
                  <a:pt x="46847" y="1458418"/>
                </a:lnTo>
                <a:lnTo>
                  <a:pt x="34655" y="1414089"/>
                </a:lnTo>
                <a:lnTo>
                  <a:pt x="24230" y="1369055"/>
                </a:lnTo>
                <a:lnTo>
                  <a:pt x="15612" y="1323356"/>
                </a:lnTo>
                <a:lnTo>
                  <a:pt x="8840" y="1277031"/>
                </a:lnTo>
                <a:lnTo>
                  <a:pt x="3955" y="1230120"/>
                </a:lnTo>
                <a:lnTo>
                  <a:pt x="995" y="1182663"/>
                </a:lnTo>
                <a:lnTo>
                  <a:pt x="0" y="1134698"/>
                </a:lnTo>
                <a:lnTo>
                  <a:pt x="995" y="1086733"/>
                </a:lnTo>
                <a:lnTo>
                  <a:pt x="3955" y="1039275"/>
                </a:lnTo>
                <a:lnTo>
                  <a:pt x="8840" y="992365"/>
                </a:lnTo>
                <a:lnTo>
                  <a:pt x="15612" y="946040"/>
                </a:lnTo>
                <a:lnTo>
                  <a:pt x="24230" y="900341"/>
                </a:lnTo>
                <a:lnTo>
                  <a:pt x="34655" y="855307"/>
                </a:lnTo>
                <a:lnTo>
                  <a:pt x="46847" y="810977"/>
                </a:lnTo>
                <a:lnTo>
                  <a:pt x="60768" y="767391"/>
                </a:lnTo>
                <a:lnTo>
                  <a:pt x="76378" y="724589"/>
                </a:lnTo>
                <a:lnTo>
                  <a:pt x="93638" y="682608"/>
                </a:lnTo>
                <a:lnTo>
                  <a:pt x="112508" y="641490"/>
                </a:lnTo>
                <a:lnTo>
                  <a:pt x="132948" y="601273"/>
                </a:lnTo>
                <a:lnTo>
                  <a:pt x="154920" y="561996"/>
                </a:lnTo>
                <a:lnTo>
                  <a:pt x="178384" y="523699"/>
                </a:lnTo>
                <a:lnTo>
                  <a:pt x="203301" y="486422"/>
                </a:lnTo>
                <a:lnTo>
                  <a:pt x="229631" y="450204"/>
                </a:lnTo>
                <a:lnTo>
                  <a:pt x="257335" y="415084"/>
                </a:lnTo>
                <a:lnTo>
                  <a:pt x="286373" y="381101"/>
                </a:lnTo>
                <a:lnTo>
                  <a:pt x="316707" y="348296"/>
                </a:lnTo>
                <a:lnTo>
                  <a:pt x="348296" y="316707"/>
                </a:lnTo>
                <a:lnTo>
                  <a:pt x="381101" y="286373"/>
                </a:lnTo>
                <a:lnTo>
                  <a:pt x="415084" y="257335"/>
                </a:lnTo>
                <a:lnTo>
                  <a:pt x="450204" y="229631"/>
                </a:lnTo>
                <a:lnTo>
                  <a:pt x="486422" y="203301"/>
                </a:lnTo>
                <a:lnTo>
                  <a:pt x="523699" y="178384"/>
                </a:lnTo>
                <a:lnTo>
                  <a:pt x="561996" y="154920"/>
                </a:lnTo>
                <a:lnTo>
                  <a:pt x="601273" y="132948"/>
                </a:lnTo>
                <a:lnTo>
                  <a:pt x="641490" y="112508"/>
                </a:lnTo>
                <a:lnTo>
                  <a:pt x="682608" y="93638"/>
                </a:lnTo>
                <a:lnTo>
                  <a:pt x="724589" y="76378"/>
                </a:lnTo>
                <a:lnTo>
                  <a:pt x="767391" y="60768"/>
                </a:lnTo>
                <a:lnTo>
                  <a:pt x="810977" y="46847"/>
                </a:lnTo>
                <a:lnTo>
                  <a:pt x="855307" y="34655"/>
                </a:lnTo>
                <a:lnTo>
                  <a:pt x="900341" y="24230"/>
                </a:lnTo>
                <a:lnTo>
                  <a:pt x="946040" y="15612"/>
                </a:lnTo>
                <a:lnTo>
                  <a:pt x="992365" y="8840"/>
                </a:lnTo>
                <a:lnTo>
                  <a:pt x="1039275" y="3955"/>
                </a:lnTo>
                <a:lnTo>
                  <a:pt x="1086733" y="995"/>
                </a:lnTo>
                <a:lnTo>
                  <a:pt x="1134698" y="0"/>
                </a:lnTo>
                <a:lnTo>
                  <a:pt x="1182663" y="995"/>
                </a:lnTo>
                <a:lnTo>
                  <a:pt x="1230120" y="3955"/>
                </a:lnTo>
                <a:lnTo>
                  <a:pt x="1277031" y="8840"/>
                </a:lnTo>
                <a:lnTo>
                  <a:pt x="1323356" y="15612"/>
                </a:lnTo>
                <a:lnTo>
                  <a:pt x="1369055" y="24230"/>
                </a:lnTo>
                <a:lnTo>
                  <a:pt x="1414089" y="34655"/>
                </a:lnTo>
                <a:lnTo>
                  <a:pt x="1458418" y="46847"/>
                </a:lnTo>
                <a:lnTo>
                  <a:pt x="1502004" y="60768"/>
                </a:lnTo>
                <a:lnTo>
                  <a:pt x="1544807" y="76378"/>
                </a:lnTo>
                <a:lnTo>
                  <a:pt x="1586788" y="93638"/>
                </a:lnTo>
                <a:lnTo>
                  <a:pt x="1627906" y="112508"/>
                </a:lnTo>
                <a:lnTo>
                  <a:pt x="1668123" y="132948"/>
                </a:lnTo>
                <a:lnTo>
                  <a:pt x="1707400" y="154920"/>
                </a:lnTo>
                <a:lnTo>
                  <a:pt x="1745696" y="178384"/>
                </a:lnTo>
                <a:lnTo>
                  <a:pt x="1782974" y="203301"/>
                </a:lnTo>
                <a:lnTo>
                  <a:pt x="1819192" y="229631"/>
                </a:lnTo>
                <a:lnTo>
                  <a:pt x="1854312" y="257335"/>
                </a:lnTo>
                <a:lnTo>
                  <a:pt x="1888294" y="286373"/>
                </a:lnTo>
                <a:lnTo>
                  <a:pt x="1921100" y="316707"/>
                </a:lnTo>
                <a:lnTo>
                  <a:pt x="1952689" y="348296"/>
                </a:lnTo>
                <a:lnTo>
                  <a:pt x="1983023" y="381101"/>
                </a:lnTo>
                <a:lnTo>
                  <a:pt x="2012061" y="415084"/>
                </a:lnTo>
                <a:lnTo>
                  <a:pt x="2039765" y="450204"/>
                </a:lnTo>
                <a:lnTo>
                  <a:pt x="2066095" y="486422"/>
                </a:lnTo>
                <a:lnTo>
                  <a:pt x="2091012" y="523699"/>
                </a:lnTo>
                <a:lnTo>
                  <a:pt x="2114476" y="561996"/>
                </a:lnTo>
                <a:lnTo>
                  <a:pt x="2136448" y="601273"/>
                </a:lnTo>
                <a:lnTo>
                  <a:pt x="2156888" y="641490"/>
                </a:lnTo>
                <a:lnTo>
                  <a:pt x="2175758" y="682608"/>
                </a:lnTo>
                <a:lnTo>
                  <a:pt x="2193018" y="724589"/>
                </a:lnTo>
                <a:lnTo>
                  <a:pt x="2208628" y="767391"/>
                </a:lnTo>
                <a:lnTo>
                  <a:pt x="2222549" y="810977"/>
                </a:lnTo>
                <a:lnTo>
                  <a:pt x="2234741" y="855307"/>
                </a:lnTo>
                <a:lnTo>
                  <a:pt x="2245166" y="900341"/>
                </a:lnTo>
                <a:lnTo>
                  <a:pt x="2253784" y="946040"/>
                </a:lnTo>
                <a:lnTo>
                  <a:pt x="2260555" y="992365"/>
                </a:lnTo>
                <a:lnTo>
                  <a:pt x="2265441" y="1039275"/>
                </a:lnTo>
                <a:lnTo>
                  <a:pt x="2268401" y="1086733"/>
                </a:lnTo>
                <a:lnTo>
                  <a:pt x="2269396" y="1134698"/>
                </a:lnTo>
                <a:close/>
              </a:path>
            </a:pathLst>
          </a:custGeom>
          <a:noFill/>
          <a:ln w="12700">
            <a:solidFill>
              <a:srgbClr val="000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22E670DC-1A6D-EE75-853B-001726AC2557}"/>
              </a:ext>
            </a:extLst>
          </p:cNvPr>
          <p:cNvSpPr/>
          <p:nvPr userDrawn="1"/>
        </p:nvSpPr>
        <p:spPr>
          <a:xfrm>
            <a:off x="18637672" y="8028676"/>
            <a:ext cx="1425575" cy="968375"/>
          </a:xfrm>
          <a:custGeom>
            <a:avLst/>
            <a:gdLst/>
            <a:ahLst/>
            <a:cxnLst/>
            <a:rect l="l" t="t" r="r" b="b"/>
            <a:pathLst>
              <a:path w="1425575" h="968375">
                <a:moveTo>
                  <a:pt x="0" y="549145"/>
                </a:moveTo>
                <a:lnTo>
                  <a:pt x="0" y="418720"/>
                </a:lnTo>
                <a:lnTo>
                  <a:pt x="2068" y="390578"/>
                </a:lnTo>
                <a:lnTo>
                  <a:pt x="8550" y="371351"/>
                </a:lnTo>
                <a:lnTo>
                  <a:pt x="19865" y="360332"/>
                </a:lnTo>
                <a:lnTo>
                  <a:pt x="36428" y="356816"/>
                </a:lnTo>
                <a:lnTo>
                  <a:pt x="1104657" y="356816"/>
                </a:lnTo>
                <a:lnTo>
                  <a:pt x="897574" y="0"/>
                </a:lnTo>
                <a:lnTo>
                  <a:pt x="933109" y="115"/>
                </a:lnTo>
                <a:lnTo>
                  <a:pt x="1003067" y="229"/>
                </a:lnTo>
                <a:lnTo>
                  <a:pt x="1073023" y="340"/>
                </a:lnTo>
                <a:lnTo>
                  <a:pt x="1108552" y="450"/>
                </a:lnTo>
                <a:lnTo>
                  <a:pt x="1164397" y="8069"/>
                </a:lnTo>
                <a:lnTo>
                  <a:pt x="1201167" y="45506"/>
                </a:lnTo>
                <a:lnTo>
                  <a:pt x="1226689" y="89761"/>
                </a:lnTo>
                <a:lnTo>
                  <a:pt x="1251623" y="133138"/>
                </a:lnTo>
                <a:lnTo>
                  <a:pt x="1276166" y="175932"/>
                </a:lnTo>
                <a:lnTo>
                  <a:pt x="1300514" y="218433"/>
                </a:lnTo>
                <a:lnTo>
                  <a:pt x="1324860" y="260934"/>
                </a:lnTo>
                <a:lnTo>
                  <a:pt x="1349402" y="303727"/>
                </a:lnTo>
                <a:lnTo>
                  <a:pt x="1374334" y="347105"/>
                </a:lnTo>
                <a:lnTo>
                  <a:pt x="1399852" y="391359"/>
                </a:lnTo>
                <a:lnTo>
                  <a:pt x="1400041" y="391663"/>
                </a:lnTo>
                <a:lnTo>
                  <a:pt x="1400219" y="391977"/>
                </a:lnTo>
                <a:lnTo>
                  <a:pt x="1400397" y="392281"/>
                </a:lnTo>
                <a:lnTo>
                  <a:pt x="1418914" y="437099"/>
                </a:lnTo>
                <a:lnTo>
                  <a:pt x="1425087" y="484396"/>
                </a:lnTo>
                <a:lnTo>
                  <a:pt x="1418914" y="531688"/>
                </a:lnTo>
                <a:lnTo>
                  <a:pt x="1400397" y="576495"/>
                </a:lnTo>
                <a:lnTo>
                  <a:pt x="1374875" y="620750"/>
                </a:lnTo>
                <a:lnTo>
                  <a:pt x="1349940" y="664129"/>
                </a:lnTo>
                <a:lnTo>
                  <a:pt x="1325397" y="706924"/>
                </a:lnTo>
                <a:lnTo>
                  <a:pt x="1301049" y="749426"/>
                </a:lnTo>
                <a:lnTo>
                  <a:pt x="1276701" y="791927"/>
                </a:lnTo>
                <a:lnTo>
                  <a:pt x="1252157" y="834720"/>
                </a:lnTo>
                <a:lnTo>
                  <a:pt x="1227223" y="878097"/>
                </a:lnTo>
                <a:lnTo>
                  <a:pt x="1201701" y="922348"/>
                </a:lnTo>
                <a:lnTo>
                  <a:pt x="1164937" y="959790"/>
                </a:lnTo>
                <a:lnTo>
                  <a:pt x="1109097" y="967405"/>
                </a:lnTo>
                <a:lnTo>
                  <a:pt x="1003602" y="967630"/>
                </a:lnTo>
                <a:lnTo>
                  <a:pt x="933643" y="967743"/>
                </a:lnTo>
                <a:lnTo>
                  <a:pt x="898108" y="967855"/>
                </a:lnTo>
                <a:lnTo>
                  <a:pt x="1105191" y="611038"/>
                </a:lnTo>
                <a:lnTo>
                  <a:pt x="36972" y="611038"/>
                </a:lnTo>
                <a:lnTo>
                  <a:pt x="20409" y="607523"/>
                </a:lnTo>
                <a:lnTo>
                  <a:pt x="9092" y="596505"/>
                </a:lnTo>
                <a:lnTo>
                  <a:pt x="2603" y="577281"/>
                </a:lnTo>
                <a:lnTo>
                  <a:pt x="523" y="549145"/>
                </a:lnTo>
              </a:path>
            </a:pathLst>
          </a:custGeom>
          <a:noFill/>
          <a:ln w="12700">
            <a:solidFill>
              <a:srgbClr val="000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9">
            <a:extLst>
              <a:ext uri="{FF2B5EF4-FFF2-40B4-BE49-F238E27FC236}">
                <a16:creationId xmlns:a16="http://schemas.microsoft.com/office/drawing/2014/main" id="{C41B4DB0-8890-4D2A-0B78-48B493E929DD}"/>
              </a:ext>
            </a:extLst>
          </p:cNvPr>
          <p:cNvSpPr txBox="1"/>
          <p:nvPr userDrawn="1"/>
        </p:nvSpPr>
        <p:spPr>
          <a:xfrm>
            <a:off x="18356426" y="10166310"/>
            <a:ext cx="198806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i="0" spc="-10" dirty="0">
                <a:solidFill>
                  <a:srgbClr val="000091"/>
                </a:solidFill>
                <a:latin typeface="Marianne" panose="02000000000000000000" pitchFamily="2" charset="0"/>
                <a:cs typeface="Arial"/>
              </a:rPr>
              <a:t>CANAUX</a:t>
            </a:r>
            <a:endParaRPr sz="2400" b="1" i="0" dirty="0">
              <a:solidFill>
                <a:srgbClr val="000091"/>
              </a:solidFill>
              <a:latin typeface="Marianne" panose="02000000000000000000" pitchFamily="2" charset="0"/>
              <a:cs typeface="Arial"/>
            </a:endParaRPr>
          </a:p>
        </p:txBody>
      </p:sp>
      <p:sp>
        <p:nvSpPr>
          <p:cNvPr id="66" name="object 2">
            <a:extLst>
              <a:ext uri="{FF2B5EF4-FFF2-40B4-BE49-F238E27FC236}">
                <a16:creationId xmlns:a16="http://schemas.microsoft.com/office/drawing/2014/main" id="{848F2FB8-1394-D019-097D-6025BF44A3A6}"/>
              </a:ext>
            </a:extLst>
          </p:cNvPr>
          <p:cNvSpPr/>
          <p:nvPr userDrawn="1"/>
        </p:nvSpPr>
        <p:spPr>
          <a:xfrm>
            <a:off x="8833473" y="7526164"/>
            <a:ext cx="2400300" cy="2122805"/>
          </a:xfrm>
          <a:custGeom>
            <a:avLst/>
            <a:gdLst/>
            <a:ahLst/>
            <a:cxnLst/>
            <a:rect l="l" t="t" r="r" b="b"/>
            <a:pathLst>
              <a:path w="2400300" h="2122804">
                <a:moveTo>
                  <a:pt x="681712" y="2122343"/>
                </a:moveTo>
                <a:lnTo>
                  <a:pt x="1718403" y="2122343"/>
                </a:lnTo>
                <a:lnTo>
                  <a:pt x="1761028" y="2116688"/>
                </a:lnTo>
                <a:lnTo>
                  <a:pt x="1800087" y="2100455"/>
                </a:lnTo>
                <a:lnTo>
                  <a:pt x="1833675" y="2074746"/>
                </a:lnTo>
                <a:lnTo>
                  <a:pt x="1859885" y="2040660"/>
                </a:lnTo>
                <a:lnTo>
                  <a:pt x="1885802" y="1995770"/>
                </a:lnTo>
                <a:lnTo>
                  <a:pt x="1911719" y="1950879"/>
                </a:lnTo>
                <a:lnTo>
                  <a:pt x="1937636" y="1905989"/>
                </a:lnTo>
                <a:lnTo>
                  <a:pt x="1963553" y="1861099"/>
                </a:lnTo>
                <a:lnTo>
                  <a:pt x="1989470" y="1816209"/>
                </a:lnTo>
                <a:lnTo>
                  <a:pt x="2015387" y="1771319"/>
                </a:lnTo>
                <a:lnTo>
                  <a:pt x="2041304" y="1726429"/>
                </a:lnTo>
                <a:lnTo>
                  <a:pt x="2067221" y="1681538"/>
                </a:lnTo>
                <a:lnTo>
                  <a:pt x="2093138" y="1636649"/>
                </a:lnTo>
                <a:lnTo>
                  <a:pt x="2119055" y="1591759"/>
                </a:lnTo>
                <a:lnTo>
                  <a:pt x="2144972" y="1546869"/>
                </a:lnTo>
                <a:lnTo>
                  <a:pt x="2170889" y="1501979"/>
                </a:lnTo>
                <a:lnTo>
                  <a:pt x="2196806" y="1457089"/>
                </a:lnTo>
                <a:lnTo>
                  <a:pt x="2222723" y="1412200"/>
                </a:lnTo>
                <a:lnTo>
                  <a:pt x="2248640" y="1367310"/>
                </a:lnTo>
                <a:lnTo>
                  <a:pt x="2274557" y="1322421"/>
                </a:lnTo>
                <a:lnTo>
                  <a:pt x="2300474" y="1277532"/>
                </a:lnTo>
                <a:lnTo>
                  <a:pt x="2326391" y="1232643"/>
                </a:lnTo>
                <a:lnTo>
                  <a:pt x="2352309" y="1187754"/>
                </a:lnTo>
                <a:lnTo>
                  <a:pt x="2378226" y="1142865"/>
                </a:lnTo>
                <a:lnTo>
                  <a:pt x="2394646" y="1103118"/>
                </a:lnTo>
                <a:lnTo>
                  <a:pt x="2400120" y="1061171"/>
                </a:lnTo>
                <a:lnTo>
                  <a:pt x="2394646" y="1019225"/>
                </a:lnTo>
                <a:lnTo>
                  <a:pt x="2378226" y="979478"/>
                </a:lnTo>
                <a:lnTo>
                  <a:pt x="2352309" y="934589"/>
                </a:lnTo>
                <a:lnTo>
                  <a:pt x="2326391" y="889700"/>
                </a:lnTo>
                <a:lnTo>
                  <a:pt x="2300474" y="844811"/>
                </a:lnTo>
                <a:lnTo>
                  <a:pt x="2274557" y="799922"/>
                </a:lnTo>
                <a:lnTo>
                  <a:pt x="2248640" y="755032"/>
                </a:lnTo>
                <a:lnTo>
                  <a:pt x="2222723" y="710143"/>
                </a:lnTo>
                <a:lnTo>
                  <a:pt x="2196806" y="665254"/>
                </a:lnTo>
                <a:lnTo>
                  <a:pt x="2170889" y="620364"/>
                </a:lnTo>
                <a:lnTo>
                  <a:pt x="2144972" y="575475"/>
                </a:lnTo>
                <a:lnTo>
                  <a:pt x="2119055" y="530585"/>
                </a:lnTo>
                <a:lnTo>
                  <a:pt x="2093138" y="485696"/>
                </a:lnTo>
                <a:lnTo>
                  <a:pt x="2067221" y="440807"/>
                </a:lnTo>
                <a:lnTo>
                  <a:pt x="2041304" y="395917"/>
                </a:lnTo>
                <a:lnTo>
                  <a:pt x="2015387" y="351028"/>
                </a:lnTo>
                <a:lnTo>
                  <a:pt x="1989470" y="306138"/>
                </a:lnTo>
                <a:lnTo>
                  <a:pt x="1963553" y="261249"/>
                </a:lnTo>
                <a:lnTo>
                  <a:pt x="1937636" y="216360"/>
                </a:lnTo>
                <a:lnTo>
                  <a:pt x="1911719" y="171471"/>
                </a:lnTo>
                <a:lnTo>
                  <a:pt x="1885802" y="126582"/>
                </a:lnTo>
                <a:lnTo>
                  <a:pt x="1859885" y="81693"/>
                </a:lnTo>
                <a:lnTo>
                  <a:pt x="1833675" y="47601"/>
                </a:lnTo>
                <a:lnTo>
                  <a:pt x="1800087" y="21889"/>
                </a:lnTo>
                <a:lnTo>
                  <a:pt x="1761028" y="5655"/>
                </a:lnTo>
                <a:lnTo>
                  <a:pt x="1718403" y="0"/>
                </a:lnTo>
                <a:lnTo>
                  <a:pt x="681712" y="0"/>
                </a:lnTo>
                <a:lnTo>
                  <a:pt x="639086" y="5655"/>
                </a:lnTo>
                <a:lnTo>
                  <a:pt x="600027" y="21889"/>
                </a:lnTo>
                <a:lnTo>
                  <a:pt x="566440" y="47601"/>
                </a:lnTo>
                <a:lnTo>
                  <a:pt x="540229" y="81693"/>
                </a:lnTo>
                <a:lnTo>
                  <a:pt x="514312" y="126582"/>
                </a:lnTo>
                <a:lnTo>
                  <a:pt x="488395" y="171471"/>
                </a:lnTo>
                <a:lnTo>
                  <a:pt x="462478" y="216360"/>
                </a:lnTo>
                <a:lnTo>
                  <a:pt x="436561" y="261249"/>
                </a:lnTo>
                <a:lnTo>
                  <a:pt x="410644" y="306138"/>
                </a:lnTo>
                <a:lnTo>
                  <a:pt x="384727" y="351028"/>
                </a:lnTo>
                <a:lnTo>
                  <a:pt x="358810" y="395917"/>
                </a:lnTo>
                <a:lnTo>
                  <a:pt x="332892" y="440807"/>
                </a:lnTo>
                <a:lnTo>
                  <a:pt x="306975" y="485696"/>
                </a:lnTo>
                <a:lnTo>
                  <a:pt x="281058" y="530585"/>
                </a:lnTo>
                <a:lnTo>
                  <a:pt x="255140" y="575475"/>
                </a:lnTo>
                <a:lnTo>
                  <a:pt x="229223" y="620364"/>
                </a:lnTo>
                <a:lnTo>
                  <a:pt x="203305" y="665254"/>
                </a:lnTo>
                <a:lnTo>
                  <a:pt x="177387" y="710143"/>
                </a:lnTo>
                <a:lnTo>
                  <a:pt x="151470" y="755032"/>
                </a:lnTo>
                <a:lnTo>
                  <a:pt x="125552" y="799922"/>
                </a:lnTo>
                <a:lnTo>
                  <a:pt x="99633" y="844811"/>
                </a:lnTo>
                <a:lnTo>
                  <a:pt x="73715" y="889700"/>
                </a:lnTo>
                <a:lnTo>
                  <a:pt x="47797" y="934589"/>
                </a:lnTo>
                <a:lnTo>
                  <a:pt x="21878" y="979478"/>
                </a:lnTo>
                <a:lnTo>
                  <a:pt x="5469" y="1019225"/>
                </a:lnTo>
                <a:lnTo>
                  <a:pt x="0" y="1061171"/>
                </a:lnTo>
                <a:lnTo>
                  <a:pt x="5469" y="1103118"/>
                </a:lnTo>
                <a:lnTo>
                  <a:pt x="21878" y="1142865"/>
                </a:lnTo>
                <a:lnTo>
                  <a:pt x="47797" y="1187755"/>
                </a:lnTo>
                <a:lnTo>
                  <a:pt x="73715" y="1232645"/>
                </a:lnTo>
                <a:lnTo>
                  <a:pt x="99633" y="1277535"/>
                </a:lnTo>
                <a:lnTo>
                  <a:pt x="125552" y="1322425"/>
                </a:lnTo>
                <a:lnTo>
                  <a:pt x="151470" y="1367315"/>
                </a:lnTo>
                <a:lnTo>
                  <a:pt x="177387" y="1412205"/>
                </a:lnTo>
                <a:lnTo>
                  <a:pt x="203305" y="1457094"/>
                </a:lnTo>
                <a:lnTo>
                  <a:pt x="229223" y="1501984"/>
                </a:lnTo>
                <a:lnTo>
                  <a:pt x="255140" y="1546873"/>
                </a:lnTo>
                <a:lnTo>
                  <a:pt x="281058" y="1591763"/>
                </a:lnTo>
                <a:lnTo>
                  <a:pt x="306975" y="1636652"/>
                </a:lnTo>
                <a:lnTo>
                  <a:pt x="332892" y="1681542"/>
                </a:lnTo>
                <a:lnTo>
                  <a:pt x="358810" y="1726431"/>
                </a:lnTo>
                <a:lnTo>
                  <a:pt x="384727" y="1771321"/>
                </a:lnTo>
                <a:lnTo>
                  <a:pt x="410644" y="1816210"/>
                </a:lnTo>
                <a:lnTo>
                  <a:pt x="436561" y="1861100"/>
                </a:lnTo>
                <a:lnTo>
                  <a:pt x="462478" y="1905990"/>
                </a:lnTo>
                <a:lnTo>
                  <a:pt x="488395" y="1950880"/>
                </a:lnTo>
                <a:lnTo>
                  <a:pt x="514312" y="1995770"/>
                </a:lnTo>
                <a:lnTo>
                  <a:pt x="540229" y="2040660"/>
                </a:lnTo>
                <a:lnTo>
                  <a:pt x="566440" y="2074746"/>
                </a:lnTo>
                <a:lnTo>
                  <a:pt x="600027" y="2100455"/>
                </a:lnTo>
                <a:lnTo>
                  <a:pt x="639086" y="2116688"/>
                </a:lnTo>
                <a:lnTo>
                  <a:pt x="681712" y="2122343"/>
                </a:lnTo>
                <a:close/>
              </a:path>
            </a:pathLst>
          </a:custGeom>
          <a:noFill/>
          <a:ln w="12700">
            <a:solidFill>
              <a:srgbClr val="000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1">
            <a:extLst>
              <a:ext uri="{FF2B5EF4-FFF2-40B4-BE49-F238E27FC236}">
                <a16:creationId xmlns:a16="http://schemas.microsoft.com/office/drawing/2014/main" id="{7EA42D4D-8EB7-3F6A-60C3-19BFF7527C19}"/>
              </a:ext>
            </a:extLst>
          </p:cNvPr>
          <p:cNvSpPr txBox="1"/>
          <p:nvPr userDrawn="1"/>
        </p:nvSpPr>
        <p:spPr>
          <a:xfrm>
            <a:off x="8807793" y="9981644"/>
            <a:ext cx="2400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i="0" spc="-35" dirty="0">
                <a:solidFill>
                  <a:srgbClr val="000091"/>
                </a:solidFill>
                <a:latin typeface="Marianne" panose="02000000000000000000" pitchFamily="2" charset="0"/>
                <a:cs typeface="Arial"/>
              </a:rPr>
              <a:t>TYPES</a:t>
            </a:r>
            <a:r>
              <a:rPr sz="2400" b="1" i="0" spc="5" dirty="0">
                <a:solidFill>
                  <a:srgbClr val="000091"/>
                </a:solidFill>
                <a:latin typeface="Marianne" panose="02000000000000000000" pitchFamily="2" charset="0"/>
                <a:cs typeface="Arial"/>
              </a:rPr>
              <a:t> </a:t>
            </a:r>
            <a:r>
              <a:rPr sz="2400" b="1" i="0" dirty="0">
                <a:solidFill>
                  <a:srgbClr val="000091"/>
                </a:solidFill>
                <a:latin typeface="Marianne" panose="02000000000000000000" pitchFamily="2" charset="0"/>
                <a:cs typeface="Arial"/>
              </a:rPr>
              <a:t>DE</a:t>
            </a:r>
            <a:r>
              <a:rPr sz="2400" b="1" i="0" spc="5" dirty="0">
                <a:solidFill>
                  <a:srgbClr val="000091"/>
                </a:solidFill>
                <a:latin typeface="Marianne" panose="02000000000000000000" pitchFamily="2" charset="0"/>
                <a:cs typeface="Arial"/>
              </a:rPr>
              <a:t> </a:t>
            </a:r>
            <a:r>
              <a:rPr sz="2400" b="1" i="0" spc="-20" dirty="0">
                <a:solidFill>
                  <a:srgbClr val="000091"/>
                </a:solidFill>
                <a:latin typeface="Marianne" panose="02000000000000000000" pitchFamily="2" charset="0"/>
                <a:cs typeface="Arial"/>
              </a:rPr>
              <a:t>RETOUR</a:t>
            </a:r>
            <a:endParaRPr sz="2400" b="1" i="0" dirty="0">
              <a:solidFill>
                <a:srgbClr val="000091"/>
              </a:solidFill>
              <a:latin typeface="Marianne" panose="02000000000000000000" pitchFamily="2" charset="0"/>
              <a:cs typeface="Arial"/>
            </a:endParaRPr>
          </a:p>
        </p:txBody>
      </p:sp>
      <p:sp>
        <p:nvSpPr>
          <p:cNvPr id="72" name="object 8">
            <a:extLst>
              <a:ext uri="{FF2B5EF4-FFF2-40B4-BE49-F238E27FC236}">
                <a16:creationId xmlns:a16="http://schemas.microsoft.com/office/drawing/2014/main" id="{62EEB40A-9512-0A22-A42B-F1417067A069}"/>
              </a:ext>
            </a:extLst>
          </p:cNvPr>
          <p:cNvSpPr txBox="1"/>
          <p:nvPr userDrawn="1"/>
        </p:nvSpPr>
        <p:spPr>
          <a:xfrm>
            <a:off x="12111162" y="10166310"/>
            <a:ext cx="239689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i="0" spc="-10" dirty="0">
                <a:solidFill>
                  <a:srgbClr val="000091"/>
                </a:solidFill>
                <a:latin typeface="Marianne" panose="02000000000000000000" pitchFamily="2" charset="0"/>
                <a:cs typeface="Arial"/>
              </a:rPr>
              <a:t>ACTIVITÉS</a:t>
            </a:r>
            <a:endParaRPr sz="2400" b="1" i="0" dirty="0">
              <a:solidFill>
                <a:srgbClr val="000091"/>
              </a:solidFill>
              <a:latin typeface="Marianne" panose="02000000000000000000" pitchFamily="2" charset="0"/>
              <a:cs typeface="Arial"/>
            </a:endParaRPr>
          </a:p>
        </p:txBody>
      </p:sp>
      <p:sp>
        <p:nvSpPr>
          <p:cNvPr id="76" name="object 12">
            <a:extLst>
              <a:ext uri="{FF2B5EF4-FFF2-40B4-BE49-F238E27FC236}">
                <a16:creationId xmlns:a16="http://schemas.microsoft.com/office/drawing/2014/main" id="{7BFF6BD0-B5F0-34E6-337C-E19B353AC3EB}"/>
              </a:ext>
            </a:extLst>
          </p:cNvPr>
          <p:cNvSpPr/>
          <p:nvPr userDrawn="1"/>
        </p:nvSpPr>
        <p:spPr>
          <a:xfrm>
            <a:off x="12211058" y="7491316"/>
            <a:ext cx="2197100" cy="2197100"/>
          </a:xfrm>
          <a:custGeom>
            <a:avLst/>
            <a:gdLst/>
            <a:ahLst/>
            <a:cxnLst/>
            <a:rect l="l" t="t" r="r" b="b"/>
            <a:pathLst>
              <a:path w="2197100" h="2197100">
                <a:moveTo>
                  <a:pt x="2196833" y="1098416"/>
                </a:moveTo>
                <a:lnTo>
                  <a:pt x="1098416" y="2196833"/>
                </a:lnTo>
                <a:lnTo>
                  <a:pt x="0" y="1098416"/>
                </a:lnTo>
                <a:lnTo>
                  <a:pt x="1098416" y="0"/>
                </a:lnTo>
                <a:lnTo>
                  <a:pt x="2196833" y="1098416"/>
                </a:lnTo>
                <a:close/>
              </a:path>
            </a:pathLst>
          </a:custGeom>
          <a:noFill/>
          <a:ln w="12700">
            <a:solidFill>
              <a:srgbClr val="000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0">
            <a:extLst>
              <a:ext uri="{FF2B5EF4-FFF2-40B4-BE49-F238E27FC236}">
                <a16:creationId xmlns:a16="http://schemas.microsoft.com/office/drawing/2014/main" id="{1EB6ECE4-2E64-B6F2-E845-BD199851B1A0}"/>
              </a:ext>
            </a:extLst>
          </p:cNvPr>
          <p:cNvSpPr txBox="1"/>
          <p:nvPr userDrawn="1"/>
        </p:nvSpPr>
        <p:spPr>
          <a:xfrm>
            <a:off x="15760367" y="10166310"/>
            <a:ext cx="134374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i="0" spc="-10" dirty="0">
                <a:solidFill>
                  <a:srgbClr val="000091"/>
                </a:solidFill>
                <a:latin typeface="Marianne" panose="02000000000000000000" pitchFamily="2" charset="0"/>
                <a:cs typeface="Arial"/>
              </a:rPr>
              <a:t>LIEUX</a:t>
            </a:r>
            <a:endParaRPr sz="2400" b="1" i="0" dirty="0">
              <a:solidFill>
                <a:srgbClr val="000091"/>
              </a:solidFill>
              <a:latin typeface="Marianne" panose="02000000000000000000" pitchFamily="2" charset="0"/>
              <a:cs typeface="Arial"/>
            </a:endParaRPr>
          </a:p>
        </p:txBody>
      </p:sp>
      <p:sp>
        <p:nvSpPr>
          <p:cNvPr id="77" name="object 13">
            <a:extLst>
              <a:ext uri="{FF2B5EF4-FFF2-40B4-BE49-F238E27FC236}">
                <a16:creationId xmlns:a16="http://schemas.microsoft.com/office/drawing/2014/main" id="{54F815E3-1332-3350-022F-184366191D27}"/>
              </a:ext>
            </a:extLst>
          </p:cNvPr>
          <p:cNvSpPr/>
          <p:nvPr userDrawn="1"/>
        </p:nvSpPr>
        <p:spPr>
          <a:xfrm>
            <a:off x="15385442" y="7811265"/>
            <a:ext cx="2093595" cy="1402715"/>
          </a:xfrm>
          <a:custGeom>
            <a:avLst/>
            <a:gdLst/>
            <a:ahLst/>
            <a:cxnLst/>
            <a:rect l="l" t="t" r="r" b="b"/>
            <a:pathLst>
              <a:path w="2093594" h="1402714">
                <a:moveTo>
                  <a:pt x="0" y="0"/>
                </a:moveTo>
                <a:lnTo>
                  <a:pt x="2093444" y="0"/>
                </a:lnTo>
                <a:lnTo>
                  <a:pt x="2093444" y="1402679"/>
                </a:lnTo>
                <a:lnTo>
                  <a:pt x="0" y="140267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92911681-F198-F680-19AC-1B6F00A2617B}"/>
              </a:ext>
            </a:extLst>
          </p:cNvPr>
          <p:cNvSpPr txBox="1"/>
          <p:nvPr userDrawn="1"/>
        </p:nvSpPr>
        <p:spPr>
          <a:xfrm>
            <a:off x="1700220" y="1764580"/>
            <a:ext cx="2102167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spc="0" normalizeH="0" baseline="0" dirty="0">
                <a:ln>
                  <a:noFill/>
                </a:ln>
                <a:solidFill>
                  <a:srgbClr val="000091"/>
                </a:solidFill>
                <a:effectLst/>
                <a:uFillTx/>
                <a:latin typeface="Marianne" panose="02000000000000000000" pitchFamily="2" charset="0"/>
                <a:ea typeface="+mj-ea"/>
                <a:cs typeface="+mj-cs"/>
                <a:sym typeface="Helvetica"/>
              </a:rPr>
              <a:t>Principe du </a:t>
            </a:r>
            <a:r>
              <a:rPr kumimoji="0" lang="fr-FR" sz="3600" b="1" i="0" u="none" strike="noStrike" cap="none" spc="0" normalizeH="0" baseline="0" dirty="0" err="1">
                <a:ln>
                  <a:noFill/>
                </a:ln>
                <a:solidFill>
                  <a:srgbClr val="000091"/>
                </a:solidFill>
                <a:effectLst/>
                <a:uFillTx/>
                <a:latin typeface="Marianne" panose="02000000000000000000" pitchFamily="2" charset="0"/>
                <a:ea typeface="+mj-ea"/>
                <a:cs typeface="+mj-cs"/>
                <a:sym typeface="Helvetica"/>
              </a:rPr>
              <a:t>Haibu</a:t>
            </a:r>
            <a:endParaRPr kumimoji="0" lang="fr-FR" sz="3600" b="1" i="0" u="none" strike="noStrike" cap="none" spc="0" normalizeH="0" baseline="0" dirty="0">
              <a:ln>
                <a:noFill/>
              </a:ln>
              <a:solidFill>
                <a:srgbClr val="000091"/>
              </a:solidFill>
              <a:effectLst/>
              <a:uFillTx/>
              <a:latin typeface="Marianne" panose="02000000000000000000" pitchFamily="2" charset="0"/>
              <a:ea typeface="+mj-ea"/>
              <a:cs typeface="+mj-cs"/>
              <a:sym typeface="Helvetica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473BE13-F614-1AEC-2119-9F35A3425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90523" y="1457429"/>
            <a:ext cx="365177" cy="36517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98DEE37-06F6-A34A-0C80-D7F65A9BBCBF}"/>
              </a:ext>
            </a:extLst>
          </p:cNvPr>
          <p:cNvSpPr txBox="1"/>
          <p:nvPr userDrawn="1"/>
        </p:nvSpPr>
        <p:spPr>
          <a:xfrm>
            <a:off x="20561050" y="1410465"/>
            <a:ext cx="127770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91"/>
                </a:solidFill>
                <a:effectLst/>
                <a:uFillTx/>
                <a:latin typeface="Marianne" panose="02000000000000000000" pitchFamily="2" charset="0"/>
                <a:ea typeface="+mj-ea"/>
                <a:cs typeface="+mj-cs"/>
                <a:sym typeface="Helvetica"/>
              </a:rPr>
              <a:t>30 min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BD9FF52-6F31-70F2-5E56-10960737CA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21193" y="1881515"/>
            <a:ext cx="503836" cy="50383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73F9BB2-0B9C-69DE-9C5F-BCBE84253A3B}"/>
              </a:ext>
            </a:extLst>
          </p:cNvPr>
          <p:cNvSpPr txBox="1"/>
          <p:nvPr userDrawn="1"/>
        </p:nvSpPr>
        <p:spPr>
          <a:xfrm>
            <a:off x="20561049" y="1980092"/>
            <a:ext cx="185238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91"/>
                </a:solidFill>
                <a:effectLst/>
                <a:uFillTx/>
                <a:latin typeface="Marianne" panose="02000000000000000000" pitchFamily="2" charset="0"/>
                <a:ea typeface="+mj-ea"/>
                <a:cs typeface="+mj-cs"/>
                <a:sym typeface="Helvetica"/>
              </a:rPr>
              <a:t>Groupe de 3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2C9AE87-E446-1E04-544E-798098ABDB22}"/>
              </a:ext>
            </a:extLst>
          </p:cNvPr>
          <p:cNvCxnSpPr/>
          <p:nvPr userDrawn="1"/>
        </p:nvCxnSpPr>
        <p:spPr>
          <a:xfrm>
            <a:off x="19585172" y="1233377"/>
            <a:ext cx="0" cy="117753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135937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égende Hai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6B2324E8-9C6A-7738-4180-A718CA25F5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347" y="10105819"/>
            <a:ext cx="8915400" cy="13843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10DC8C-D7FA-C20B-D8BB-3238DE594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55" y="4896275"/>
            <a:ext cx="939800" cy="20574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E653375-E7E1-B598-7874-5AEB1103A6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61" y="4847165"/>
            <a:ext cx="939800" cy="20574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AA8A72A-76C0-4D5D-BE8D-F6D71F56C5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52" y="4896275"/>
            <a:ext cx="939800" cy="20574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93657E8-F6F8-E95F-F815-A0C2524D88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80" y="6167346"/>
            <a:ext cx="1371600" cy="13843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AB5D820-16D7-2C1B-888C-EE6725F4B4A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702" y="6153263"/>
            <a:ext cx="1371600" cy="13716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60E076C-CE15-641D-97E7-5D50A87030E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76" y="4140480"/>
            <a:ext cx="6184900" cy="14351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0693F27-3792-A7A4-13BD-03B06F1D55F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82" y="6167346"/>
            <a:ext cx="2971800" cy="13843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44F184C-4929-ECDD-24FA-BC483B0D91C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389" y="4812613"/>
            <a:ext cx="2032000" cy="18034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CE184A6-3490-DC4C-86BC-19DB977CF02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831" y="4812613"/>
            <a:ext cx="2032000" cy="1803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137D39B-21E3-6A1E-4FA4-344E1B33976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929" y="4833353"/>
            <a:ext cx="2032000" cy="18034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FCDB53F-E86F-63A9-D9B6-617CF607E2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01" y="9833454"/>
            <a:ext cx="1460500" cy="14605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518A6A1-A37E-4143-C548-59B1434C4D1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90" y="9843053"/>
            <a:ext cx="1460500" cy="14605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E9EB377-5F3D-279B-D7A4-CB243AE437B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84" y="9831485"/>
            <a:ext cx="1460500" cy="14605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624CE91-BA19-04E6-9C81-6B86B05FB16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82" y="9827044"/>
            <a:ext cx="1460500" cy="14605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A232C17-334B-053C-36E4-1A99A12EC83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3" y="9819245"/>
            <a:ext cx="1460500" cy="1460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20DA00B-FD17-12BD-4D6F-AC03FF4B4C1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18" y="4917192"/>
            <a:ext cx="939800" cy="2057400"/>
          </a:xfrm>
          <a:prstGeom prst="rect">
            <a:avLst/>
          </a:prstGeom>
        </p:spPr>
      </p:pic>
      <p:sp>
        <p:nvSpPr>
          <p:cNvPr id="3" name="object 12">
            <a:extLst>
              <a:ext uri="{FF2B5EF4-FFF2-40B4-BE49-F238E27FC236}">
                <a16:creationId xmlns:a16="http://schemas.microsoft.com/office/drawing/2014/main" id="{1A4569AB-298C-79EB-4FAC-A2CFC7B691FA}"/>
              </a:ext>
            </a:extLst>
          </p:cNvPr>
          <p:cNvSpPr txBox="1"/>
          <p:nvPr userDrawn="1"/>
        </p:nvSpPr>
        <p:spPr>
          <a:xfrm>
            <a:off x="7981286" y="210638"/>
            <a:ext cx="15708054" cy="597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1" algn="r">
              <a:lnSpc>
                <a:spcPct val="116100"/>
              </a:lnSpc>
              <a:spcBef>
                <a:spcPts val="100"/>
              </a:spcBef>
            </a:pPr>
            <a:r>
              <a:rPr lang="fr-FR" sz="3600" b="1" spc="-25" dirty="0" err="1">
                <a:solidFill>
                  <a:schemeClr val="bg1"/>
                </a:solidFill>
                <a:latin typeface="Marianne" panose="02000000000000000000" pitchFamily="2" charset="0"/>
                <a:cs typeface="Marianne-ExtraBold"/>
              </a:rPr>
              <a:t>Haibu</a:t>
            </a:r>
            <a:endParaRPr sz="3600" b="1" dirty="0">
              <a:solidFill>
                <a:schemeClr val="bg1"/>
              </a:solidFill>
              <a:latin typeface="Marianne" panose="02000000000000000000" pitchFamily="2" charset="0"/>
              <a:cs typeface="Marianne-ExtraBold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92D2493-1103-688D-9C58-F115ABF5A5BE}"/>
              </a:ext>
            </a:extLst>
          </p:cNvPr>
          <p:cNvSpPr txBox="1"/>
          <p:nvPr userDrawn="1"/>
        </p:nvSpPr>
        <p:spPr>
          <a:xfrm>
            <a:off x="8864039" y="5583615"/>
            <a:ext cx="1591512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Numérique +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66F0141-2571-500C-D083-BDA8BBA3CEE6}"/>
              </a:ext>
            </a:extLst>
          </p:cNvPr>
          <p:cNvSpPr txBox="1"/>
          <p:nvPr userDrawn="1"/>
        </p:nvSpPr>
        <p:spPr>
          <a:xfrm>
            <a:off x="10480740" y="5588160"/>
            <a:ext cx="1591512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Numérique -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9F06F59D-DA66-B176-E5CD-80D0ECDDFE8F}"/>
              </a:ext>
            </a:extLst>
          </p:cNvPr>
          <p:cNvSpPr txBox="1"/>
          <p:nvPr userDrawn="1"/>
        </p:nvSpPr>
        <p:spPr>
          <a:xfrm>
            <a:off x="13512538" y="5596379"/>
            <a:ext cx="1994718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Administratif -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F194F287-383E-24FF-543D-4C0F3CF5B13B}"/>
              </a:ext>
            </a:extLst>
          </p:cNvPr>
          <p:cNvSpPr txBox="1"/>
          <p:nvPr userDrawn="1"/>
        </p:nvSpPr>
        <p:spPr>
          <a:xfrm>
            <a:off x="11895837" y="5581167"/>
            <a:ext cx="1994718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Administratif +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FEED604-FDB4-CDF4-742D-EF9725D0723E}"/>
              </a:ext>
            </a:extLst>
          </p:cNvPr>
          <p:cNvSpPr txBox="1"/>
          <p:nvPr userDrawn="1"/>
        </p:nvSpPr>
        <p:spPr>
          <a:xfrm>
            <a:off x="19121307" y="5868317"/>
            <a:ext cx="113121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Problème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19DCD90-2E54-AC4C-49A4-6E43B147F799}"/>
              </a:ext>
            </a:extLst>
          </p:cNvPr>
          <p:cNvSpPr txBox="1"/>
          <p:nvPr userDrawn="1"/>
        </p:nvSpPr>
        <p:spPr>
          <a:xfrm>
            <a:off x="16994739" y="5714313"/>
            <a:ext cx="1131217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Idée &amp; bonne pratique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069387E7-2A63-02F7-3AA9-7A0EDE1D21E5}"/>
              </a:ext>
            </a:extLst>
          </p:cNvPr>
          <p:cNvSpPr txBox="1"/>
          <p:nvPr userDrawn="1"/>
        </p:nvSpPr>
        <p:spPr>
          <a:xfrm>
            <a:off x="21173123" y="5568092"/>
            <a:ext cx="1511612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Neutre</a:t>
            </a: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EA5861F4-85E1-93AD-8147-81DAF4C72CE0}"/>
              </a:ext>
            </a:extLst>
          </p:cNvPr>
          <p:cNvSpPr txBox="1"/>
          <p:nvPr userDrawn="1"/>
        </p:nvSpPr>
        <p:spPr>
          <a:xfrm>
            <a:off x="1894199" y="3233317"/>
            <a:ext cx="5916652" cy="532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fr-FR" sz="3200" b="1" i="0" spc="-25" dirty="0">
                <a:solidFill>
                  <a:srgbClr val="000091"/>
                </a:solidFill>
                <a:latin typeface="Marianne" panose="02000000000000000000" pitchFamily="2" charset="0"/>
                <a:cs typeface="Marianne"/>
              </a:rPr>
              <a:t>ACTEURS</a:t>
            </a:r>
            <a:endParaRPr sz="3200" b="1" i="0" dirty="0">
              <a:solidFill>
                <a:srgbClr val="000091"/>
              </a:solidFill>
              <a:latin typeface="Marianne" panose="02000000000000000000" pitchFamily="2" charset="0"/>
              <a:cs typeface="Marianne-ExtraBold"/>
            </a:endParaRPr>
          </a:p>
        </p:txBody>
      </p:sp>
      <p:sp>
        <p:nvSpPr>
          <p:cNvPr id="57" name="object 12">
            <a:extLst>
              <a:ext uri="{FF2B5EF4-FFF2-40B4-BE49-F238E27FC236}">
                <a16:creationId xmlns:a16="http://schemas.microsoft.com/office/drawing/2014/main" id="{A396A320-80F5-0361-C7BE-9CC3164D99C7}"/>
              </a:ext>
            </a:extLst>
          </p:cNvPr>
          <p:cNvSpPr txBox="1"/>
          <p:nvPr userDrawn="1"/>
        </p:nvSpPr>
        <p:spPr>
          <a:xfrm>
            <a:off x="9113926" y="3233316"/>
            <a:ext cx="5916652" cy="532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fr-FR" sz="3200" b="1" i="0" spc="-25" dirty="0">
                <a:solidFill>
                  <a:srgbClr val="000091"/>
                </a:solidFill>
                <a:latin typeface="Marianne" panose="02000000000000000000" pitchFamily="2" charset="0"/>
                <a:cs typeface="Marianne"/>
              </a:rPr>
              <a:t>ATTRIBUTS</a:t>
            </a:r>
            <a:endParaRPr sz="3200" b="1" i="0" dirty="0">
              <a:solidFill>
                <a:srgbClr val="000091"/>
              </a:solidFill>
              <a:latin typeface="Marianne" panose="02000000000000000000" pitchFamily="2" charset="0"/>
              <a:cs typeface="Marianne-ExtraBold"/>
            </a:endParaRPr>
          </a:p>
        </p:txBody>
      </p:sp>
      <p:sp>
        <p:nvSpPr>
          <p:cNvPr id="58" name="object 12">
            <a:extLst>
              <a:ext uri="{FF2B5EF4-FFF2-40B4-BE49-F238E27FC236}">
                <a16:creationId xmlns:a16="http://schemas.microsoft.com/office/drawing/2014/main" id="{E6FDE373-0C23-2EE0-9A9A-81E27C4B9201}"/>
              </a:ext>
            </a:extLst>
          </p:cNvPr>
          <p:cNvSpPr txBox="1"/>
          <p:nvPr userDrawn="1"/>
        </p:nvSpPr>
        <p:spPr>
          <a:xfrm>
            <a:off x="16725090" y="3233316"/>
            <a:ext cx="5916652" cy="532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fr-FR" sz="3200" b="1" i="0" spc="-25" dirty="0">
                <a:solidFill>
                  <a:srgbClr val="000091"/>
                </a:solidFill>
                <a:latin typeface="Marianne" panose="02000000000000000000" pitchFamily="2" charset="0"/>
                <a:cs typeface="Marianne"/>
              </a:rPr>
              <a:t>TYPES DE RETOURS</a:t>
            </a:r>
            <a:endParaRPr sz="3200" b="1" i="0" dirty="0">
              <a:solidFill>
                <a:srgbClr val="000091"/>
              </a:solidFill>
              <a:latin typeface="Marianne" panose="02000000000000000000" pitchFamily="2" charset="0"/>
              <a:cs typeface="Marianne-ExtraBold"/>
            </a:endParaRPr>
          </a:p>
        </p:txBody>
      </p:sp>
      <p:sp>
        <p:nvSpPr>
          <p:cNvPr id="59" name="object 12">
            <a:extLst>
              <a:ext uri="{FF2B5EF4-FFF2-40B4-BE49-F238E27FC236}">
                <a16:creationId xmlns:a16="http://schemas.microsoft.com/office/drawing/2014/main" id="{ABFC1061-17D8-9E63-7C6E-8E194132189B}"/>
              </a:ext>
            </a:extLst>
          </p:cNvPr>
          <p:cNvSpPr txBox="1"/>
          <p:nvPr userDrawn="1"/>
        </p:nvSpPr>
        <p:spPr>
          <a:xfrm>
            <a:off x="1987616" y="8951591"/>
            <a:ext cx="5916652" cy="532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fr-FR" sz="3200" b="1" i="0" spc="-25" dirty="0">
                <a:solidFill>
                  <a:srgbClr val="000091"/>
                </a:solidFill>
                <a:latin typeface="Marianne" panose="02000000000000000000" pitchFamily="2" charset="0"/>
                <a:cs typeface="Marianne"/>
              </a:rPr>
              <a:t>ACTIVITÉS</a:t>
            </a:r>
            <a:endParaRPr sz="3200" b="1" i="0" dirty="0">
              <a:solidFill>
                <a:srgbClr val="000091"/>
              </a:solidFill>
              <a:latin typeface="Marianne" panose="02000000000000000000" pitchFamily="2" charset="0"/>
              <a:cs typeface="Marianne-ExtraBold"/>
            </a:endParaRPr>
          </a:p>
        </p:txBody>
      </p:sp>
      <p:sp>
        <p:nvSpPr>
          <p:cNvPr id="60" name="object 12">
            <a:extLst>
              <a:ext uri="{FF2B5EF4-FFF2-40B4-BE49-F238E27FC236}">
                <a16:creationId xmlns:a16="http://schemas.microsoft.com/office/drawing/2014/main" id="{79762436-F932-683A-951E-C01D7638E802}"/>
              </a:ext>
            </a:extLst>
          </p:cNvPr>
          <p:cNvSpPr txBox="1"/>
          <p:nvPr userDrawn="1"/>
        </p:nvSpPr>
        <p:spPr>
          <a:xfrm>
            <a:off x="9185103" y="9010768"/>
            <a:ext cx="5916652" cy="532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fr-FR" sz="3200" b="1" i="0" spc="-25" dirty="0">
                <a:solidFill>
                  <a:srgbClr val="000091"/>
                </a:solidFill>
                <a:latin typeface="Marianne" panose="02000000000000000000" pitchFamily="2" charset="0"/>
                <a:cs typeface="Marianne"/>
              </a:rPr>
              <a:t>LIEU</a:t>
            </a:r>
            <a:endParaRPr sz="3200" b="1" i="0" dirty="0">
              <a:solidFill>
                <a:srgbClr val="000091"/>
              </a:solidFill>
              <a:latin typeface="Marianne" panose="02000000000000000000" pitchFamily="2" charset="0"/>
              <a:cs typeface="Marianne-ExtraBold"/>
            </a:endParaRPr>
          </a:p>
        </p:txBody>
      </p:sp>
      <p:sp>
        <p:nvSpPr>
          <p:cNvPr id="62" name="object 12">
            <a:extLst>
              <a:ext uri="{FF2B5EF4-FFF2-40B4-BE49-F238E27FC236}">
                <a16:creationId xmlns:a16="http://schemas.microsoft.com/office/drawing/2014/main" id="{5843036A-7CA9-16BF-7CD3-E95E687549BF}"/>
              </a:ext>
            </a:extLst>
          </p:cNvPr>
          <p:cNvSpPr txBox="1"/>
          <p:nvPr userDrawn="1"/>
        </p:nvSpPr>
        <p:spPr>
          <a:xfrm>
            <a:off x="16725090" y="8951590"/>
            <a:ext cx="5916652" cy="532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fr-FR" sz="3200" b="1" i="0" spc="-25" dirty="0">
                <a:solidFill>
                  <a:srgbClr val="000091"/>
                </a:solidFill>
                <a:latin typeface="Marianne" panose="02000000000000000000" pitchFamily="2" charset="0"/>
                <a:cs typeface="Marianne"/>
              </a:rPr>
              <a:t>CANAUX</a:t>
            </a:r>
            <a:endParaRPr sz="3200" b="1" i="0" dirty="0">
              <a:solidFill>
                <a:srgbClr val="000091"/>
              </a:solidFill>
              <a:latin typeface="Marianne" panose="02000000000000000000" pitchFamily="2" charset="0"/>
              <a:cs typeface="Marianne-ExtraBold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C2064276-C0D1-5E18-B551-92D7058FF6E8}"/>
              </a:ext>
            </a:extLst>
          </p:cNvPr>
          <p:cNvSpPr txBox="1"/>
          <p:nvPr userDrawn="1"/>
        </p:nvSpPr>
        <p:spPr>
          <a:xfrm>
            <a:off x="1700220" y="1764580"/>
            <a:ext cx="2102167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spc="0" normalizeH="0" baseline="0" dirty="0">
                <a:ln>
                  <a:noFill/>
                </a:ln>
                <a:solidFill>
                  <a:srgbClr val="000091"/>
                </a:solidFill>
                <a:effectLst/>
                <a:uFillTx/>
                <a:latin typeface="Marianne" panose="02000000000000000000" pitchFamily="2" charset="0"/>
                <a:ea typeface="+mj-ea"/>
                <a:cs typeface="+mj-cs"/>
                <a:sym typeface="Helvetica"/>
              </a:rPr>
              <a:t>Éléments du </a:t>
            </a:r>
            <a:r>
              <a:rPr kumimoji="0" lang="fr-FR" sz="3600" b="1" i="0" u="none" strike="noStrike" cap="none" spc="0" normalizeH="0" baseline="0" dirty="0" err="1">
                <a:ln>
                  <a:noFill/>
                </a:ln>
                <a:solidFill>
                  <a:srgbClr val="000091"/>
                </a:solidFill>
                <a:effectLst/>
                <a:uFillTx/>
                <a:latin typeface="Marianne" panose="02000000000000000000" pitchFamily="2" charset="0"/>
                <a:ea typeface="+mj-ea"/>
                <a:cs typeface="+mj-cs"/>
                <a:sym typeface="Helvetica"/>
              </a:rPr>
              <a:t>Haibu</a:t>
            </a:r>
            <a:endParaRPr kumimoji="0" lang="fr-FR" sz="3600" b="1" i="0" u="none" strike="noStrike" cap="none" spc="0" normalizeH="0" baseline="0" dirty="0">
              <a:ln>
                <a:noFill/>
              </a:ln>
              <a:solidFill>
                <a:srgbClr val="000091"/>
              </a:solidFill>
              <a:effectLst/>
              <a:uFillTx/>
              <a:latin typeface="Marianne" panose="02000000000000000000" pitchFamily="2" charset="0"/>
              <a:ea typeface="+mj-ea"/>
              <a:cs typeface="+mj-cs"/>
              <a:sym typeface="Helvetica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D705DBC4-DB4A-DB1D-111E-D5C8C6EDC79A}"/>
              </a:ext>
            </a:extLst>
          </p:cNvPr>
          <p:cNvSpPr txBox="1"/>
          <p:nvPr userDrawn="1"/>
        </p:nvSpPr>
        <p:spPr>
          <a:xfrm>
            <a:off x="1874131" y="5750265"/>
            <a:ext cx="939801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CnFS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7EEC091-2ABE-A0D8-EE46-4800F0E953D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514" y="4902983"/>
            <a:ext cx="952500" cy="2057400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2F882F72-80EC-16D5-8B91-399DA1A4DB4A}"/>
              </a:ext>
            </a:extLst>
          </p:cNvPr>
          <p:cNvSpPr txBox="1"/>
          <p:nvPr userDrawn="1"/>
        </p:nvSpPr>
        <p:spPr>
          <a:xfrm>
            <a:off x="3108379" y="5747139"/>
            <a:ext cx="939801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Usager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B37B109-3D7A-AE53-9DB3-D58505568A2D}"/>
              </a:ext>
            </a:extLst>
          </p:cNvPr>
          <p:cNvSpPr txBox="1"/>
          <p:nvPr userDrawn="1"/>
        </p:nvSpPr>
        <p:spPr>
          <a:xfrm>
            <a:off x="5568331" y="5750264"/>
            <a:ext cx="93980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Partenaire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F2B4EEC-3958-538B-073B-6EA622D455AC}"/>
              </a:ext>
            </a:extLst>
          </p:cNvPr>
          <p:cNvSpPr txBox="1"/>
          <p:nvPr userDrawn="1"/>
        </p:nvSpPr>
        <p:spPr>
          <a:xfrm>
            <a:off x="4299665" y="5784956"/>
            <a:ext cx="939801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Agent FS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15BB9C4-F1F7-EFD7-BA80-F79168270FAC}"/>
              </a:ext>
            </a:extLst>
          </p:cNvPr>
          <p:cNvSpPr txBox="1"/>
          <p:nvPr userDrawn="1"/>
        </p:nvSpPr>
        <p:spPr>
          <a:xfrm>
            <a:off x="6865246" y="5750263"/>
            <a:ext cx="939801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Autre…</a:t>
            </a:r>
          </a:p>
        </p:txBody>
      </p:sp>
      <p:pic>
        <p:nvPicPr>
          <p:cNvPr id="88" name="Image 87">
            <a:extLst>
              <a:ext uri="{FF2B5EF4-FFF2-40B4-BE49-F238E27FC236}">
                <a16:creationId xmlns:a16="http://schemas.microsoft.com/office/drawing/2014/main" id="{0F591462-E2B6-92C0-23EE-EC49045B933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859696" y="10088654"/>
            <a:ext cx="2567466" cy="1576068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E86264BA-88FB-79BA-DFED-CE1D4D761942}"/>
              </a:ext>
            </a:extLst>
          </p:cNvPr>
          <p:cNvSpPr txBox="1"/>
          <p:nvPr userDrawn="1"/>
        </p:nvSpPr>
        <p:spPr>
          <a:xfrm>
            <a:off x="11577820" y="11028346"/>
            <a:ext cx="113121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Lieu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D02C6E97-EEC0-6C6E-2B9E-D5CBCB8F2FF3}"/>
              </a:ext>
            </a:extLst>
          </p:cNvPr>
          <p:cNvSpPr txBox="1"/>
          <p:nvPr userDrawn="1"/>
        </p:nvSpPr>
        <p:spPr>
          <a:xfrm>
            <a:off x="876419" y="11467773"/>
            <a:ext cx="1827593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Entretien individuel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54690620-0762-CA0A-4FD3-562604C2138E}"/>
              </a:ext>
            </a:extLst>
          </p:cNvPr>
          <p:cNvSpPr txBox="1"/>
          <p:nvPr userDrawn="1"/>
        </p:nvSpPr>
        <p:spPr>
          <a:xfrm>
            <a:off x="2897358" y="11360051"/>
            <a:ext cx="93980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Atelier collectif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698ABD10-FC64-BE38-C233-F4F1EE451C68}"/>
              </a:ext>
            </a:extLst>
          </p:cNvPr>
          <p:cNvSpPr txBox="1"/>
          <p:nvPr userDrawn="1"/>
        </p:nvSpPr>
        <p:spPr>
          <a:xfrm>
            <a:off x="4159063" y="11467773"/>
            <a:ext cx="1573758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Communication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C2CC9975-067D-CD2E-AE08-B4A77F8EDD9A}"/>
              </a:ext>
            </a:extLst>
          </p:cNvPr>
          <p:cNvSpPr txBox="1"/>
          <p:nvPr userDrawn="1"/>
        </p:nvSpPr>
        <p:spPr>
          <a:xfrm>
            <a:off x="5763783" y="11360051"/>
            <a:ext cx="1515116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Recherche d’information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CDF3C9D3-458F-AE59-7835-70816787E134}"/>
              </a:ext>
            </a:extLst>
          </p:cNvPr>
          <p:cNvSpPr txBox="1"/>
          <p:nvPr userDrawn="1"/>
        </p:nvSpPr>
        <p:spPr>
          <a:xfrm>
            <a:off x="7465098" y="11467773"/>
            <a:ext cx="1266568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arianne Light" panose="02000000000000000000" pitchFamily="2" charset="0"/>
                <a:ea typeface="+mj-ea"/>
                <a:cs typeface="+mj-cs"/>
                <a:sym typeface="Helvetica"/>
              </a:rPr>
              <a:t>Autre</a:t>
            </a:r>
          </a:p>
        </p:txBody>
      </p:sp>
    </p:spTree>
    <p:extLst>
      <p:ext uri="{BB962C8B-B14F-4D97-AF65-F5344CB8AC3E}">
        <p14:creationId xmlns:p14="http://schemas.microsoft.com/office/powerpoint/2010/main" val="17761397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Hai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EECDE-EE3C-427B-AF2B-94CC5F423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Exemple d’utilisation </a:t>
            </a:r>
            <a:r>
              <a:rPr lang="fr-FR" dirty="0" err="1"/>
              <a:t>Haibu</a:t>
            </a:r>
            <a:r>
              <a:rPr lang="fr-FR" dirty="0"/>
              <a:t>: </a:t>
            </a:r>
            <a:r>
              <a:rPr lang="fr-FR" b="1" dirty="0">
                <a:solidFill>
                  <a:srgbClr val="00008A"/>
                </a:solidFill>
                <a:effectLst/>
                <a:latin typeface="Marianne" panose="02000000000000000000" pitchFamily="2" charset="0"/>
              </a:rPr>
              <a:t>Effectuer un diagnostic de la maturité numérique de l’usager</a:t>
            </a:r>
            <a:r>
              <a:rPr lang="fr-FR" dirty="0"/>
              <a:t> 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1A4569AB-298C-79EB-4FAC-A2CFC7B691FA}"/>
              </a:ext>
            </a:extLst>
          </p:cNvPr>
          <p:cNvSpPr txBox="1"/>
          <p:nvPr userDrawn="1"/>
        </p:nvSpPr>
        <p:spPr>
          <a:xfrm>
            <a:off x="7981286" y="210638"/>
            <a:ext cx="15708054" cy="597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1" algn="r">
              <a:lnSpc>
                <a:spcPct val="116100"/>
              </a:lnSpc>
              <a:spcBef>
                <a:spcPts val="100"/>
              </a:spcBef>
            </a:pPr>
            <a:r>
              <a:rPr lang="fr-FR" sz="3600" b="1" spc="-25" dirty="0" err="1">
                <a:solidFill>
                  <a:schemeClr val="bg1"/>
                </a:solidFill>
                <a:latin typeface="Marianne" panose="02000000000000000000" pitchFamily="2" charset="0"/>
                <a:cs typeface="Marianne-ExtraBold"/>
              </a:rPr>
              <a:t>Haibu</a:t>
            </a:r>
            <a:endParaRPr sz="3600" b="1" dirty="0">
              <a:solidFill>
                <a:schemeClr val="bg1"/>
              </a:solidFill>
              <a:latin typeface="Marianne" panose="02000000000000000000" pitchFamily="2" charset="0"/>
              <a:cs typeface="Marianne-ExtraBold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28AB6C-26F3-DE21-2212-798B43E75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56" y="2879156"/>
            <a:ext cx="19659600" cy="89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4121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Haib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EECDE-EE3C-427B-AF2B-94CC5F423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Exemple titre: </a:t>
            </a:r>
            <a:r>
              <a:rPr lang="fr-FR" b="1" dirty="0">
                <a:solidFill>
                  <a:srgbClr val="00008A"/>
                </a:solidFill>
                <a:effectLst/>
                <a:latin typeface="Marianne" panose="02000000000000000000" pitchFamily="2" charset="0"/>
              </a:rPr>
              <a:t>Effectuer un diagnostic de la maturité numérique de l’usager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13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eiller-numerique.gouv.fr/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6">
            <a:extLst>
              <a:ext uri="{FF2B5EF4-FFF2-40B4-BE49-F238E27FC236}">
                <a16:creationId xmlns:a16="http://schemas.microsoft.com/office/drawing/2014/main" id="{FDEE982A-63A9-F78D-83A9-390460BFE47C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92752" y="392400"/>
            <a:ext cx="1934693" cy="818176"/>
          </a:xfrm>
          <a:prstGeom prst="rect">
            <a:avLst/>
          </a:prstGeom>
        </p:spPr>
      </p:pic>
      <p:pic>
        <p:nvPicPr>
          <p:cNvPr id="10" name="object 5">
            <a:extLst>
              <a:ext uri="{FF2B5EF4-FFF2-40B4-BE49-F238E27FC236}">
                <a16:creationId xmlns:a16="http://schemas.microsoft.com/office/drawing/2014/main" id="{639EE321-3330-3023-5CDD-D52AB21DA16C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9920" y="12568670"/>
            <a:ext cx="4942527" cy="728508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A6FE4999-CBBE-0399-43B9-229C7C64740C}"/>
              </a:ext>
            </a:extLst>
          </p:cNvPr>
          <p:cNvSpPr txBox="1"/>
          <p:nvPr userDrawn="1"/>
        </p:nvSpPr>
        <p:spPr>
          <a:xfrm>
            <a:off x="392750" y="13034225"/>
            <a:ext cx="9655722" cy="26282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lnSpc>
                <a:spcPct val="156200"/>
              </a:lnSpc>
              <a:spcBef>
                <a:spcPts val="100"/>
              </a:spcBef>
            </a:pPr>
            <a:r>
              <a:rPr sz="1199" dirty="0">
                <a:solidFill>
                  <a:srgbClr val="1D1D1D"/>
                </a:solidFill>
                <a:latin typeface="Marianne Light" panose="02000000000000000000" pitchFamily="2" charset="0"/>
                <a:cs typeface="Arial"/>
              </a:rPr>
              <a:t>Opération</a:t>
            </a:r>
            <a:r>
              <a:rPr sz="1199" spc="-5" dirty="0">
                <a:solidFill>
                  <a:srgbClr val="1D1D1D"/>
                </a:solidFill>
                <a:latin typeface="Marianne Light" panose="02000000000000000000" pitchFamily="2" charset="0"/>
                <a:cs typeface="Arial"/>
              </a:rPr>
              <a:t> </a:t>
            </a:r>
            <a:r>
              <a:rPr sz="1199" dirty="0">
                <a:solidFill>
                  <a:srgbClr val="1D1D1D"/>
                </a:solidFill>
                <a:latin typeface="Marianne Light" panose="02000000000000000000" pitchFamily="2" charset="0"/>
                <a:cs typeface="Arial"/>
              </a:rPr>
              <a:t>soutenue par l'État</a:t>
            </a:r>
            <a:r>
              <a:rPr sz="1199" spc="-5" dirty="0">
                <a:solidFill>
                  <a:srgbClr val="1D1D1D"/>
                </a:solidFill>
                <a:latin typeface="Marianne Light" panose="02000000000000000000" pitchFamily="2" charset="0"/>
                <a:cs typeface="Arial"/>
              </a:rPr>
              <a:t> </a:t>
            </a:r>
            <a:r>
              <a:rPr sz="1199" dirty="0">
                <a:solidFill>
                  <a:srgbClr val="1D1D1D"/>
                </a:solidFill>
                <a:latin typeface="Marianne Light" panose="02000000000000000000" pitchFamily="2" charset="0"/>
                <a:cs typeface="Arial"/>
              </a:rPr>
              <a:t>dans le cadre du dispositif</a:t>
            </a:r>
            <a:r>
              <a:rPr sz="1199" spc="-5" dirty="0">
                <a:solidFill>
                  <a:srgbClr val="1D1D1D"/>
                </a:solidFill>
                <a:latin typeface="Marianne Light" panose="02000000000000000000" pitchFamily="2" charset="0"/>
                <a:cs typeface="Arial"/>
              </a:rPr>
              <a:t> </a:t>
            </a:r>
            <a:r>
              <a:rPr sz="1199" dirty="0">
                <a:solidFill>
                  <a:srgbClr val="1D1D1D"/>
                </a:solidFill>
                <a:latin typeface="Marianne Light" panose="02000000000000000000" pitchFamily="2" charset="0"/>
                <a:cs typeface="Arial"/>
              </a:rPr>
              <a:t>Conseiller numérique France </a:t>
            </a:r>
            <a:r>
              <a:rPr sz="1199" spc="-11" dirty="0">
                <a:solidFill>
                  <a:srgbClr val="1D1D1D"/>
                </a:solidFill>
                <a:latin typeface="Marianne Light" panose="02000000000000000000" pitchFamily="2" charset="0"/>
                <a:cs typeface="Arial"/>
              </a:rPr>
              <a:t>Services </a:t>
            </a:r>
            <a:r>
              <a:rPr sz="1199" spc="-11" dirty="0">
                <a:solidFill>
                  <a:srgbClr val="1D1D1D"/>
                </a:solidFill>
                <a:latin typeface="Marianne Light" panose="02000000000000000000" pitchFamily="2" charset="0"/>
                <a:cs typeface="Arial"/>
                <a:hlinkClick r:id="rId8"/>
              </a:rPr>
              <a:t>www.conseiller-numerique.gouv.fr</a:t>
            </a:r>
            <a:endParaRPr sz="1199" dirty="0">
              <a:latin typeface="Marianne Light" panose="02000000000000000000" pitchFamily="2" charset="0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99CFD69-0F3C-5150-F144-06029CF8FFBD}"/>
              </a:ext>
            </a:extLst>
          </p:cNvPr>
          <p:cNvSpPr/>
          <p:nvPr userDrawn="1"/>
        </p:nvSpPr>
        <p:spPr>
          <a:xfrm>
            <a:off x="6804837" y="-17829"/>
            <a:ext cx="17576087" cy="1054021"/>
          </a:xfrm>
          <a:custGeom>
            <a:avLst/>
            <a:gdLst/>
            <a:ahLst/>
            <a:cxnLst/>
            <a:rect l="l" t="t" r="r" b="b"/>
            <a:pathLst>
              <a:path w="7620000" h="533400">
                <a:moveTo>
                  <a:pt x="7620000" y="0"/>
                </a:moveTo>
                <a:lnTo>
                  <a:pt x="0" y="0"/>
                </a:lnTo>
                <a:lnTo>
                  <a:pt x="444500" y="533400"/>
                </a:lnTo>
                <a:lnTo>
                  <a:pt x="7620000" y="533400"/>
                </a:lnTo>
                <a:lnTo>
                  <a:pt x="7620000" y="0"/>
                </a:lnTo>
                <a:close/>
              </a:path>
            </a:pathLst>
          </a:custGeom>
          <a:solidFill>
            <a:srgbClr val="3A5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0917BD33-4726-16D3-F9AD-2B93FACA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11" y="1579816"/>
            <a:ext cx="21021675" cy="1054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A66083C-E8CC-8609-0759-DE54081B0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4812" y="3623685"/>
            <a:ext cx="210216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1" r:id="rId3"/>
    <p:sldLayoutId id="2147483660" r:id="rId4"/>
  </p:sldLayoutIdLst>
  <p:transition spd="med"/>
  <p:txStyles>
    <p:titleStyle>
      <a:lvl1pPr marL="0" marR="0" indent="0" algn="ctr" defTabSz="18291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91"/>
          </a:solidFill>
          <a:uFillTx/>
          <a:latin typeface="Marianne" panose="02000000000000000000" pitchFamily="2" charset="0"/>
          <a:ea typeface="+mn-ea"/>
          <a:cs typeface="+mn-cs"/>
          <a:sym typeface="Calibri"/>
        </a:defRPr>
      </a:lvl1pPr>
      <a:lvl2pPr marL="0" marR="0" indent="0" algn="ctr" defTabSz="18291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18291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18291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18291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18291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18291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18291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18291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1829199" rtl="0" latinLnBrk="0">
        <a:lnSpc>
          <a:spcPct val="90000"/>
        </a:lnSpc>
        <a:spcBef>
          <a:spcPts val="2001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Marianne Light" panose="02000000000000000000" pitchFamily="2" charset="0"/>
          <a:ea typeface="+mn-ea"/>
          <a:cs typeface="+mn-cs"/>
          <a:sym typeface="Calibri"/>
        </a:defRPr>
      </a:lvl1pPr>
      <a:lvl2pPr marL="0" marR="0" indent="0" algn="l" defTabSz="1829199" rtl="0" latinLnBrk="0">
        <a:lnSpc>
          <a:spcPct val="90000"/>
        </a:lnSpc>
        <a:spcBef>
          <a:spcPts val="2001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Marianne Light" panose="02000000000000000000" pitchFamily="2" charset="0"/>
          <a:ea typeface="+mn-ea"/>
          <a:cs typeface="+mn-cs"/>
          <a:sym typeface="Calibri"/>
        </a:defRPr>
      </a:lvl2pPr>
      <a:lvl3pPr marL="0" marR="0" indent="0" algn="l" defTabSz="1829199" rtl="0" latinLnBrk="0">
        <a:lnSpc>
          <a:spcPct val="90000"/>
        </a:lnSpc>
        <a:spcBef>
          <a:spcPts val="2001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Marianne Light" panose="02000000000000000000" pitchFamily="2" charset="0"/>
          <a:ea typeface="+mn-ea"/>
          <a:cs typeface="+mn-cs"/>
          <a:sym typeface="Calibri"/>
        </a:defRPr>
      </a:lvl3pPr>
      <a:lvl4pPr marL="0" marR="0" indent="0" algn="l" defTabSz="1829199" rtl="0" latinLnBrk="0">
        <a:lnSpc>
          <a:spcPct val="90000"/>
        </a:lnSpc>
        <a:spcBef>
          <a:spcPts val="2001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Marianne Light" panose="02000000000000000000" pitchFamily="2" charset="0"/>
          <a:ea typeface="+mn-ea"/>
          <a:cs typeface="+mn-cs"/>
          <a:sym typeface="Calibri"/>
        </a:defRPr>
      </a:lvl4pPr>
      <a:lvl5pPr marL="0" marR="0" indent="0" algn="l" defTabSz="1829199" rtl="0" latinLnBrk="0">
        <a:lnSpc>
          <a:spcPct val="90000"/>
        </a:lnSpc>
        <a:spcBef>
          <a:spcPts val="2001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Marianne Light" panose="02000000000000000000" pitchFamily="2" charset="0"/>
          <a:ea typeface="+mn-ea"/>
          <a:cs typeface="+mn-cs"/>
          <a:sym typeface="Calibri"/>
        </a:defRPr>
      </a:lvl5pPr>
      <a:lvl6pPr marL="0" marR="0" indent="0" algn="ctr" defTabSz="1829199" rtl="0" latinLnBrk="0">
        <a:lnSpc>
          <a:spcPct val="90000"/>
        </a:lnSpc>
        <a:spcBef>
          <a:spcPts val="2001"/>
        </a:spcBef>
        <a:spcAft>
          <a:spcPts val="0"/>
        </a:spcAft>
        <a:buClrTx/>
        <a:buSzTx/>
        <a:buFontTx/>
        <a:buNone/>
        <a:tabLst/>
        <a:defRPr sz="47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1829199" rtl="0" latinLnBrk="0">
        <a:lnSpc>
          <a:spcPct val="90000"/>
        </a:lnSpc>
        <a:spcBef>
          <a:spcPts val="2001"/>
        </a:spcBef>
        <a:spcAft>
          <a:spcPts val="0"/>
        </a:spcAft>
        <a:buClrTx/>
        <a:buSzTx/>
        <a:buFontTx/>
        <a:buNone/>
        <a:tabLst/>
        <a:defRPr sz="47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1829199" rtl="0" latinLnBrk="0">
        <a:lnSpc>
          <a:spcPct val="90000"/>
        </a:lnSpc>
        <a:spcBef>
          <a:spcPts val="2001"/>
        </a:spcBef>
        <a:spcAft>
          <a:spcPts val="0"/>
        </a:spcAft>
        <a:buClrTx/>
        <a:buSzTx/>
        <a:buFontTx/>
        <a:buNone/>
        <a:tabLst/>
        <a:defRPr sz="47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1829199" rtl="0" latinLnBrk="0">
        <a:lnSpc>
          <a:spcPct val="90000"/>
        </a:lnSpc>
        <a:spcBef>
          <a:spcPts val="2001"/>
        </a:spcBef>
        <a:spcAft>
          <a:spcPts val="0"/>
        </a:spcAft>
        <a:buClrTx/>
        <a:buSzTx/>
        <a:buFontTx/>
        <a:buNone/>
        <a:tabLst/>
        <a:defRPr sz="47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5459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6544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66656-68AD-0827-4F3C-B5C60CB6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A3CF6C-1B3F-C73A-17A1-249204A96E35}"/>
              </a:ext>
            </a:extLst>
          </p:cNvPr>
          <p:cNvSpPr txBox="1"/>
          <p:nvPr/>
        </p:nvSpPr>
        <p:spPr>
          <a:xfrm>
            <a:off x="10829365" y="7082118"/>
            <a:ext cx="92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151861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BE2B79B-D572-08F3-DCCA-8D6F08544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20" y="1787599"/>
            <a:ext cx="1136474" cy="248668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E86B5D9-6C78-9291-C7E9-D916DF890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10" y="1787599"/>
            <a:ext cx="1152114" cy="2486689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47224484-D1F0-BEBC-CC0F-36C4BC3A3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46" y="1787599"/>
            <a:ext cx="1136474" cy="248668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132F170-CE00-6B50-6A5D-705EE8AB2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28" y="1787598"/>
            <a:ext cx="1141687" cy="2486689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A65330EA-77A4-A9FE-5568-FB3A7EDE0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924" y="1787597"/>
            <a:ext cx="1136474" cy="248668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0D9EB7C-B455-4ADA-0958-6DAE6B7E5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6" y="5364569"/>
            <a:ext cx="2227078" cy="2227078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F5A3C36A-6F58-6E40-EA47-7016CA644B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10" y="5364569"/>
            <a:ext cx="2227078" cy="222707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A5CED392-28E8-434D-A583-7FB502DAF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74" y="5364569"/>
            <a:ext cx="2227078" cy="2227078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3CC19192-03C1-0E66-10B0-4682215C2E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38" y="5364569"/>
            <a:ext cx="2227078" cy="2227078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A55CE0A-06E3-BB49-5455-34A23E4993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02" y="5335551"/>
            <a:ext cx="2227078" cy="2227078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2EF39CCE-EC27-A2C0-40E8-D96747F41A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6" y="8133907"/>
            <a:ext cx="2227078" cy="1521837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691EE938-F2BD-A7BF-B2A0-7FB482FD76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79" y="8133907"/>
            <a:ext cx="2233889" cy="152183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60952EA3-3C14-0819-1D53-E80B8D6DEF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23" y="8133907"/>
            <a:ext cx="2238543" cy="1521837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2AB8C3C7-2904-A114-454D-DCB83F8BF2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244" y="8133907"/>
            <a:ext cx="2474023" cy="1521836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6D5F0785-C266-79A3-1824-B4700D48CD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7" y="10192676"/>
            <a:ext cx="2514787" cy="2227078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9BF97BDF-1595-DC1E-CE98-07A90EBBED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10" y="10192676"/>
            <a:ext cx="2514787" cy="2232406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BF6B2F09-350C-2DAC-4018-FA048C9011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078" y="1800527"/>
            <a:ext cx="1664958" cy="1664958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BBABF018-8816-685A-941D-03DBDEDDBB5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145" y="1805764"/>
            <a:ext cx="1664958" cy="1670194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282212CE-FB71-D6E1-DA10-BD45808AD9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798" y="1800527"/>
            <a:ext cx="1664958" cy="1664958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B80A40AC-7DB4-89CB-BEFF-D5B41F5E6E3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518" y="1787597"/>
            <a:ext cx="1664959" cy="1664959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D7D67B97-F209-99F9-C11F-EDE5B41A8BB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898" y="3796344"/>
            <a:ext cx="1664958" cy="1664958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2C33790-F91D-CD88-14D3-FA96652A5FA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078" y="3796344"/>
            <a:ext cx="1661246" cy="1656038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C6FB963F-4F2B-F94A-18C9-88CF6AC87D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562" y="3796344"/>
            <a:ext cx="1670194" cy="1664958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6BA4B1AB-D58F-1C03-B77F-39B88FD9CA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519" y="3796344"/>
            <a:ext cx="1664958" cy="166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617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{7EA811DC-C738-0E47-BA44-12DA3CC4E9F7}tf16401369</Template>
  <TotalTime>9157</TotalTime>
  <Words>0</Words>
  <Application>Microsoft Macintosh PowerPoint</Application>
  <PresentationFormat>Personnalisé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Calibri</vt:lpstr>
      <vt:lpstr>Calibri Light</vt:lpstr>
      <vt:lpstr>Helvetica</vt:lpstr>
      <vt:lpstr>Marianne</vt:lpstr>
      <vt:lpstr>Marianne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Victor VINCENT</cp:lastModifiedBy>
  <cp:revision>123</cp:revision>
  <dcterms:modified xsi:type="dcterms:W3CDTF">2022-07-12T14:59:51Z</dcterms:modified>
</cp:coreProperties>
</file>