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24371300" cy="13716000"/>
  <p:notesSz cx="6858000" cy="9144000"/>
  <p:defaultTextStyle>
    <a:defPPr marL="0" marR="0" indent="0" algn="l" defTabSz="914149" rtl="0" fontAlgn="auto" latinLnBrk="1"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defRPr>
    </a:defPPr>
    <a:lvl1pPr marL="0" marR="0" indent="0" algn="l" defTabSz="457074"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074"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074"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074"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074"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074"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074"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074"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074" rtl="0" fontAlgn="auto" latinLnBrk="0" hangingPunct="0">
      <a:lnSpc>
        <a:spcPct val="100000"/>
      </a:lnSpc>
      <a:spcBef>
        <a:spcPts val="0"/>
      </a:spcBef>
      <a:spcAft>
        <a:spcPts val="0"/>
      </a:spcAft>
      <a:buClrTx/>
      <a:buSzTx/>
      <a:buFontTx/>
      <a:buNone/>
      <a:tabLst/>
      <a:defRPr kumimoji="0" sz="1799" b="0" i="0" u="none" strike="noStrike" cap="none" spc="0" normalizeH="0" baseline="0">
        <a:ln>
          <a:noFill/>
        </a:ln>
        <a:solidFill>
          <a:srgbClr val="000000"/>
        </a:solidFill>
        <a:effectLst/>
        <a:uFillTx/>
        <a:latin typeface="+mj-lt"/>
        <a:ea typeface="+mj-ea"/>
        <a:cs typeface="+mj-cs"/>
        <a:sym typeface="Helvetica"/>
      </a:defRPr>
    </a:lvl9pPr>
  </p:defaultTextStyle>
  <p:extLst>
    <p:ext uri="{521415D9-36F7-43E2-AB2F-B90AF26B5E84}">
      <p14:sectionLst xmlns:p14="http://schemas.microsoft.com/office/powerpoint/2010/main">
        <p14:section name="Section par défaut" id="{70EAB8AD-BECF-D846-986E-EDC5ACF57158}">
          <p14:sldIdLst>
            <p14:sldId id="256"/>
            <p14:sldId id="257"/>
            <p14:sldId id="258"/>
            <p14:sldId id="259"/>
            <p14:sldId id="260"/>
            <p14:sldId id="261"/>
          </p14:sldIdLst>
        </p14:section>
      </p14:sectionLst>
    </p:ext>
    <p:ext uri="{EFAFB233-063F-42B5-8137-9DF3F51BA10A}">
      <p15:sldGuideLst xmlns:p15="http://schemas.microsoft.com/office/powerpoint/2012/main">
        <p15:guide id="1" orient="horz" pos="4320" userDrawn="1">
          <p15:clr>
            <a:srgbClr val="A4A3A4"/>
          </p15:clr>
        </p15:guide>
        <p15:guide id="2" pos="76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8F9F9"/>
    <a:srgbClr val="000091"/>
    <a:srgbClr val="F2F2F2"/>
    <a:srgbClr val="2B2B29"/>
    <a:srgbClr val="E1000F"/>
    <a:srgbClr val="006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6"/>
    <p:restoredTop sz="94626"/>
  </p:normalViewPr>
  <p:slideViewPr>
    <p:cSldViewPr snapToGrid="0" snapToObjects="1">
      <p:cViewPr varScale="1">
        <p:scale>
          <a:sx n="60" d="100"/>
          <a:sy n="60" d="100"/>
        </p:scale>
        <p:origin x="1056" y="200"/>
      </p:cViewPr>
      <p:guideLst>
        <p:guide orient="horz" pos="4320"/>
        <p:guide pos="7676"/>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8" d="100"/>
          <a:sy n="118" d="100"/>
        </p:scale>
        <p:origin x="3952"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6AB47CD-87B4-8308-6981-F59CC886F6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2649A07-7E75-B05F-D69D-7FAF43B36F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F758DF-DD72-C64D-AE7C-3FFD0481DD67}" type="datetimeFigureOut">
              <a:rPr lang="fr-FR" smtClean="0"/>
              <a:t>07/07/2022</a:t>
            </a:fld>
            <a:endParaRPr lang="fr-FR" dirty="0"/>
          </a:p>
        </p:txBody>
      </p:sp>
      <p:sp>
        <p:nvSpPr>
          <p:cNvPr id="4" name="Espace réservé du pied de page 3">
            <a:extLst>
              <a:ext uri="{FF2B5EF4-FFF2-40B4-BE49-F238E27FC236}">
                <a16:creationId xmlns:a16="http://schemas.microsoft.com/office/drawing/2014/main" id="{ED210C04-8FEE-B832-F280-54341BA507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0AF617C-ECAB-160F-70A6-656D694515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3960CE-47D8-7742-84D2-50D9AB41181C}" type="slidenum">
              <a:rPr lang="fr-FR" smtClean="0"/>
              <a:t>‹N°›</a:t>
            </a:fld>
            <a:endParaRPr lang="fr-FR"/>
          </a:p>
        </p:txBody>
      </p:sp>
    </p:spTree>
    <p:extLst>
      <p:ext uri="{BB962C8B-B14F-4D97-AF65-F5344CB8AC3E}">
        <p14:creationId xmlns:p14="http://schemas.microsoft.com/office/powerpoint/2010/main" val="4174178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Shape 21"/>
          <p:cNvSpPr>
            <a:spLocks noGrp="1" noRot="1" noChangeAspect="1"/>
          </p:cNvSpPr>
          <p:nvPr>
            <p:ph type="sldImg"/>
          </p:nvPr>
        </p:nvSpPr>
        <p:spPr>
          <a:xfrm>
            <a:off x="382588" y="685800"/>
            <a:ext cx="6092825" cy="3429000"/>
          </a:xfrm>
          <a:prstGeom prst="rect">
            <a:avLst/>
          </a:prstGeom>
        </p:spPr>
        <p:txBody>
          <a:bodyPr/>
          <a:lstStyle/>
          <a:p>
            <a:endParaRPr/>
          </a:p>
        </p:txBody>
      </p:sp>
      <p:sp>
        <p:nvSpPr>
          <p:cNvPr id="22" name="Shape 2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316291" latinLnBrk="0">
      <a:defRPr sz="1699">
        <a:latin typeface="+mn-lt"/>
        <a:ea typeface="+mn-ea"/>
        <a:cs typeface="+mn-cs"/>
        <a:sym typeface="Calibri"/>
      </a:defRPr>
    </a:lvl1pPr>
    <a:lvl2pPr indent="228537" defTabSz="1316291" latinLnBrk="0">
      <a:defRPr sz="1699">
        <a:latin typeface="+mn-lt"/>
        <a:ea typeface="+mn-ea"/>
        <a:cs typeface="+mn-cs"/>
        <a:sym typeface="Calibri"/>
      </a:defRPr>
    </a:lvl2pPr>
    <a:lvl3pPr indent="457074" defTabSz="1316291" latinLnBrk="0">
      <a:defRPr sz="1699">
        <a:latin typeface="+mn-lt"/>
        <a:ea typeface="+mn-ea"/>
        <a:cs typeface="+mn-cs"/>
        <a:sym typeface="Calibri"/>
      </a:defRPr>
    </a:lvl3pPr>
    <a:lvl4pPr indent="685614" defTabSz="1316291" latinLnBrk="0">
      <a:defRPr sz="1699">
        <a:latin typeface="+mn-lt"/>
        <a:ea typeface="+mn-ea"/>
        <a:cs typeface="+mn-cs"/>
        <a:sym typeface="Calibri"/>
      </a:defRPr>
    </a:lvl4pPr>
    <a:lvl5pPr indent="914149" defTabSz="1316291" latinLnBrk="0">
      <a:defRPr sz="1699">
        <a:latin typeface="+mn-lt"/>
        <a:ea typeface="+mn-ea"/>
        <a:cs typeface="+mn-cs"/>
        <a:sym typeface="Calibri"/>
      </a:defRPr>
    </a:lvl5pPr>
    <a:lvl6pPr indent="1142686" defTabSz="1316291" latinLnBrk="0">
      <a:defRPr sz="1699">
        <a:latin typeface="+mn-lt"/>
        <a:ea typeface="+mn-ea"/>
        <a:cs typeface="+mn-cs"/>
        <a:sym typeface="Calibri"/>
      </a:defRPr>
    </a:lvl6pPr>
    <a:lvl7pPr indent="1371223" defTabSz="1316291" latinLnBrk="0">
      <a:defRPr sz="1699">
        <a:latin typeface="+mn-lt"/>
        <a:ea typeface="+mn-ea"/>
        <a:cs typeface="+mn-cs"/>
        <a:sym typeface="Calibri"/>
      </a:defRPr>
    </a:lvl7pPr>
    <a:lvl8pPr indent="1599763" defTabSz="1316291" latinLnBrk="0">
      <a:defRPr sz="1699">
        <a:latin typeface="+mn-lt"/>
        <a:ea typeface="+mn-ea"/>
        <a:cs typeface="+mn-cs"/>
        <a:sym typeface="Calibri"/>
      </a:defRPr>
    </a:lvl8pPr>
    <a:lvl9pPr indent="1828300" defTabSz="1316291" latinLnBrk="0">
      <a:defRPr sz="1699">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ésentation">
    <p:spTree>
      <p:nvGrpSpPr>
        <p:cNvPr id="1" name=""/>
        <p:cNvGrpSpPr/>
        <p:nvPr/>
      </p:nvGrpSpPr>
      <p:grpSpPr>
        <a:xfrm>
          <a:off x="0" y="0"/>
          <a:ext cx="0" cy="0"/>
          <a:chOff x="0" y="0"/>
          <a:chExt cx="0" cy="0"/>
        </a:xfrm>
      </p:grpSpPr>
      <p:sp>
        <p:nvSpPr>
          <p:cNvPr id="3" name="object 12">
            <a:extLst>
              <a:ext uri="{FF2B5EF4-FFF2-40B4-BE49-F238E27FC236}">
                <a16:creationId xmlns:a16="http://schemas.microsoft.com/office/drawing/2014/main" id="{1A4569AB-298C-79EB-4FAC-A2CFC7B691FA}"/>
              </a:ext>
            </a:extLst>
          </p:cNvPr>
          <p:cNvSpPr txBox="1"/>
          <p:nvPr userDrawn="1"/>
        </p:nvSpPr>
        <p:spPr>
          <a:xfrm>
            <a:off x="7981286" y="210638"/>
            <a:ext cx="15708054" cy="597087"/>
          </a:xfrm>
          <a:prstGeom prst="rect">
            <a:avLst/>
          </a:prstGeom>
        </p:spPr>
        <p:txBody>
          <a:bodyPr vert="horz" wrap="square" lIns="0" tIns="12700" rIns="0" bIns="0" rtlCol="0">
            <a:spAutoFit/>
          </a:bodyPr>
          <a:lstStyle/>
          <a:p>
            <a:pPr marL="12700" marR="5080" lvl="1" algn="r">
              <a:lnSpc>
                <a:spcPct val="116100"/>
              </a:lnSpc>
              <a:spcBef>
                <a:spcPts val="100"/>
              </a:spcBef>
            </a:pPr>
            <a:r>
              <a:rPr lang="fr-FR" sz="3600" b="1" spc="-25" dirty="0">
                <a:solidFill>
                  <a:schemeClr val="bg1"/>
                </a:solidFill>
                <a:latin typeface="Marianne" panose="02000000000000000000" pitchFamily="2" charset="0"/>
                <a:cs typeface="Marianne-ExtraBold"/>
              </a:rPr>
              <a:t>Vis ma Vie de </a:t>
            </a:r>
            <a:r>
              <a:rPr lang="fr-FR" sz="3600" b="1" spc="-25" dirty="0" err="1">
                <a:solidFill>
                  <a:schemeClr val="bg1"/>
                </a:solidFill>
                <a:latin typeface="Marianne" panose="02000000000000000000" pitchFamily="2" charset="0"/>
                <a:cs typeface="Marianne-ExtraBold"/>
              </a:rPr>
              <a:t>CnFS</a:t>
            </a:r>
            <a:endParaRPr lang="fr-FR" sz="3600" b="1" dirty="0">
              <a:solidFill>
                <a:schemeClr val="bg1"/>
              </a:solidFill>
              <a:latin typeface="Marianne" panose="02000000000000000000" pitchFamily="2" charset="0"/>
              <a:cs typeface="Marianne-ExtraBold"/>
            </a:endParaRPr>
          </a:p>
        </p:txBody>
      </p:sp>
      <p:sp>
        <p:nvSpPr>
          <p:cNvPr id="6" name="object 12">
            <a:extLst>
              <a:ext uri="{FF2B5EF4-FFF2-40B4-BE49-F238E27FC236}">
                <a16:creationId xmlns:a16="http://schemas.microsoft.com/office/drawing/2014/main" id="{661714BD-94FE-DD70-2DC1-641C9A27C5A5}"/>
              </a:ext>
            </a:extLst>
          </p:cNvPr>
          <p:cNvSpPr txBox="1"/>
          <p:nvPr userDrawn="1"/>
        </p:nvSpPr>
        <p:spPr>
          <a:xfrm>
            <a:off x="1674810" y="3167534"/>
            <a:ext cx="21021675" cy="9874498"/>
          </a:xfrm>
          <a:prstGeom prst="rect">
            <a:avLst/>
          </a:prstGeom>
        </p:spPr>
        <p:txBody>
          <a:bodyPr vert="horz" wrap="square" lIns="0" tIns="12700" rIns="0" bIns="0" rtlCol="0">
            <a:spAutoFit/>
          </a:bodyPr>
          <a:lstStyle/>
          <a:p>
            <a:pPr marL="12700" marR="121285" indent="0" algn="l" defTabSz="457074" rtl="0" eaLnBrk="1" fontAlgn="auto" latinLnBrk="0" hangingPunct="0">
              <a:lnSpc>
                <a:spcPct val="100000"/>
              </a:lnSpc>
              <a:spcBef>
                <a:spcPts val="100"/>
              </a:spcBef>
              <a:spcAft>
                <a:spcPts val="0"/>
              </a:spcAft>
              <a:buClrTx/>
              <a:buSzTx/>
              <a:buFontTx/>
              <a:buNone/>
              <a:tabLst/>
              <a:defRPr/>
            </a:pPr>
            <a:r>
              <a:rPr lang="fr-FR" sz="3000" b="0" i="0" dirty="0">
                <a:solidFill>
                  <a:srgbClr val="000091"/>
                </a:solidFill>
                <a:latin typeface="Marianne Light" panose="02000000000000000000" pitchFamily="2" charset="0"/>
                <a:cs typeface="Marianne"/>
              </a:rPr>
              <a:t>Cet exercice d’idéation permet de mettre en avant des bonnes pratiques et des pistes d’améliorations dans l’activité de </a:t>
            </a:r>
            <a:r>
              <a:rPr lang="fr-FR" sz="3000" b="0" i="0" dirty="0" err="1">
                <a:solidFill>
                  <a:srgbClr val="000091"/>
                </a:solidFill>
                <a:latin typeface="Marianne Light" panose="02000000000000000000" pitchFamily="2" charset="0"/>
                <a:cs typeface="Marianne"/>
              </a:rPr>
              <a:t>CnFS</a:t>
            </a:r>
            <a:r>
              <a:rPr lang="fr-FR" sz="3000" b="0" i="0" dirty="0">
                <a:solidFill>
                  <a:srgbClr val="000091"/>
                </a:solidFill>
                <a:latin typeface="Marianne Light" panose="02000000000000000000" pitchFamily="2" charset="0"/>
                <a:cs typeface="Marianne"/>
              </a:rPr>
              <a:t> au travers d’un jeu de rôle mettant en scène un citoyen ayant besoin d’un accompagnement et un </a:t>
            </a:r>
            <a:r>
              <a:rPr lang="fr-FR" sz="3000" b="0" i="0" dirty="0" err="1">
                <a:solidFill>
                  <a:srgbClr val="000091"/>
                </a:solidFill>
                <a:latin typeface="Marianne Light" panose="02000000000000000000" pitchFamily="2" charset="0"/>
                <a:cs typeface="Marianne"/>
              </a:rPr>
              <a:t>CnFS</a:t>
            </a:r>
            <a:r>
              <a:rPr lang="fr-FR" sz="3000" b="0" i="0" dirty="0">
                <a:solidFill>
                  <a:srgbClr val="000091"/>
                </a:solidFill>
                <a:latin typeface="Marianne Light" panose="02000000000000000000" pitchFamily="2" charset="0"/>
                <a:cs typeface="Marianne"/>
              </a:rPr>
              <a:t>.</a:t>
            </a:r>
          </a:p>
          <a:p>
            <a:pPr marL="12700" marR="121285" indent="0" algn="l" defTabSz="457074" rtl="0" eaLnBrk="1" fontAlgn="auto" latinLnBrk="0" hangingPunct="0">
              <a:lnSpc>
                <a:spcPct val="100000"/>
              </a:lnSpc>
              <a:spcBef>
                <a:spcPts val="100"/>
              </a:spcBef>
              <a:spcAft>
                <a:spcPts val="0"/>
              </a:spcAft>
              <a:buClrTx/>
              <a:buSzTx/>
              <a:buFontTx/>
              <a:buNone/>
              <a:tabLst/>
              <a:defRPr/>
            </a:pPr>
            <a:r>
              <a:rPr lang="fr-FR" sz="3000" b="0" i="0" dirty="0">
                <a:solidFill>
                  <a:srgbClr val="000091"/>
                </a:solidFill>
                <a:latin typeface="Marianne Light" panose="02000000000000000000" pitchFamily="2" charset="0"/>
                <a:cs typeface="Marianne"/>
              </a:rPr>
              <a:t>Cet exercice se réalise en deux temps, un temps où deux </a:t>
            </a:r>
            <a:r>
              <a:rPr lang="fr-FR" sz="3000" b="0" i="0" dirty="0" err="1">
                <a:solidFill>
                  <a:srgbClr val="000091"/>
                </a:solidFill>
                <a:latin typeface="Marianne Light" panose="02000000000000000000" pitchFamily="2" charset="0"/>
                <a:cs typeface="Marianne"/>
              </a:rPr>
              <a:t>CnFS</a:t>
            </a:r>
            <a:r>
              <a:rPr lang="fr-FR" sz="3000" b="0" i="0" dirty="0">
                <a:solidFill>
                  <a:srgbClr val="000091"/>
                </a:solidFill>
                <a:latin typeface="Marianne Light" panose="02000000000000000000" pitchFamily="2" charset="0"/>
                <a:cs typeface="Marianne"/>
              </a:rPr>
              <a:t> jouent la situation et un temps de retours sur les pratiques jouées.</a:t>
            </a:r>
          </a:p>
          <a:p>
            <a:pPr marL="12700" marR="121285" indent="0" algn="l" defTabSz="457074" rtl="0" eaLnBrk="1" fontAlgn="auto" latinLnBrk="0" hangingPunct="0">
              <a:lnSpc>
                <a:spcPct val="100000"/>
              </a:lnSpc>
              <a:spcBef>
                <a:spcPts val="100"/>
              </a:spcBef>
              <a:spcAft>
                <a:spcPts val="0"/>
              </a:spcAft>
              <a:buClrTx/>
              <a:buSzTx/>
              <a:buFontTx/>
              <a:buNone/>
              <a:tabLst/>
              <a:defRPr/>
            </a:pPr>
            <a:endParaRPr lang="fr-FR" sz="3000" b="0" i="0" dirty="0">
              <a:solidFill>
                <a:srgbClr val="000091"/>
              </a:solidFill>
              <a:latin typeface="Marianne Light" panose="02000000000000000000" pitchFamily="2" charset="0"/>
              <a:cs typeface="Marianne"/>
            </a:endParaRPr>
          </a:p>
          <a:p>
            <a:pPr marL="12700" marR="121285" indent="0" algn="l" defTabSz="457074" rtl="0" eaLnBrk="1" fontAlgn="auto" latinLnBrk="0" hangingPunct="0">
              <a:lnSpc>
                <a:spcPct val="100000"/>
              </a:lnSpc>
              <a:spcBef>
                <a:spcPts val="100"/>
              </a:spcBef>
              <a:spcAft>
                <a:spcPts val="0"/>
              </a:spcAft>
              <a:buClrTx/>
              <a:buSzTx/>
              <a:buFontTx/>
              <a:buNone/>
              <a:tabLst/>
              <a:defRPr/>
            </a:pPr>
            <a:r>
              <a:rPr lang="fr-FR" sz="3000" b="0" i="0" dirty="0">
                <a:solidFill>
                  <a:srgbClr val="000091"/>
                </a:solidFill>
                <a:latin typeface="Marianne Light" panose="02000000000000000000" pitchFamily="2" charset="0"/>
                <a:cs typeface="Marianne"/>
              </a:rPr>
              <a:t>Des cartes citoyens sont disponibles afin de faciliter le jeu de rôle et de l’adapter à la thématique de l’atelier.</a:t>
            </a:r>
          </a:p>
          <a:p>
            <a:pPr marL="12700" marR="121285">
              <a:lnSpc>
                <a:spcPct val="100000"/>
              </a:lnSpc>
              <a:spcBef>
                <a:spcPts val="100"/>
              </a:spcBef>
            </a:pPr>
            <a:endParaRPr lang="fr-FR" sz="3000" b="0" i="0" dirty="0">
              <a:solidFill>
                <a:srgbClr val="000091"/>
              </a:solidFill>
              <a:latin typeface="Marianne Light" panose="02000000000000000000" pitchFamily="2" charset="0"/>
              <a:cs typeface="Marianne"/>
            </a:endParaRPr>
          </a:p>
          <a:p>
            <a:pPr marL="12700" marR="121285">
              <a:lnSpc>
                <a:spcPct val="100000"/>
              </a:lnSpc>
              <a:spcBef>
                <a:spcPts val="100"/>
              </a:spcBef>
            </a:pPr>
            <a:r>
              <a:rPr lang="fr-FR" sz="3000" b="1" i="0" dirty="0">
                <a:solidFill>
                  <a:srgbClr val="000091"/>
                </a:solidFill>
                <a:latin typeface="Marianne" panose="02000000000000000000" pitchFamily="2" charset="0"/>
                <a:cs typeface="Marianne"/>
              </a:rPr>
              <a:t>Organisation de l’exercice :</a:t>
            </a:r>
          </a:p>
          <a:p>
            <a:pPr marL="12700" marR="121285" indent="0">
              <a:lnSpc>
                <a:spcPct val="100000"/>
              </a:lnSpc>
              <a:spcBef>
                <a:spcPts val="100"/>
              </a:spcBef>
              <a:buNone/>
            </a:pPr>
            <a:endParaRPr lang="fr-FR" sz="3000" b="0" i="0" dirty="0">
              <a:solidFill>
                <a:srgbClr val="000091"/>
              </a:solidFill>
              <a:latin typeface="Marianne Light" panose="02000000000000000000" pitchFamily="2" charset="0"/>
              <a:cs typeface="Marianne"/>
            </a:endParaRPr>
          </a:p>
          <a:p>
            <a:pPr marL="527050" marR="121285" indent="-514350">
              <a:lnSpc>
                <a:spcPct val="100000"/>
              </a:lnSpc>
              <a:spcBef>
                <a:spcPts val="100"/>
              </a:spcBef>
              <a:buAutoNum type="arabicPeriod"/>
            </a:pPr>
            <a:r>
              <a:rPr lang="fr-FR" sz="3000" b="0" i="0" dirty="0">
                <a:solidFill>
                  <a:srgbClr val="000091"/>
                </a:solidFill>
                <a:latin typeface="Marianne Light" panose="02000000000000000000" pitchFamily="2" charset="0"/>
                <a:cs typeface="Marianne"/>
              </a:rPr>
              <a:t>Pour une gestion papier, l’animateur imprime les cartes citoyens ainsi que la version A3 de la fiche de retours. Pour une gestion numérique, le fichier </a:t>
            </a:r>
            <a:r>
              <a:rPr lang="fr-FR" sz="3000" b="0" i="0" dirty="0" err="1">
                <a:solidFill>
                  <a:srgbClr val="000091"/>
                </a:solidFill>
                <a:latin typeface="Marianne Light" panose="02000000000000000000" pitchFamily="2" charset="0"/>
                <a:cs typeface="Marianne"/>
              </a:rPr>
              <a:t>powerpoint</a:t>
            </a:r>
            <a:r>
              <a:rPr lang="fr-FR" sz="3000" b="0" i="0" dirty="0">
                <a:solidFill>
                  <a:srgbClr val="000091"/>
                </a:solidFill>
                <a:latin typeface="Marianne Light" panose="02000000000000000000" pitchFamily="2" charset="0"/>
                <a:cs typeface="Marianne"/>
              </a:rPr>
              <a:t> servira de support.</a:t>
            </a:r>
          </a:p>
          <a:p>
            <a:pPr marL="527050" marR="121285" indent="-514350">
              <a:lnSpc>
                <a:spcPct val="100000"/>
              </a:lnSpc>
              <a:spcBef>
                <a:spcPts val="100"/>
              </a:spcBef>
              <a:buAutoNum type="arabicPeriod"/>
            </a:pPr>
            <a:endParaRPr lang="fr-FR" sz="3000" b="0" i="0" dirty="0">
              <a:solidFill>
                <a:srgbClr val="000091"/>
              </a:solidFill>
              <a:latin typeface="Marianne Light" panose="02000000000000000000" pitchFamily="2" charset="0"/>
              <a:cs typeface="Marianne"/>
            </a:endParaRPr>
          </a:p>
          <a:p>
            <a:pPr marL="527050" marR="121285" indent="-514350">
              <a:lnSpc>
                <a:spcPct val="100000"/>
              </a:lnSpc>
              <a:spcBef>
                <a:spcPts val="100"/>
              </a:spcBef>
              <a:buAutoNum type="arabicPeriod"/>
            </a:pPr>
            <a:r>
              <a:rPr lang="fr-FR" sz="3000" b="0" i="0" dirty="0">
                <a:solidFill>
                  <a:srgbClr val="000091"/>
                </a:solidFill>
                <a:latin typeface="Marianne Light" panose="02000000000000000000" pitchFamily="2" charset="0"/>
                <a:cs typeface="Marianne"/>
              </a:rPr>
              <a:t>L’animateur saisit les problématiques sur les cartes citoyens ainsi que sur la fiche de retours.</a:t>
            </a:r>
          </a:p>
          <a:p>
            <a:pPr marL="527050" marR="121285" indent="-514350">
              <a:lnSpc>
                <a:spcPct val="100000"/>
              </a:lnSpc>
              <a:spcBef>
                <a:spcPts val="100"/>
              </a:spcBef>
              <a:buAutoNum type="arabicPeriod"/>
            </a:pPr>
            <a:endParaRPr lang="fr-FR" sz="3000" b="0" i="0" dirty="0">
              <a:solidFill>
                <a:srgbClr val="000091"/>
              </a:solidFill>
              <a:latin typeface="Marianne Light" panose="02000000000000000000" pitchFamily="2" charset="0"/>
              <a:cs typeface="Marianne"/>
            </a:endParaRPr>
          </a:p>
          <a:p>
            <a:pPr marL="527050" marR="121285" indent="-514350">
              <a:lnSpc>
                <a:spcPct val="100000"/>
              </a:lnSpc>
              <a:spcBef>
                <a:spcPts val="100"/>
              </a:spcBef>
              <a:buAutoNum type="arabicPeriod"/>
            </a:pPr>
            <a:r>
              <a:rPr lang="fr-FR" sz="3000" b="0" i="0" dirty="0">
                <a:solidFill>
                  <a:srgbClr val="000091"/>
                </a:solidFill>
                <a:latin typeface="Marianne Light" panose="02000000000000000000" pitchFamily="2" charset="0"/>
                <a:cs typeface="Marianne"/>
              </a:rPr>
              <a:t>Un binôme citoyen/</a:t>
            </a:r>
            <a:r>
              <a:rPr lang="fr-FR" sz="3000" b="0" i="0" dirty="0" err="1">
                <a:solidFill>
                  <a:srgbClr val="000091"/>
                </a:solidFill>
                <a:latin typeface="Marianne Light" panose="02000000000000000000" pitchFamily="2" charset="0"/>
                <a:cs typeface="Marianne"/>
              </a:rPr>
              <a:t>CnFS</a:t>
            </a:r>
            <a:r>
              <a:rPr lang="fr-FR" sz="3000" b="0" i="0" dirty="0">
                <a:solidFill>
                  <a:srgbClr val="000091"/>
                </a:solidFill>
                <a:latin typeface="Marianne Light" panose="02000000000000000000" pitchFamily="2" charset="0"/>
                <a:cs typeface="Marianne"/>
              </a:rPr>
              <a:t> joue l’accompagnement autour de la thématique inscrite pendant 5 à 10 minutes. Pendant le jeu de rôle, les autres participants notent mentalement les bonnes pratiques ainsi que les pistes d’améliorations.</a:t>
            </a:r>
          </a:p>
          <a:p>
            <a:pPr marL="527050" marR="121285" indent="-514350">
              <a:lnSpc>
                <a:spcPct val="100000"/>
              </a:lnSpc>
              <a:spcBef>
                <a:spcPts val="100"/>
              </a:spcBef>
              <a:buAutoNum type="arabicPeriod"/>
            </a:pPr>
            <a:endParaRPr lang="fr-FR" sz="3000" b="0" i="0" dirty="0">
              <a:solidFill>
                <a:srgbClr val="000091"/>
              </a:solidFill>
              <a:latin typeface="Marianne Light" panose="02000000000000000000" pitchFamily="2" charset="0"/>
              <a:cs typeface="Marianne"/>
            </a:endParaRPr>
          </a:p>
          <a:p>
            <a:pPr marL="527050" marR="121285" indent="-514350">
              <a:lnSpc>
                <a:spcPct val="100000"/>
              </a:lnSpc>
              <a:spcBef>
                <a:spcPts val="100"/>
              </a:spcBef>
              <a:buAutoNum type="arabicPeriod"/>
            </a:pPr>
            <a:r>
              <a:rPr lang="fr-FR" sz="3000" b="0" i="0" dirty="0">
                <a:solidFill>
                  <a:srgbClr val="000091"/>
                </a:solidFill>
                <a:latin typeface="Marianne Light" panose="02000000000000000000" pitchFamily="2" charset="0"/>
                <a:cs typeface="Marianne"/>
              </a:rPr>
              <a:t>Une fois la scène réalisée. Les participants échangent sur les bonnes pratiques observées et sur les pistes d’améliorations pouvant être mises en place. Les échanges sont reportés sur la fiche de synthèse.</a:t>
            </a:r>
          </a:p>
        </p:txBody>
      </p:sp>
      <p:sp>
        <p:nvSpPr>
          <p:cNvPr id="86" name="ZoneTexte 85">
            <a:extLst>
              <a:ext uri="{FF2B5EF4-FFF2-40B4-BE49-F238E27FC236}">
                <a16:creationId xmlns:a16="http://schemas.microsoft.com/office/drawing/2014/main" id="{92911681-F198-F680-19AC-1B6F00A2617B}"/>
              </a:ext>
            </a:extLst>
          </p:cNvPr>
          <p:cNvSpPr txBox="1"/>
          <p:nvPr userDrawn="1"/>
        </p:nvSpPr>
        <p:spPr>
          <a:xfrm>
            <a:off x="1700220" y="1764580"/>
            <a:ext cx="21021675"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fr-FR" sz="3600" b="1" i="0" u="none" strike="noStrike" cap="none" spc="0" normalizeH="0" baseline="0" dirty="0">
                <a:ln>
                  <a:noFill/>
                </a:ln>
                <a:solidFill>
                  <a:srgbClr val="000091"/>
                </a:solidFill>
                <a:effectLst/>
                <a:uFillTx/>
                <a:latin typeface="Marianne" panose="02000000000000000000" pitchFamily="2" charset="0"/>
                <a:ea typeface="+mj-ea"/>
                <a:cs typeface="+mj-cs"/>
                <a:sym typeface="Helvetica"/>
              </a:rPr>
              <a:t>Principe de l’exercice</a:t>
            </a:r>
          </a:p>
        </p:txBody>
      </p:sp>
    </p:spTree>
    <p:extLst>
      <p:ext uri="{BB962C8B-B14F-4D97-AF65-F5344CB8AC3E}">
        <p14:creationId xmlns:p14="http://schemas.microsoft.com/office/powerpoint/2010/main" val="12935807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rte_1">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07E53D38-9173-348C-140E-BB843A06C3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56638" y="1463749"/>
            <a:ext cx="15258024" cy="10788502"/>
          </a:xfrm>
          <a:prstGeom prst="rect">
            <a:avLst/>
          </a:prstGeom>
        </p:spPr>
      </p:pic>
      <p:sp>
        <p:nvSpPr>
          <p:cNvPr id="32" name="object 12">
            <a:extLst>
              <a:ext uri="{FF2B5EF4-FFF2-40B4-BE49-F238E27FC236}">
                <a16:creationId xmlns:a16="http://schemas.microsoft.com/office/drawing/2014/main" id="{89020D61-BE05-24FB-1440-2F2E7878E3FE}"/>
              </a:ext>
            </a:extLst>
          </p:cNvPr>
          <p:cNvSpPr txBox="1"/>
          <p:nvPr userDrawn="1"/>
        </p:nvSpPr>
        <p:spPr>
          <a:xfrm>
            <a:off x="7981286" y="210638"/>
            <a:ext cx="15708054" cy="597087"/>
          </a:xfrm>
          <a:prstGeom prst="rect">
            <a:avLst/>
          </a:prstGeom>
        </p:spPr>
        <p:txBody>
          <a:bodyPr vert="horz" wrap="square" lIns="0" tIns="12700" rIns="0" bIns="0" rtlCol="0">
            <a:spAutoFit/>
          </a:bodyPr>
          <a:lstStyle/>
          <a:p>
            <a:pPr marL="12700" marR="5080" lvl="1" algn="r">
              <a:lnSpc>
                <a:spcPct val="116100"/>
              </a:lnSpc>
              <a:spcBef>
                <a:spcPts val="100"/>
              </a:spcBef>
            </a:pPr>
            <a:r>
              <a:rPr lang="fr-FR" sz="3600" b="1" spc="-25" dirty="0">
                <a:solidFill>
                  <a:schemeClr val="bg1"/>
                </a:solidFill>
                <a:latin typeface="Marianne" panose="02000000000000000000" pitchFamily="2" charset="0"/>
                <a:cs typeface="Marianne-ExtraBold"/>
              </a:rPr>
              <a:t>Carte citoyen - Vis ma Vie de </a:t>
            </a:r>
            <a:r>
              <a:rPr lang="fr-FR" sz="3600" b="1" spc="-25" dirty="0" err="1">
                <a:solidFill>
                  <a:schemeClr val="bg1"/>
                </a:solidFill>
                <a:latin typeface="Marianne" panose="02000000000000000000" pitchFamily="2" charset="0"/>
                <a:cs typeface="Marianne-ExtraBold"/>
              </a:rPr>
              <a:t>CnFS</a:t>
            </a:r>
            <a:endParaRPr lang="fr-FR" sz="3600" b="1" dirty="0">
              <a:solidFill>
                <a:schemeClr val="bg1"/>
              </a:solidFill>
              <a:latin typeface="Marianne" panose="02000000000000000000" pitchFamily="2" charset="0"/>
              <a:cs typeface="Marianne-ExtraBold"/>
            </a:endParaRPr>
          </a:p>
        </p:txBody>
      </p:sp>
      <p:sp>
        <p:nvSpPr>
          <p:cNvPr id="37" name="ZoneTexte 36">
            <a:extLst>
              <a:ext uri="{FF2B5EF4-FFF2-40B4-BE49-F238E27FC236}">
                <a16:creationId xmlns:a16="http://schemas.microsoft.com/office/drawing/2014/main" id="{557A529F-A36C-58E6-25D7-8571F075EDA2}"/>
              </a:ext>
            </a:extLst>
          </p:cNvPr>
          <p:cNvSpPr txBox="1"/>
          <p:nvPr userDrawn="1"/>
        </p:nvSpPr>
        <p:spPr>
          <a:xfrm>
            <a:off x="21804635" y="995688"/>
            <a:ext cx="17812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arianne Light" panose="02000000000000000000" pitchFamily="2" charset="0"/>
                <a:ea typeface="+mj-ea"/>
                <a:cs typeface="+mj-cs"/>
                <a:sym typeface="Helvetica"/>
              </a:rPr>
              <a:t>-</a:t>
            </a:r>
          </a:p>
        </p:txBody>
      </p:sp>
      <p:sp>
        <p:nvSpPr>
          <p:cNvPr id="74" name="Espace réservé du texte 84">
            <a:extLst>
              <a:ext uri="{FF2B5EF4-FFF2-40B4-BE49-F238E27FC236}">
                <a16:creationId xmlns:a16="http://schemas.microsoft.com/office/drawing/2014/main" id="{418CD25A-0A43-6B0A-9EFE-07CFA952CCD2}"/>
              </a:ext>
            </a:extLst>
          </p:cNvPr>
          <p:cNvSpPr>
            <a:spLocks noGrp="1"/>
          </p:cNvSpPr>
          <p:nvPr>
            <p:ph type="body" sz="quarter" idx="12" hasCustomPrompt="1"/>
          </p:nvPr>
        </p:nvSpPr>
        <p:spPr>
          <a:xfrm>
            <a:off x="5152248" y="9416850"/>
            <a:ext cx="14012052" cy="2406850"/>
          </a:xfrm>
        </p:spPr>
        <p:txBody>
          <a:bodyPr anchor="t">
            <a:normAutofit/>
          </a:bodyPr>
          <a:lstStyle>
            <a:lvl1pPr marL="0" marR="0" indent="0" algn="l" defTabSz="1829199" rtl="0" eaLnBrk="1" fontAlgn="auto" latinLnBrk="0" hangingPunct="1">
              <a:lnSpc>
                <a:spcPct val="90000"/>
              </a:lnSpc>
              <a:spcBef>
                <a:spcPts val="2001"/>
              </a:spcBef>
              <a:spcAft>
                <a:spcPts val="0"/>
              </a:spcAft>
              <a:buClrTx/>
              <a:buSzTx/>
              <a:buFontTx/>
              <a:buNone/>
              <a:tabLst/>
              <a:defRPr sz="2400">
                <a:solidFill>
                  <a:schemeClr val="tx1"/>
                </a:solidFill>
              </a:defRPr>
            </a:lvl1pPr>
          </a:lstStyle>
          <a:p>
            <a:pPr lvl="0"/>
            <a:r>
              <a:rPr lang="fr-FR" dirty="0"/>
              <a:t>Demande du citoyen</a:t>
            </a:r>
          </a:p>
        </p:txBody>
      </p:sp>
    </p:spTree>
    <p:extLst>
      <p:ext uri="{BB962C8B-B14F-4D97-AF65-F5344CB8AC3E}">
        <p14:creationId xmlns:p14="http://schemas.microsoft.com/office/powerpoint/2010/main" val="199487741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rte_2">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C41D461-A485-BAC7-0ADF-5A867FFE70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4383" y="1440942"/>
            <a:ext cx="15322534" cy="10834115"/>
          </a:xfrm>
          <a:prstGeom prst="rect">
            <a:avLst/>
          </a:prstGeom>
        </p:spPr>
      </p:pic>
      <p:sp>
        <p:nvSpPr>
          <p:cNvPr id="32" name="object 12">
            <a:extLst>
              <a:ext uri="{FF2B5EF4-FFF2-40B4-BE49-F238E27FC236}">
                <a16:creationId xmlns:a16="http://schemas.microsoft.com/office/drawing/2014/main" id="{89020D61-BE05-24FB-1440-2F2E7878E3FE}"/>
              </a:ext>
            </a:extLst>
          </p:cNvPr>
          <p:cNvSpPr txBox="1"/>
          <p:nvPr userDrawn="1"/>
        </p:nvSpPr>
        <p:spPr>
          <a:xfrm>
            <a:off x="7981286" y="210638"/>
            <a:ext cx="15708054" cy="597087"/>
          </a:xfrm>
          <a:prstGeom prst="rect">
            <a:avLst/>
          </a:prstGeom>
        </p:spPr>
        <p:txBody>
          <a:bodyPr vert="horz" wrap="square" lIns="0" tIns="12700" rIns="0" bIns="0" rtlCol="0">
            <a:spAutoFit/>
          </a:bodyPr>
          <a:lstStyle/>
          <a:p>
            <a:pPr marL="12700" marR="5080" lvl="1" algn="r">
              <a:lnSpc>
                <a:spcPct val="116100"/>
              </a:lnSpc>
              <a:spcBef>
                <a:spcPts val="100"/>
              </a:spcBef>
            </a:pPr>
            <a:r>
              <a:rPr lang="fr-FR" sz="3600" b="1" spc="-25" dirty="0">
                <a:solidFill>
                  <a:schemeClr val="bg1"/>
                </a:solidFill>
                <a:latin typeface="Marianne" panose="02000000000000000000" pitchFamily="2" charset="0"/>
                <a:cs typeface="Marianne-ExtraBold"/>
              </a:rPr>
              <a:t>Carte citoyen - Vis ma Vie de </a:t>
            </a:r>
            <a:r>
              <a:rPr lang="fr-FR" sz="3600" b="1" spc="-25" dirty="0" err="1">
                <a:solidFill>
                  <a:schemeClr val="bg1"/>
                </a:solidFill>
                <a:latin typeface="Marianne" panose="02000000000000000000" pitchFamily="2" charset="0"/>
                <a:cs typeface="Marianne-ExtraBold"/>
              </a:rPr>
              <a:t>CnFS</a:t>
            </a:r>
            <a:endParaRPr lang="fr-FR" sz="3600" b="1" dirty="0">
              <a:solidFill>
                <a:schemeClr val="bg1"/>
              </a:solidFill>
              <a:latin typeface="Marianne" panose="02000000000000000000" pitchFamily="2" charset="0"/>
              <a:cs typeface="Marianne-ExtraBold"/>
            </a:endParaRPr>
          </a:p>
        </p:txBody>
      </p:sp>
      <p:sp>
        <p:nvSpPr>
          <p:cNvPr id="37" name="ZoneTexte 36">
            <a:extLst>
              <a:ext uri="{FF2B5EF4-FFF2-40B4-BE49-F238E27FC236}">
                <a16:creationId xmlns:a16="http://schemas.microsoft.com/office/drawing/2014/main" id="{557A529F-A36C-58E6-25D7-8571F075EDA2}"/>
              </a:ext>
            </a:extLst>
          </p:cNvPr>
          <p:cNvSpPr txBox="1"/>
          <p:nvPr userDrawn="1"/>
        </p:nvSpPr>
        <p:spPr>
          <a:xfrm>
            <a:off x="21804635" y="995688"/>
            <a:ext cx="17812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arianne Light" panose="02000000000000000000" pitchFamily="2" charset="0"/>
                <a:ea typeface="+mj-ea"/>
                <a:cs typeface="+mj-cs"/>
                <a:sym typeface="Helvetica"/>
              </a:rPr>
              <a:t>-</a:t>
            </a:r>
          </a:p>
        </p:txBody>
      </p:sp>
      <p:sp>
        <p:nvSpPr>
          <p:cNvPr id="74" name="Espace réservé du texte 84">
            <a:extLst>
              <a:ext uri="{FF2B5EF4-FFF2-40B4-BE49-F238E27FC236}">
                <a16:creationId xmlns:a16="http://schemas.microsoft.com/office/drawing/2014/main" id="{418CD25A-0A43-6B0A-9EFE-07CFA952CCD2}"/>
              </a:ext>
            </a:extLst>
          </p:cNvPr>
          <p:cNvSpPr>
            <a:spLocks noGrp="1"/>
          </p:cNvSpPr>
          <p:nvPr>
            <p:ph type="body" sz="quarter" idx="12" hasCustomPrompt="1"/>
          </p:nvPr>
        </p:nvSpPr>
        <p:spPr>
          <a:xfrm>
            <a:off x="5152248" y="9416850"/>
            <a:ext cx="14012052" cy="2406850"/>
          </a:xfrm>
        </p:spPr>
        <p:txBody>
          <a:bodyPr anchor="t">
            <a:normAutofit/>
          </a:bodyPr>
          <a:lstStyle>
            <a:lvl1pPr marL="0" marR="0" indent="0" algn="l" defTabSz="1829199" rtl="0" eaLnBrk="1" fontAlgn="auto" latinLnBrk="0" hangingPunct="1">
              <a:lnSpc>
                <a:spcPct val="90000"/>
              </a:lnSpc>
              <a:spcBef>
                <a:spcPts val="2001"/>
              </a:spcBef>
              <a:spcAft>
                <a:spcPts val="0"/>
              </a:spcAft>
              <a:buClrTx/>
              <a:buSzTx/>
              <a:buFontTx/>
              <a:buNone/>
              <a:tabLst/>
              <a:defRPr sz="2400">
                <a:solidFill>
                  <a:schemeClr val="tx1"/>
                </a:solidFill>
              </a:defRPr>
            </a:lvl1pPr>
          </a:lstStyle>
          <a:p>
            <a:pPr lvl="0"/>
            <a:r>
              <a:rPr lang="fr-FR" dirty="0"/>
              <a:t>Demande du citoyen</a:t>
            </a:r>
          </a:p>
        </p:txBody>
      </p:sp>
    </p:spTree>
    <p:extLst>
      <p:ext uri="{BB962C8B-B14F-4D97-AF65-F5344CB8AC3E}">
        <p14:creationId xmlns:p14="http://schemas.microsoft.com/office/powerpoint/2010/main" val="222556198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rte_3">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8B5CBB4-B455-9C3E-1C62-C5F6B1CB2D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4383" y="1440943"/>
            <a:ext cx="15322534" cy="10834115"/>
          </a:xfrm>
          <a:prstGeom prst="rect">
            <a:avLst/>
          </a:prstGeom>
        </p:spPr>
      </p:pic>
      <p:sp>
        <p:nvSpPr>
          <p:cNvPr id="32" name="object 12">
            <a:extLst>
              <a:ext uri="{FF2B5EF4-FFF2-40B4-BE49-F238E27FC236}">
                <a16:creationId xmlns:a16="http://schemas.microsoft.com/office/drawing/2014/main" id="{89020D61-BE05-24FB-1440-2F2E7878E3FE}"/>
              </a:ext>
            </a:extLst>
          </p:cNvPr>
          <p:cNvSpPr txBox="1"/>
          <p:nvPr userDrawn="1"/>
        </p:nvSpPr>
        <p:spPr>
          <a:xfrm>
            <a:off x="7981286" y="210638"/>
            <a:ext cx="15708054" cy="597087"/>
          </a:xfrm>
          <a:prstGeom prst="rect">
            <a:avLst/>
          </a:prstGeom>
        </p:spPr>
        <p:txBody>
          <a:bodyPr vert="horz" wrap="square" lIns="0" tIns="12700" rIns="0" bIns="0" rtlCol="0">
            <a:spAutoFit/>
          </a:bodyPr>
          <a:lstStyle/>
          <a:p>
            <a:pPr marL="12700" marR="5080" lvl="1" algn="r">
              <a:lnSpc>
                <a:spcPct val="116100"/>
              </a:lnSpc>
              <a:spcBef>
                <a:spcPts val="100"/>
              </a:spcBef>
            </a:pPr>
            <a:r>
              <a:rPr lang="fr-FR" sz="3600" b="1" spc="-25" dirty="0">
                <a:solidFill>
                  <a:schemeClr val="bg1"/>
                </a:solidFill>
                <a:latin typeface="Marianne" panose="02000000000000000000" pitchFamily="2" charset="0"/>
                <a:cs typeface="Marianne-ExtraBold"/>
              </a:rPr>
              <a:t>Carte citoyen - Vis ma Vie de </a:t>
            </a:r>
            <a:r>
              <a:rPr lang="fr-FR" sz="3600" b="1" spc="-25" dirty="0" err="1">
                <a:solidFill>
                  <a:schemeClr val="bg1"/>
                </a:solidFill>
                <a:latin typeface="Marianne" panose="02000000000000000000" pitchFamily="2" charset="0"/>
                <a:cs typeface="Marianne-ExtraBold"/>
              </a:rPr>
              <a:t>CnFS</a:t>
            </a:r>
            <a:endParaRPr lang="fr-FR" sz="3600" b="1" dirty="0">
              <a:solidFill>
                <a:schemeClr val="bg1"/>
              </a:solidFill>
              <a:latin typeface="Marianne" panose="02000000000000000000" pitchFamily="2" charset="0"/>
              <a:cs typeface="Marianne-ExtraBold"/>
            </a:endParaRPr>
          </a:p>
        </p:txBody>
      </p:sp>
      <p:sp>
        <p:nvSpPr>
          <p:cNvPr id="37" name="ZoneTexte 36">
            <a:extLst>
              <a:ext uri="{FF2B5EF4-FFF2-40B4-BE49-F238E27FC236}">
                <a16:creationId xmlns:a16="http://schemas.microsoft.com/office/drawing/2014/main" id="{557A529F-A36C-58E6-25D7-8571F075EDA2}"/>
              </a:ext>
            </a:extLst>
          </p:cNvPr>
          <p:cNvSpPr txBox="1"/>
          <p:nvPr userDrawn="1"/>
        </p:nvSpPr>
        <p:spPr>
          <a:xfrm>
            <a:off x="21804635" y="995688"/>
            <a:ext cx="17812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arianne Light" panose="02000000000000000000" pitchFamily="2" charset="0"/>
                <a:ea typeface="+mj-ea"/>
                <a:cs typeface="+mj-cs"/>
                <a:sym typeface="Helvetica"/>
              </a:rPr>
              <a:t>-</a:t>
            </a:r>
          </a:p>
        </p:txBody>
      </p:sp>
      <p:sp>
        <p:nvSpPr>
          <p:cNvPr id="74" name="Espace réservé du texte 84">
            <a:extLst>
              <a:ext uri="{FF2B5EF4-FFF2-40B4-BE49-F238E27FC236}">
                <a16:creationId xmlns:a16="http://schemas.microsoft.com/office/drawing/2014/main" id="{418CD25A-0A43-6B0A-9EFE-07CFA952CCD2}"/>
              </a:ext>
            </a:extLst>
          </p:cNvPr>
          <p:cNvSpPr>
            <a:spLocks noGrp="1"/>
          </p:cNvSpPr>
          <p:nvPr>
            <p:ph type="body" sz="quarter" idx="12" hasCustomPrompt="1"/>
          </p:nvPr>
        </p:nvSpPr>
        <p:spPr>
          <a:xfrm>
            <a:off x="5152248" y="9416850"/>
            <a:ext cx="14012052" cy="2406850"/>
          </a:xfrm>
        </p:spPr>
        <p:txBody>
          <a:bodyPr anchor="t">
            <a:normAutofit/>
          </a:bodyPr>
          <a:lstStyle>
            <a:lvl1pPr marL="0" marR="0" indent="0" algn="l" defTabSz="1829199" rtl="0" eaLnBrk="1" fontAlgn="auto" latinLnBrk="0" hangingPunct="1">
              <a:lnSpc>
                <a:spcPct val="90000"/>
              </a:lnSpc>
              <a:spcBef>
                <a:spcPts val="2001"/>
              </a:spcBef>
              <a:spcAft>
                <a:spcPts val="0"/>
              </a:spcAft>
              <a:buClrTx/>
              <a:buSzTx/>
              <a:buFontTx/>
              <a:buNone/>
              <a:tabLst/>
              <a:defRPr sz="2400">
                <a:solidFill>
                  <a:schemeClr val="tx1"/>
                </a:solidFill>
              </a:defRPr>
            </a:lvl1pPr>
          </a:lstStyle>
          <a:p>
            <a:pPr lvl="0"/>
            <a:r>
              <a:rPr lang="fr-FR" dirty="0"/>
              <a:t>Demande du citoyen</a:t>
            </a:r>
          </a:p>
        </p:txBody>
      </p:sp>
    </p:spTree>
    <p:extLst>
      <p:ext uri="{BB962C8B-B14F-4D97-AF65-F5344CB8AC3E}">
        <p14:creationId xmlns:p14="http://schemas.microsoft.com/office/powerpoint/2010/main" val="343141881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rte_4">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B604B6A-0D23-A9E1-B65C-64EDCBEA22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4383" y="1440942"/>
            <a:ext cx="15322535" cy="10834116"/>
          </a:xfrm>
          <a:prstGeom prst="rect">
            <a:avLst/>
          </a:prstGeom>
        </p:spPr>
      </p:pic>
      <p:sp>
        <p:nvSpPr>
          <p:cNvPr id="32" name="object 12">
            <a:extLst>
              <a:ext uri="{FF2B5EF4-FFF2-40B4-BE49-F238E27FC236}">
                <a16:creationId xmlns:a16="http://schemas.microsoft.com/office/drawing/2014/main" id="{89020D61-BE05-24FB-1440-2F2E7878E3FE}"/>
              </a:ext>
            </a:extLst>
          </p:cNvPr>
          <p:cNvSpPr txBox="1"/>
          <p:nvPr userDrawn="1"/>
        </p:nvSpPr>
        <p:spPr>
          <a:xfrm>
            <a:off x="7981286" y="210638"/>
            <a:ext cx="15708054" cy="597087"/>
          </a:xfrm>
          <a:prstGeom prst="rect">
            <a:avLst/>
          </a:prstGeom>
        </p:spPr>
        <p:txBody>
          <a:bodyPr vert="horz" wrap="square" lIns="0" tIns="12700" rIns="0" bIns="0" rtlCol="0">
            <a:spAutoFit/>
          </a:bodyPr>
          <a:lstStyle/>
          <a:p>
            <a:pPr marL="12700" marR="5080" lvl="1" algn="r">
              <a:lnSpc>
                <a:spcPct val="116100"/>
              </a:lnSpc>
              <a:spcBef>
                <a:spcPts val="100"/>
              </a:spcBef>
            </a:pPr>
            <a:r>
              <a:rPr lang="fr-FR" sz="3600" b="1" spc="-25" dirty="0">
                <a:solidFill>
                  <a:schemeClr val="bg1"/>
                </a:solidFill>
                <a:latin typeface="Marianne" panose="02000000000000000000" pitchFamily="2" charset="0"/>
                <a:cs typeface="Marianne-ExtraBold"/>
              </a:rPr>
              <a:t>Carte citoyen - Vis ma Vie de </a:t>
            </a:r>
            <a:r>
              <a:rPr lang="fr-FR" sz="3600" b="1" spc="-25" dirty="0" err="1">
                <a:solidFill>
                  <a:schemeClr val="bg1"/>
                </a:solidFill>
                <a:latin typeface="Marianne" panose="02000000000000000000" pitchFamily="2" charset="0"/>
                <a:cs typeface="Marianne-ExtraBold"/>
              </a:rPr>
              <a:t>CnFS</a:t>
            </a:r>
            <a:endParaRPr lang="fr-FR" sz="3600" b="1" dirty="0">
              <a:solidFill>
                <a:schemeClr val="bg1"/>
              </a:solidFill>
              <a:latin typeface="Marianne" panose="02000000000000000000" pitchFamily="2" charset="0"/>
              <a:cs typeface="Marianne-ExtraBold"/>
            </a:endParaRPr>
          </a:p>
        </p:txBody>
      </p:sp>
      <p:sp>
        <p:nvSpPr>
          <p:cNvPr id="37" name="ZoneTexte 36">
            <a:extLst>
              <a:ext uri="{FF2B5EF4-FFF2-40B4-BE49-F238E27FC236}">
                <a16:creationId xmlns:a16="http://schemas.microsoft.com/office/drawing/2014/main" id="{557A529F-A36C-58E6-25D7-8571F075EDA2}"/>
              </a:ext>
            </a:extLst>
          </p:cNvPr>
          <p:cNvSpPr txBox="1"/>
          <p:nvPr userDrawn="1"/>
        </p:nvSpPr>
        <p:spPr>
          <a:xfrm>
            <a:off x="21804635" y="995688"/>
            <a:ext cx="17812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arianne Light" panose="02000000000000000000" pitchFamily="2" charset="0"/>
                <a:ea typeface="+mj-ea"/>
                <a:cs typeface="+mj-cs"/>
                <a:sym typeface="Helvetica"/>
              </a:rPr>
              <a:t>-</a:t>
            </a:r>
          </a:p>
        </p:txBody>
      </p:sp>
      <p:sp>
        <p:nvSpPr>
          <p:cNvPr id="74" name="Espace réservé du texte 84">
            <a:extLst>
              <a:ext uri="{FF2B5EF4-FFF2-40B4-BE49-F238E27FC236}">
                <a16:creationId xmlns:a16="http://schemas.microsoft.com/office/drawing/2014/main" id="{418CD25A-0A43-6B0A-9EFE-07CFA952CCD2}"/>
              </a:ext>
            </a:extLst>
          </p:cNvPr>
          <p:cNvSpPr>
            <a:spLocks noGrp="1"/>
          </p:cNvSpPr>
          <p:nvPr>
            <p:ph type="body" sz="quarter" idx="12" hasCustomPrompt="1"/>
          </p:nvPr>
        </p:nvSpPr>
        <p:spPr>
          <a:xfrm>
            <a:off x="5152248" y="9416850"/>
            <a:ext cx="14012052" cy="2406850"/>
          </a:xfrm>
        </p:spPr>
        <p:txBody>
          <a:bodyPr anchor="t">
            <a:normAutofit/>
          </a:bodyPr>
          <a:lstStyle>
            <a:lvl1pPr marL="0" marR="0" indent="0" algn="l" defTabSz="1829199" rtl="0" eaLnBrk="1" fontAlgn="auto" latinLnBrk="0" hangingPunct="1">
              <a:lnSpc>
                <a:spcPct val="90000"/>
              </a:lnSpc>
              <a:spcBef>
                <a:spcPts val="2001"/>
              </a:spcBef>
              <a:spcAft>
                <a:spcPts val="0"/>
              </a:spcAft>
              <a:buClrTx/>
              <a:buSzTx/>
              <a:buFontTx/>
              <a:buNone/>
              <a:tabLst/>
              <a:defRPr sz="2400">
                <a:solidFill>
                  <a:schemeClr val="tx1"/>
                </a:solidFill>
              </a:defRPr>
            </a:lvl1pPr>
          </a:lstStyle>
          <a:p>
            <a:pPr lvl="0"/>
            <a:r>
              <a:rPr lang="fr-FR" dirty="0"/>
              <a:t>Demande du citoyen</a:t>
            </a:r>
          </a:p>
        </p:txBody>
      </p:sp>
    </p:spTree>
    <p:extLst>
      <p:ext uri="{BB962C8B-B14F-4D97-AF65-F5344CB8AC3E}">
        <p14:creationId xmlns:p14="http://schemas.microsoft.com/office/powerpoint/2010/main" val="301712352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tours">
    <p:spTree>
      <p:nvGrpSpPr>
        <p:cNvPr id="1" name=""/>
        <p:cNvGrpSpPr/>
        <p:nvPr/>
      </p:nvGrpSpPr>
      <p:grpSpPr>
        <a:xfrm>
          <a:off x="0" y="0"/>
          <a:ext cx="0" cy="0"/>
          <a:chOff x="0" y="0"/>
          <a:chExt cx="0" cy="0"/>
        </a:xfrm>
      </p:grpSpPr>
      <p:sp>
        <p:nvSpPr>
          <p:cNvPr id="48" name="object 8">
            <a:extLst>
              <a:ext uri="{FF2B5EF4-FFF2-40B4-BE49-F238E27FC236}">
                <a16:creationId xmlns:a16="http://schemas.microsoft.com/office/drawing/2014/main" id="{0A145D0A-5036-1819-2453-5E4148CE937F}"/>
              </a:ext>
            </a:extLst>
          </p:cNvPr>
          <p:cNvSpPr/>
          <p:nvPr userDrawn="1"/>
        </p:nvSpPr>
        <p:spPr>
          <a:xfrm>
            <a:off x="1615184" y="1965992"/>
            <a:ext cx="21081302" cy="1180566"/>
          </a:xfrm>
          <a:custGeom>
            <a:avLst/>
            <a:gdLst/>
            <a:ahLst/>
            <a:cxnLst/>
            <a:rect l="l" t="t" r="r" b="b"/>
            <a:pathLst>
              <a:path w="3035300" h="1181100">
                <a:moveTo>
                  <a:pt x="3035300" y="0"/>
                </a:moveTo>
                <a:lnTo>
                  <a:pt x="0" y="0"/>
                </a:lnTo>
                <a:lnTo>
                  <a:pt x="0" y="1181100"/>
                </a:lnTo>
                <a:lnTo>
                  <a:pt x="3035300" y="1181100"/>
                </a:lnTo>
                <a:lnTo>
                  <a:pt x="3035300" y="0"/>
                </a:lnTo>
                <a:close/>
              </a:path>
            </a:pathLst>
          </a:custGeom>
          <a:solidFill>
            <a:srgbClr val="E1E2DC">
              <a:alpha val="41828"/>
            </a:srgbClr>
          </a:solidFill>
        </p:spPr>
        <p:txBody>
          <a:bodyPr wrap="square" lIns="0" tIns="0" rIns="0" bIns="0" rtlCol="0" anchor="ctr"/>
          <a:lstStyle/>
          <a:p>
            <a:pPr algn="ctr"/>
            <a:endParaRPr sz="3200" dirty="0">
              <a:solidFill>
                <a:schemeClr val="bg1"/>
              </a:solidFill>
            </a:endParaRPr>
          </a:p>
        </p:txBody>
      </p:sp>
      <p:sp>
        <p:nvSpPr>
          <p:cNvPr id="2" name="object 7">
            <a:extLst>
              <a:ext uri="{FF2B5EF4-FFF2-40B4-BE49-F238E27FC236}">
                <a16:creationId xmlns:a16="http://schemas.microsoft.com/office/drawing/2014/main" id="{9C5FC394-BC07-5C49-F7A2-8EDAFE9E4CB0}"/>
              </a:ext>
            </a:extLst>
          </p:cNvPr>
          <p:cNvSpPr/>
          <p:nvPr userDrawn="1"/>
        </p:nvSpPr>
        <p:spPr>
          <a:xfrm flipH="1">
            <a:off x="12151457" y="4764060"/>
            <a:ext cx="45719" cy="7352839"/>
          </a:xfrm>
          <a:custGeom>
            <a:avLst/>
            <a:gdLst/>
            <a:ahLst/>
            <a:cxnLst/>
            <a:rect l="l" t="t" r="r" b="b"/>
            <a:pathLst>
              <a:path h="4624070">
                <a:moveTo>
                  <a:pt x="0" y="0"/>
                </a:moveTo>
                <a:lnTo>
                  <a:pt x="0" y="4623704"/>
                </a:lnTo>
              </a:path>
            </a:pathLst>
          </a:custGeom>
          <a:ln w="38100">
            <a:solidFill>
              <a:srgbClr val="0067E2"/>
            </a:solidFill>
          </a:ln>
        </p:spPr>
        <p:txBody>
          <a:bodyPr wrap="square" lIns="0" tIns="0" rIns="0" bIns="0" rtlCol="0"/>
          <a:lstStyle/>
          <a:p>
            <a:endParaRPr/>
          </a:p>
        </p:txBody>
      </p:sp>
      <p:grpSp>
        <p:nvGrpSpPr>
          <p:cNvPr id="8" name="Groupe 7">
            <a:extLst>
              <a:ext uri="{FF2B5EF4-FFF2-40B4-BE49-F238E27FC236}">
                <a16:creationId xmlns:a16="http://schemas.microsoft.com/office/drawing/2014/main" id="{155609AB-CE12-71B0-A45D-B8BEBC0FDB2C}"/>
              </a:ext>
            </a:extLst>
          </p:cNvPr>
          <p:cNvGrpSpPr/>
          <p:nvPr userDrawn="1"/>
        </p:nvGrpSpPr>
        <p:grpSpPr>
          <a:xfrm>
            <a:off x="876299" y="3652801"/>
            <a:ext cx="10410238" cy="1935168"/>
            <a:chOff x="11640813" y="3369600"/>
            <a:chExt cx="10410238" cy="1935168"/>
          </a:xfrm>
        </p:grpSpPr>
        <p:grpSp>
          <p:nvGrpSpPr>
            <p:cNvPr id="9" name="object 11">
              <a:extLst>
                <a:ext uri="{FF2B5EF4-FFF2-40B4-BE49-F238E27FC236}">
                  <a16:creationId xmlns:a16="http://schemas.microsoft.com/office/drawing/2014/main" id="{81C65DFC-054E-4733-0BB5-EDA1321146C5}"/>
                </a:ext>
              </a:extLst>
            </p:cNvPr>
            <p:cNvGrpSpPr/>
            <p:nvPr userDrawn="1"/>
          </p:nvGrpSpPr>
          <p:grpSpPr>
            <a:xfrm>
              <a:off x="16190376" y="3369600"/>
              <a:ext cx="1258645" cy="1452282"/>
              <a:chOff x="7610096" y="2144117"/>
              <a:chExt cx="693420" cy="800100"/>
            </a:xfrm>
          </p:grpSpPr>
          <p:sp>
            <p:nvSpPr>
              <p:cNvPr id="11" name="object 12">
                <a:extLst>
                  <a:ext uri="{FF2B5EF4-FFF2-40B4-BE49-F238E27FC236}">
                    <a16:creationId xmlns:a16="http://schemas.microsoft.com/office/drawing/2014/main" id="{6AC6D434-F298-F24D-8655-084DA5CBEC6F}"/>
                  </a:ext>
                </a:extLst>
              </p:cNvPr>
              <p:cNvSpPr/>
              <p:nvPr/>
            </p:nvSpPr>
            <p:spPr>
              <a:xfrm>
                <a:off x="7610096" y="2144117"/>
                <a:ext cx="693420" cy="800100"/>
              </a:xfrm>
              <a:custGeom>
                <a:avLst/>
                <a:gdLst/>
                <a:ahLst/>
                <a:cxnLst/>
                <a:rect l="l" t="t" r="r" b="b"/>
                <a:pathLst>
                  <a:path w="693420" h="800100">
                    <a:moveTo>
                      <a:pt x="346453" y="0"/>
                    </a:moveTo>
                    <a:lnTo>
                      <a:pt x="0" y="200025"/>
                    </a:lnTo>
                    <a:lnTo>
                      <a:pt x="0" y="600075"/>
                    </a:lnTo>
                    <a:lnTo>
                      <a:pt x="346453" y="800100"/>
                    </a:lnTo>
                    <a:lnTo>
                      <a:pt x="692906" y="600075"/>
                    </a:lnTo>
                    <a:lnTo>
                      <a:pt x="692906" y="200025"/>
                    </a:lnTo>
                    <a:lnTo>
                      <a:pt x="346453" y="0"/>
                    </a:lnTo>
                    <a:close/>
                  </a:path>
                </a:pathLst>
              </a:custGeom>
              <a:solidFill>
                <a:srgbClr val="0067E2"/>
              </a:solidFill>
            </p:spPr>
            <p:txBody>
              <a:bodyPr wrap="square" lIns="0" tIns="0" rIns="0" bIns="0" rtlCol="0"/>
              <a:lstStyle/>
              <a:p>
                <a:endParaRPr/>
              </a:p>
            </p:txBody>
          </p:sp>
          <p:sp>
            <p:nvSpPr>
              <p:cNvPr id="12" name="object 13">
                <a:extLst>
                  <a:ext uri="{FF2B5EF4-FFF2-40B4-BE49-F238E27FC236}">
                    <a16:creationId xmlns:a16="http://schemas.microsoft.com/office/drawing/2014/main" id="{2F6422B6-7CFB-0E46-D167-C2BCD676ECF0}"/>
                  </a:ext>
                </a:extLst>
              </p:cNvPr>
              <p:cNvSpPr/>
              <p:nvPr userDrawn="1"/>
            </p:nvSpPr>
            <p:spPr>
              <a:xfrm>
                <a:off x="7747000" y="2312713"/>
                <a:ext cx="431800" cy="379730"/>
              </a:xfrm>
              <a:custGeom>
                <a:avLst/>
                <a:gdLst/>
                <a:ahLst/>
                <a:cxnLst/>
                <a:rect l="l" t="t" r="r" b="b"/>
                <a:pathLst>
                  <a:path w="431800" h="379730">
                    <a:moveTo>
                      <a:pt x="225278" y="361950"/>
                    </a:moveTo>
                    <a:lnTo>
                      <a:pt x="193484" y="361950"/>
                    </a:lnTo>
                    <a:lnTo>
                      <a:pt x="222906" y="374650"/>
                    </a:lnTo>
                    <a:lnTo>
                      <a:pt x="254020" y="378459"/>
                    </a:lnTo>
                    <a:lnTo>
                      <a:pt x="280416" y="379729"/>
                    </a:lnTo>
                    <a:lnTo>
                      <a:pt x="295681" y="378459"/>
                    </a:lnTo>
                    <a:lnTo>
                      <a:pt x="340347" y="378459"/>
                    </a:lnTo>
                    <a:lnTo>
                      <a:pt x="354557" y="374650"/>
                    </a:lnTo>
                    <a:lnTo>
                      <a:pt x="365913" y="367029"/>
                    </a:lnTo>
                    <a:lnTo>
                      <a:pt x="257214" y="367029"/>
                    </a:lnTo>
                    <a:lnTo>
                      <a:pt x="225278" y="361950"/>
                    </a:lnTo>
                    <a:close/>
                  </a:path>
                  <a:path w="431800" h="379730">
                    <a:moveTo>
                      <a:pt x="330606" y="378459"/>
                    </a:moveTo>
                    <a:lnTo>
                      <a:pt x="295681" y="378459"/>
                    </a:lnTo>
                    <a:lnTo>
                      <a:pt x="301336" y="379729"/>
                    </a:lnTo>
                    <a:lnTo>
                      <a:pt x="324742" y="379729"/>
                    </a:lnTo>
                    <a:lnTo>
                      <a:pt x="330606" y="378459"/>
                    </a:lnTo>
                    <a:close/>
                  </a:path>
                  <a:path w="431800" h="379730">
                    <a:moveTo>
                      <a:pt x="117387" y="170179"/>
                    </a:moveTo>
                    <a:lnTo>
                      <a:pt x="3124" y="170179"/>
                    </a:lnTo>
                    <a:lnTo>
                      <a:pt x="0" y="173989"/>
                    </a:lnTo>
                    <a:lnTo>
                      <a:pt x="0" y="374650"/>
                    </a:lnTo>
                    <a:lnTo>
                      <a:pt x="3124" y="378459"/>
                    </a:lnTo>
                    <a:lnTo>
                      <a:pt x="117387" y="378459"/>
                    </a:lnTo>
                    <a:lnTo>
                      <a:pt x="120511" y="374650"/>
                    </a:lnTo>
                    <a:lnTo>
                      <a:pt x="120511" y="367029"/>
                    </a:lnTo>
                    <a:lnTo>
                      <a:pt x="12700" y="367029"/>
                    </a:lnTo>
                    <a:lnTo>
                      <a:pt x="12700" y="189229"/>
                    </a:lnTo>
                    <a:lnTo>
                      <a:pt x="120511" y="189229"/>
                    </a:lnTo>
                    <a:lnTo>
                      <a:pt x="120511" y="173989"/>
                    </a:lnTo>
                    <a:lnTo>
                      <a:pt x="117387" y="170179"/>
                    </a:lnTo>
                    <a:close/>
                  </a:path>
                  <a:path w="431800" h="379730">
                    <a:moveTo>
                      <a:pt x="120511" y="189229"/>
                    </a:moveTo>
                    <a:lnTo>
                      <a:pt x="101600" y="189229"/>
                    </a:lnTo>
                    <a:lnTo>
                      <a:pt x="101600" y="367029"/>
                    </a:lnTo>
                    <a:lnTo>
                      <a:pt x="120511" y="367029"/>
                    </a:lnTo>
                    <a:lnTo>
                      <a:pt x="120511" y="361950"/>
                    </a:lnTo>
                    <a:lnTo>
                      <a:pt x="223375" y="361950"/>
                    </a:lnTo>
                    <a:lnTo>
                      <a:pt x="195640" y="349250"/>
                    </a:lnTo>
                    <a:lnTo>
                      <a:pt x="194442" y="349250"/>
                    </a:lnTo>
                    <a:lnTo>
                      <a:pt x="193036" y="347979"/>
                    </a:lnTo>
                    <a:lnTo>
                      <a:pt x="114300" y="347979"/>
                    </a:lnTo>
                    <a:lnTo>
                      <a:pt x="114300" y="207009"/>
                    </a:lnTo>
                    <a:lnTo>
                      <a:pt x="124590" y="207009"/>
                    </a:lnTo>
                    <a:lnTo>
                      <a:pt x="143611" y="205739"/>
                    </a:lnTo>
                    <a:lnTo>
                      <a:pt x="161131" y="198119"/>
                    </a:lnTo>
                    <a:lnTo>
                      <a:pt x="168152" y="193039"/>
                    </a:lnTo>
                    <a:lnTo>
                      <a:pt x="120511" y="193039"/>
                    </a:lnTo>
                    <a:lnTo>
                      <a:pt x="120511" y="189229"/>
                    </a:lnTo>
                    <a:close/>
                  </a:path>
                  <a:path w="431800" h="379730">
                    <a:moveTo>
                      <a:pt x="296576" y="365759"/>
                    </a:moveTo>
                    <a:lnTo>
                      <a:pt x="282857" y="365759"/>
                    </a:lnTo>
                    <a:lnTo>
                      <a:pt x="257214" y="367029"/>
                    </a:lnTo>
                    <a:lnTo>
                      <a:pt x="301553" y="367029"/>
                    </a:lnTo>
                    <a:lnTo>
                      <a:pt x="296576" y="365759"/>
                    </a:lnTo>
                    <a:close/>
                  </a:path>
                  <a:path w="431800" h="379730">
                    <a:moveTo>
                      <a:pt x="388698" y="332739"/>
                    </a:moveTo>
                    <a:lnTo>
                      <a:pt x="368918" y="332739"/>
                    </a:lnTo>
                    <a:lnTo>
                      <a:pt x="371908" y="334009"/>
                    </a:lnTo>
                    <a:lnTo>
                      <a:pt x="374458" y="336550"/>
                    </a:lnTo>
                    <a:lnTo>
                      <a:pt x="376264" y="339089"/>
                    </a:lnTo>
                    <a:lnTo>
                      <a:pt x="376445" y="339089"/>
                    </a:lnTo>
                    <a:lnTo>
                      <a:pt x="376445" y="340359"/>
                    </a:lnTo>
                    <a:lnTo>
                      <a:pt x="376264" y="340359"/>
                    </a:lnTo>
                    <a:lnTo>
                      <a:pt x="370728" y="347979"/>
                    </a:lnTo>
                    <a:lnTo>
                      <a:pt x="361018" y="355600"/>
                    </a:lnTo>
                    <a:lnTo>
                      <a:pt x="349559" y="361950"/>
                    </a:lnTo>
                    <a:lnTo>
                      <a:pt x="338773" y="365759"/>
                    </a:lnTo>
                    <a:lnTo>
                      <a:pt x="328300" y="365759"/>
                    </a:lnTo>
                    <a:lnTo>
                      <a:pt x="320374" y="367029"/>
                    </a:lnTo>
                    <a:lnTo>
                      <a:pt x="365913" y="367029"/>
                    </a:lnTo>
                    <a:lnTo>
                      <a:pt x="368995" y="365759"/>
                    </a:lnTo>
                    <a:lnTo>
                      <a:pt x="381178" y="355600"/>
                    </a:lnTo>
                    <a:lnTo>
                      <a:pt x="388626" y="345439"/>
                    </a:lnTo>
                    <a:lnTo>
                      <a:pt x="390239" y="341629"/>
                    </a:lnTo>
                    <a:lnTo>
                      <a:pt x="390141" y="336550"/>
                    </a:lnTo>
                    <a:lnTo>
                      <a:pt x="388698" y="332739"/>
                    </a:lnTo>
                    <a:close/>
                  </a:path>
                  <a:path w="431800" h="379730">
                    <a:moveTo>
                      <a:pt x="420627" y="271779"/>
                    </a:moveTo>
                    <a:lnTo>
                      <a:pt x="352176" y="271779"/>
                    </a:lnTo>
                    <a:lnTo>
                      <a:pt x="348973" y="274319"/>
                    </a:lnTo>
                    <a:lnTo>
                      <a:pt x="348973" y="281939"/>
                    </a:lnTo>
                    <a:lnTo>
                      <a:pt x="352176" y="285750"/>
                    </a:lnTo>
                    <a:lnTo>
                      <a:pt x="403584" y="285750"/>
                    </a:lnTo>
                    <a:lnTo>
                      <a:pt x="407363" y="289559"/>
                    </a:lnTo>
                    <a:lnTo>
                      <a:pt x="408881" y="294639"/>
                    </a:lnTo>
                    <a:lnTo>
                      <a:pt x="407501" y="299719"/>
                    </a:lnTo>
                    <a:lnTo>
                      <a:pt x="403325" y="306069"/>
                    </a:lnTo>
                    <a:lnTo>
                      <a:pt x="395815" y="312419"/>
                    </a:lnTo>
                    <a:lnTo>
                      <a:pt x="384813" y="317500"/>
                    </a:lnTo>
                    <a:lnTo>
                      <a:pt x="370161" y="318769"/>
                    </a:lnTo>
                    <a:lnTo>
                      <a:pt x="355347" y="318769"/>
                    </a:lnTo>
                    <a:lnTo>
                      <a:pt x="347955" y="320039"/>
                    </a:lnTo>
                    <a:lnTo>
                      <a:pt x="340579" y="320039"/>
                    </a:lnTo>
                    <a:lnTo>
                      <a:pt x="336861" y="321309"/>
                    </a:lnTo>
                    <a:lnTo>
                      <a:pt x="334250" y="323850"/>
                    </a:lnTo>
                    <a:lnTo>
                      <a:pt x="334994" y="331469"/>
                    </a:lnTo>
                    <a:lnTo>
                      <a:pt x="338272" y="334009"/>
                    </a:lnTo>
                    <a:lnTo>
                      <a:pt x="368918" y="332739"/>
                    </a:lnTo>
                    <a:lnTo>
                      <a:pt x="388698" y="332739"/>
                    </a:lnTo>
                    <a:lnTo>
                      <a:pt x="388083" y="331469"/>
                    </a:lnTo>
                    <a:lnTo>
                      <a:pt x="387603" y="331469"/>
                    </a:lnTo>
                    <a:lnTo>
                      <a:pt x="386982" y="330200"/>
                    </a:lnTo>
                    <a:lnTo>
                      <a:pt x="397216" y="326389"/>
                    </a:lnTo>
                    <a:lnTo>
                      <a:pt x="406230" y="321309"/>
                    </a:lnTo>
                    <a:lnTo>
                      <a:pt x="407856" y="318769"/>
                    </a:lnTo>
                    <a:lnTo>
                      <a:pt x="413671" y="313689"/>
                    </a:lnTo>
                    <a:lnTo>
                      <a:pt x="419183" y="303529"/>
                    </a:lnTo>
                    <a:lnTo>
                      <a:pt x="420591" y="297179"/>
                    </a:lnTo>
                    <a:lnTo>
                      <a:pt x="420175" y="289559"/>
                    </a:lnTo>
                    <a:lnTo>
                      <a:pt x="418800" y="285750"/>
                    </a:lnTo>
                    <a:lnTo>
                      <a:pt x="418004" y="283209"/>
                    </a:lnTo>
                    <a:lnTo>
                      <a:pt x="414149" y="278129"/>
                    </a:lnTo>
                    <a:lnTo>
                      <a:pt x="420627" y="271779"/>
                    </a:lnTo>
                    <a:close/>
                  </a:path>
                  <a:path w="431800" h="379730">
                    <a:moveTo>
                      <a:pt x="424123" y="227329"/>
                    </a:moveTo>
                    <a:lnTo>
                      <a:pt x="399274" y="227329"/>
                    </a:lnTo>
                    <a:lnTo>
                      <a:pt x="406165" y="228600"/>
                    </a:lnTo>
                    <a:lnTo>
                      <a:pt x="413040" y="232409"/>
                    </a:lnTo>
                    <a:lnTo>
                      <a:pt x="417654" y="240029"/>
                    </a:lnTo>
                    <a:lnTo>
                      <a:pt x="419036" y="248919"/>
                    </a:lnTo>
                    <a:lnTo>
                      <a:pt x="417185" y="255269"/>
                    </a:lnTo>
                    <a:lnTo>
                      <a:pt x="411568" y="262889"/>
                    </a:lnTo>
                    <a:lnTo>
                      <a:pt x="404756" y="269239"/>
                    </a:lnTo>
                    <a:lnTo>
                      <a:pt x="399319" y="271779"/>
                    </a:lnTo>
                    <a:lnTo>
                      <a:pt x="420961" y="271779"/>
                    </a:lnTo>
                    <a:lnTo>
                      <a:pt x="426806" y="264159"/>
                    </a:lnTo>
                    <a:lnTo>
                      <a:pt x="430715" y="255269"/>
                    </a:lnTo>
                    <a:lnTo>
                      <a:pt x="431722" y="246379"/>
                    </a:lnTo>
                    <a:lnTo>
                      <a:pt x="429955" y="238759"/>
                    </a:lnTo>
                    <a:lnTo>
                      <a:pt x="426765" y="231139"/>
                    </a:lnTo>
                    <a:lnTo>
                      <a:pt x="424123" y="227329"/>
                    </a:lnTo>
                    <a:close/>
                  </a:path>
                  <a:path w="431800" h="379730">
                    <a:moveTo>
                      <a:pt x="412181" y="172719"/>
                    </a:moveTo>
                    <a:lnTo>
                      <a:pt x="363995" y="172719"/>
                    </a:lnTo>
                    <a:lnTo>
                      <a:pt x="387435" y="176529"/>
                    </a:lnTo>
                    <a:lnTo>
                      <a:pt x="403387" y="182879"/>
                    </a:lnTo>
                    <a:lnTo>
                      <a:pt x="410687" y="190500"/>
                    </a:lnTo>
                    <a:lnTo>
                      <a:pt x="413494" y="195579"/>
                    </a:lnTo>
                    <a:lnTo>
                      <a:pt x="412986" y="200659"/>
                    </a:lnTo>
                    <a:lnTo>
                      <a:pt x="385006" y="213359"/>
                    </a:lnTo>
                    <a:lnTo>
                      <a:pt x="371126" y="213359"/>
                    </a:lnTo>
                    <a:lnTo>
                      <a:pt x="353010" y="214629"/>
                    </a:lnTo>
                    <a:lnTo>
                      <a:pt x="349064" y="214629"/>
                    </a:lnTo>
                    <a:lnTo>
                      <a:pt x="345937" y="217169"/>
                    </a:lnTo>
                    <a:lnTo>
                      <a:pt x="346088" y="226059"/>
                    </a:lnTo>
                    <a:lnTo>
                      <a:pt x="349352" y="228600"/>
                    </a:lnTo>
                    <a:lnTo>
                      <a:pt x="378628" y="228600"/>
                    </a:lnTo>
                    <a:lnTo>
                      <a:pt x="385461" y="227329"/>
                    </a:lnTo>
                    <a:lnTo>
                      <a:pt x="424123" y="227329"/>
                    </a:lnTo>
                    <a:lnTo>
                      <a:pt x="422256" y="224789"/>
                    </a:lnTo>
                    <a:lnTo>
                      <a:pt x="416533" y="218439"/>
                    </a:lnTo>
                    <a:lnTo>
                      <a:pt x="418797" y="217169"/>
                    </a:lnTo>
                    <a:lnTo>
                      <a:pt x="420663" y="214629"/>
                    </a:lnTo>
                    <a:lnTo>
                      <a:pt x="422070" y="212089"/>
                    </a:lnTo>
                    <a:lnTo>
                      <a:pt x="425825" y="203200"/>
                    </a:lnTo>
                    <a:lnTo>
                      <a:pt x="426630" y="194309"/>
                    </a:lnTo>
                    <a:lnTo>
                      <a:pt x="422682" y="184150"/>
                    </a:lnTo>
                    <a:lnTo>
                      <a:pt x="412181" y="172719"/>
                    </a:lnTo>
                    <a:close/>
                  </a:path>
                  <a:path w="431800" h="379730">
                    <a:moveTo>
                      <a:pt x="323203" y="0"/>
                    </a:moveTo>
                    <a:lnTo>
                      <a:pt x="307097" y="3809"/>
                    </a:lnTo>
                    <a:lnTo>
                      <a:pt x="293414" y="19050"/>
                    </a:lnTo>
                    <a:lnTo>
                      <a:pt x="283871" y="35559"/>
                    </a:lnTo>
                    <a:lnTo>
                      <a:pt x="280314" y="43179"/>
                    </a:lnTo>
                    <a:lnTo>
                      <a:pt x="275159" y="50800"/>
                    </a:lnTo>
                    <a:lnTo>
                      <a:pt x="263822" y="63500"/>
                    </a:lnTo>
                    <a:lnTo>
                      <a:pt x="247465" y="82550"/>
                    </a:lnTo>
                    <a:lnTo>
                      <a:pt x="227253" y="104139"/>
                    </a:lnTo>
                    <a:lnTo>
                      <a:pt x="214715" y="118109"/>
                    </a:lnTo>
                    <a:lnTo>
                      <a:pt x="202781" y="133350"/>
                    </a:lnTo>
                    <a:lnTo>
                      <a:pt x="191480" y="148589"/>
                    </a:lnTo>
                    <a:lnTo>
                      <a:pt x="180826" y="165100"/>
                    </a:lnTo>
                    <a:lnTo>
                      <a:pt x="171223" y="176529"/>
                    </a:lnTo>
                    <a:lnTo>
                      <a:pt x="159166" y="185419"/>
                    </a:lnTo>
                    <a:lnTo>
                      <a:pt x="145300" y="191769"/>
                    </a:lnTo>
                    <a:lnTo>
                      <a:pt x="130267" y="193039"/>
                    </a:lnTo>
                    <a:lnTo>
                      <a:pt x="168152" y="193039"/>
                    </a:lnTo>
                    <a:lnTo>
                      <a:pt x="176336" y="186689"/>
                    </a:lnTo>
                    <a:lnTo>
                      <a:pt x="188457" y="172719"/>
                    </a:lnTo>
                    <a:lnTo>
                      <a:pt x="198914" y="157479"/>
                    </a:lnTo>
                    <a:lnTo>
                      <a:pt x="210045" y="142239"/>
                    </a:lnTo>
                    <a:lnTo>
                      <a:pt x="221917" y="127000"/>
                    </a:lnTo>
                    <a:lnTo>
                      <a:pt x="234133" y="113029"/>
                    </a:lnTo>
                    <a:lnTo>
                      <a:pt x="258025" y="87629"/>
                    </a:lnTo>
                    <a:lnTo>
                      <a:pt x="275560" y="68579"/>
                    </a:lnTo>
                    <a:lnTo>
                      <a:pt x="286672" y="54609"/>
                    </a:lnTo>
                    <a:lnTo>
                      <a:pt x="291294" y="48259"/>
                    </a:lnTo>
                    <a:lnTo>
                      <a:pt x="296977" y="35559"/>
                    </a:lnTo>
                    <a:lnTo>
                      <a:pt x="304746" y="24129"/>
                    </a:lnTo>
                    <a:lnTo>
                      <a:pt x="312635" y="15239"/>
                    </a:lnTo>
                    <a:lnTo>
                      <a:pt x="318494" y="12700"/>
                    </a:lnTo>
                    <a:lnTo>
                      <a:pt x="336006" y="12700"/>
                    </a:lnTo>
                    <a:lnTo>
                      <a:pt x="334618" y="7619"/>
                    </a:lnTo>
                    <a:lnTo>
                      <a:pt x="329643" y="2539"/>
                    </a:lnTo>
                    <a:lnTo>
                      <a:pt x="323203" y="0"/>
                    </a:lnTo>
                    <a:close/>
                  </a:path>
                  <a:path w="431800" h="379730">
                    <a:moveTo>
                      <a:pt x="336006" y="12700"/>
                    </a:moveTo>
                    <a:lnTo>
                      <a:pt x="318828" y="12700"/>
                    </a:lnTo>
                    <a:lnTo>
                      <a:pt x="320544" y="13969"/>
                    </a:lnTo>
                    <a:lnTo>
                      <a:pt x="322350" y="17779"/>
                    </a:lnTo>
                    <a:lnTo>
                      <a:pt x="325325" y="29209"/>
                    </a:lnTo>
                    <a:lnTo>
                      <a:pt x="326211" y="41909"/>
                    </a:lnTo>
                    <a:lnTo>
                      <a:pt x="325033" y="53339"/>
                    </a:lnTo>
                    <a:lnTo>
                      <a:pt x="321819" y="62229"/>
                    </a:lnTo>
                    <a:lnTo>
                      <a:pt x="299982" y="97789"/>
                    </a:lnTo>
                    <a:lnTo>
                      <a:pt x="290953" y="114300"/>
                    </a:lnTo>
                    <a:lnTo>
                      <a:pt x="287069" y="121919"/>
                    </a:lnTo>
                    <a:lnTo>
                      <a:pt x="286240" y="125729"/>
                    </a:lnTo>
                    <a:lnTo>
                      <a:pt x="287953" y="134619"/>
                    </a:lnTo>
                    <a:lnTo>
                      <a:pt x="293241" y="149859"/>
                    </a:lnTo>
                    <a:lnTo>
                      <a:pt x="302325" y="165100"/>
                    </a:lnTo>
                    <a:lnTo>
                      <a:pt x="315428" y="172719"/>
                    </a:lnTo>
                    <a:lnTo>
                      <a:pt x="411773" y="172719"/>
                    </a:lnTo>
                    <a:lnTo>
                      <a:pt x="396942" y="165100"/>
                    </a:lnTo>
                    <a:lnTo>
                      <a:pt x="375340" y="160019"/>
                    </a:lnTo>
                    <a:lnTo>
                      <a:pt x="351744" y="158750"/>
                    </a:lnTo>
                    <a:lnTo>
                      <a:pt x="317014" y="158750"/>
                    </a:lnTo>
                    <a:lnTo>
                      <a:pt x="312635" y="153669"/>
                    </a:lnTo>
                    <a:lnTo>
                      <a:pt x="308091" y="144779"/>
                    </a:lnTo>
                    <a:lnTo>
                      <a:pt x="304353" y="134619"/>
                    </a:lnTo>
                    <a:lnTo>
                      <a:pt x="302388" y="127000"/>
                    </a:lnTo>
                    <a:lnTo>
                      <a:pt x="306539" y="119379"/>
                    </a:lnTo>
                    <a:lnTo>
                      <a:pt x="313869" y="105409"/>
                    </a:lnTo>
                    <a:lnTo>
                      <a:pt x="322253" y="91439"/>
                    </a:lnTo>
                    <a:lnTo>
                      <a:pt x="329570" y="80009"/>
                    </a:lnTo>
                    <a:lnTo>
                      <a:pt x="335107" y="69850"/>
                    </a:lnTo>
                    <a:lnTo>
                      <a:pt x="339846" y="57150"/>
                    </a:lnTo>
                    <a:lnTo>
                      <a:pt x="341387" y="41909"/>
                    </a:lnTo>
                    <a:lnTo>
                      <a:pt x="340136" y="26669"/>
                    </a:lnTo>
                    <a:lnTo>
                      <a:pt x="336497" y="13969"/>
                    </a:lnTo>
                    <a:lnTo>
                      <a:pt x="336006" y="12700"/>
                    </a:lnTo>
                    <a:close/>
                  </a:path>
                </a:pathLst>
              </a:custGeom>
              <a:solidFill>
                <a:srgbClr val="FFFFFF"/>
              </a:solidFill>
            </p:spPr>
            <p:txBody>
              <a:bodyPr wrap="square" lIns="0" tIns="0" rIns="0" bIns="0" rtlCol="0"/>
              <a:lstStyle/>
              <a:p>
                <a:endParaRPr dirty="0"/>
              </a:p>
            </p:txBody>
          </p:sp>
        </p:grpSp>
        <p:sp>
          <p:nvSpPr>
            <p:cNvPr id="10" name="object 15">
              <a:extLst>
                <a:ext uri="{FF2B5EF4-FFF2-40B4-BE49-F238E27FC236}">
                  <a16:creationId xmlns:a16="http://schemas.microsoft.com/office/drawing/2014/main" id="{6B842B75-A4A2-EF01-051E-19250309893C}"/>
                </a:ext>
              </a:extLst>
            </p:cNvPr>
            <p:cNvSpPr txBox="1"/>
            <p:nvPr/>
          </p:nvSpPr>
          <p:spPr>
            <a:xfrm>
              <a:off x="11640813" y="4882340"/>
              <a:ext cx="10410238" cy="422428"/>
            </a:xfrm>
            <a:prstGeom prst="rect">
              <a:avLst/>
            </a:prstGeom>
          </p:spPr>
          <p:txBody>
            <a:bodyPr vert="horz" wrap="square" lIns="0" tIns="31120" rIns="0" bIns="0" rtlCol="0">
              <a:spAutoFit/>
            </a:bodyPr>
            <a:lstStyle/>
            <a:p>
              <a:pPr marL="23052" algn="ctr">
                <a:spcBef>
                  <a:spcPts val="245"/>
                </a:spcBef>
              </a:pPr>
              <a:r>
                <a:rPr lang="fr-FR" sz="2541" b="1" dirty="0">
                  <a:solidFill>
                    <a:srgbClr val="1D1D1D"/>
                  </a:solidFill>
                  <a:latin typeface="Marianne"/>
                  <a:cs typeface="Marianne"/>
                </a:rPr>
                <a:t>Les pratiques qui semblent intéressantes</a:t>
              </a:r>
              <a:endParaRPr sz="2541" dirty="0">
                <a:latin typeface="Marianne"/>
                <a:cs typeface="Marianne"/>
              </a:endParaRPr>
            </a:p>
          </p:txBody>
        </p:sp>
      </p:grpSp>
      <p:grpSp>
        <p:nvGrpSpPr>
          <p:cNvPr id="13" name="Groupe 12">
            <a:extLst>
              <a:ext uri="{FF2B5EF4-FFF2-40B4-BE49-F238E27FC236}">
                <a16:creationId xmlns:a16="http://schemas.microsoft.com/office/drawing/2014/main" id="{701FEB30-6264-1022-F04C-6C8A11C61FA1}"/>
              </a:ext>
            </a:extLst>
          </p:cNvPr>
          <p:cNvGrpSpPr/>
          <p:nvPr userDrawn="1"/>
        </p:nvGrpSpPr>
        <p:grpSpPr>
          <a:xfrm>
            <a:off x="876300" y="5823006"/>
            <a:ext cx="10411200" cy="6293893"/>
            <a:chOff x="3286800" y="5845307"/>
            <a:chExt cx="7999818" cy="6293893"/>
          </a:xfrm>
          <a:solidFill>
            <a:srgbClr val="F8F9F9"/>
          </a:solidFill>
        </p:grpSpPr>
        <p:sp>
          <p:nvSpPr>
            <p:cNvPr id="14" name="object 17">
              <a:extLst>
                <a:ext uri="{FF2B5EF4-FFF2-40B4-BE49-F238E27FC236}">
                  <a16:creationId xmlns:a16="http://schemas.microsoft.com/office/drawing/2014/main" id="{78B6FFD0-9E97-3F4C-261B-1B8AD732122D}"/>
                </a:ext>
              </a:extLst>
            </p:cNvPr>
            <p:cNvSpPr/>
            <p:nvPr/>
          </p:nvSpPr>
          <p:spPr>
            <a:xfrm>
              <a:off x="3286800" y="5845307"/>
              <a:ext cx="7999079" cy="904826"/>
            </a:xfrm>
            <a:custGeom>
              <a:avLst/>
              <a:gdLst/>
              <a:ahLst/>
              <a:cxnLst/>
              <a:rect l="l" t="t" r="r" b="b"/>
              <a:pathLst>
                <a:path w="4406900" h="425450">
                  <a:moveTo>
                    <a:pt x="0" y="0"/>
                  </a:moveTo>
                  <a:lnTo>
                    <a:pt x="4406900" y="0"/>
                  </a:lnTo>
                  <a:lnTo>
                    <a:pt x="4406900" y="425158"/>
                  </a:lnTo>
                  <a:lnTo>
                    <a:pt x="0" y="425158"/>
                  </a:lnTo>
                  <a:lnTo>
                    <a:pt x="0" y="0"/>
                  </a:lnTo>
                  <a:close/>
                </a:path>
              </a:pathLst>
            </a:custGeom>
            <a:grpFill/>
            <a:ln w="12700">
              <a:solidFill>
                <a:srgbClr val="C3C3C3"/>
              </a:solidFill>
            </a:ln>
          </p:spPr>
          <p:txBody>
            <a:bodyPr wrap="square" lIns="0" tIns="0" rIns="0" bIns="0" rtlCol="0"/>
            <a:lstStyle/>
            <a:p>
              <a:endParaRPr/>
            </a:p>
          </p:txBody>
        </p:sp>
        <p:sp>
          <p:nvSpPr>
            <p:cNvPr id="15" name="object 19">
              <a:extLst>
                <a:ext uri="{FF2B5EF4-FFF2-40B4-BE49-F238E27FC236}">
                  <a16:creationId xmlns:a16="http://schemas.microsoft.com/office/drawing/2014/main" id="{7418E6D7-AD39-8FD9-3F31-1DE606205A3F}"/>
                </a:ext>
              </a:extLst>
            </p:cNvPr>
            <p:cNvSpPr/>
            <p:nvPr/>
          </p:nvSpPr>
          <p:spPr>
            <a:xfrm>
              <a:off x="3287539" y="6918298"/>
              <a:ext cx="7999079" cy="904826"/>
            </a:xfrm>
            <a:custGeom>
              <a:avLst/>
              <a:gdLst/>
              <a:ahLst/>
              <a:cxnLst/>
              <a:rect l="l" t="t" r="r" b="b"/>
              <a:pathLst>
                <a:path w="4406900" h="425450">
                  <a:moveTo>
                    <a:pt x="0" y="0"/>
                  </a:moveTo>
                  <a:lnTo>
                    <a:pt x="4406900" y="0"/>
                  </a:lnTo>
                  <a:lnTo>
                    <a:pt x="4406900" y="425158"/>
                  </a:lnTo>
                  <a:lnTo>
                    <a:pt x="0" y="425158"/>
                  </a:lnTo>
                  <a:lnTo>
                    <a:pt x="0" y="0"/>
                  </a:lnTo>
                  <a:close/>
                </a:path>
              </a:pathLst>
            </a:custGeom>
            <a:grpFill/>
            <a:ln w="12700">
              <a:solidFill>
                <a:srgbClr val="C3C3C3"/>
              </a:solidFill>
            </a:ln>
          </p:spPr>
          <p:txBody>
            <a:bodyPr wrap="square" lIns="0" tIns="0" rIns="0" bIns="0" rtlCol="0"/>
            <a:lstStyle/>
            <a:p>
              <a:endParaRPr/>
            </a:p>
          </p:txBody>
        </p:sp>
        <p:sp>
          <p:nvSpPr>
            <p:cNvPr id="16" name="object 21">
              <a:extLst>
                <a:ext uri="{FF2B5EF4-FFF2-40B4-BE49-F238E27FC236}">
                  <a16:creationId xmlns:a16="http://schemas.microsoft.com/office/drawing/2014/main" id="{22D395F0-A801-78B2-E0A3-5150105D7BED}"/>
                </a:ext>
              </a:extLst>
            </p:cNvPr>
            <p:cNvSpPr/>
            <p:nvPr/>
          </p:nvSpPr>
          <p:spPr>
            <a:xfrm>
              <a:off x="3287539" y="7991288"/>
              <a:ext cx="7999079" cy="904826"/>
            </a:xfrm>
            <a:custGeom>
              <a:avLst/>
              <a:gdLst/>
              <a:ahLst/>
              <a:cxnLst/>
              <a:rect l="l" t="t" r="r" b="b"/>
              <a:pathLst>
                <a:path w="4406900" h="425450">
                  <a:moveTo>
                    <a:pt x="0" y="0"/>
                  </a:moveTo>
                  <a:lnTo>
                    <a:pt x="4406900" y="0"/>
                  </a:lnTo>
                  <a:lnTo>
                    <a:pt x="4406900" y="425158"/>
                  </a:lnTo>
                  <a:lnTo>
                    <a:pt x="0" y="425158"/>
                  </a:lnTo>
                  <a:lnTo>
                    <a:pt x="0" y="0"/>
                  </a:lnTo>
                  <a:close/>
                </a:path>
              </a:pathLst>
            </a:custGeom>
            <a:grpFill/>
            <a:ln w="12700">
              <a:solidFill>
                <a:srgbClr val="C3C3C3"/>
              </a:solidFill>
            </a:ln>
          </p:spPr>
          <p:txBody>
            <a:bodyPr wrap="square" lIns="0" tIns="0" rIns="0" bIns="0" rtlCol="0"/>
            <a:lstStyle/>
            <a:p>
              <a:endParaRPr/>
            </a:p>
          </p:txBody>
        </p:sp>
        <p:sp>
          <p:nvSpPr>
            <p:cNvPr id="17" name="object 23">
              <a:extLst>
                <a:ext uri="{FF2B5EF4-FFF2-40B4-BE49-F238E27FC236}">
                  <a16:creationId xmlns:a16="http://schemas.microsoft.com/office/drawing/2014/main" id="{1A977380-3DF1-FCC6-F260-8A81153B2F6D}"/>
                </a:ext>
              </a:extLst>
            </p:cNvPr>
            <p:cNvSpPr/>
            <p:nvPr/>
          </p:nvSpPr>
          <p:spPr>
            <a:xfrm>
              <a:off x="3287539" y="9064281"/>
              <a:ext cx="7999079" cy="904826"/>
            </a:xfrm>
            <a:custGeom>
              <a:avLst/>
              <a:gdLst/>
              <a:ahLst/>
              <a:cxnLst/>
              <a:rect l="l" t="t" r="r" b="b"/>
              <a:pathLst>
                <a:path w="4406900" h="425450">
                  <a:moveTo>
                    <a:pt x="0" y="0"/>
                  </a:moveTo>
                  <a:lnTo>
                    <a:pt x="4406900" y="0"/>
                  </a:lnTo>
                  <a:lnTo>
                    <a:pt x="4406900" y="425158"/>
                  </a:lnTo>
                  <a:lnTo>
                    <a:pt x="0" y="425158"/>
                  </a:lnTo>
                  <a:lnTo>
                    <a:pt x="0" y="0"/>
                  </a:lnTo>
                  <a:close/>
                </a:path>
              </a:pathLst>
            </a:custGeom>
            <a:grpFill/>
            <a:ln w="12700">
              <a:solidFill>
                <a:srgbClr val="C3C3C3"/>
              </a:solidFill>
            </a:ln>
          </p:spPr>
          <p:txBody>
            <a:bodyPr wrap="square" lIns="0" tIns="0" rIns="0" bIns="0" rtlCol="0"/>
            <a:lstStyle/>
            <a:p>
              <a:endParaRPr/>
            </a:p>
          </p:txBody>
        </p:sp>
        <p:sp>
          <p:nvSpPr>
            <p:cNvPr id="18" name="object 25">
              <a:extLst>
                <a:ext uri="{FF2B5EF4-FFF2-40B4-BE49-F238E27FC236}">
                  <a16:creationId xmlns:a16="http://schemas.microsoft.com/office/drawing/2014/main" id="{025D05A5-31E2-0DFB-C748-28BA4DB0BFA9}"/>
                </a:ext>
              </a:extLst>
            </p:cNvPr>
            <p:cNvSpPr/>
            <p:nvPr/>
          </p:nvSpPr>
          <p:spPr>
            <a:xfrm>
              <a:off x="3287539" y="10149326"/>
              <a:ext cx="7999079" cy="904826"/>
            </a:xfrm>
            <a:custGeom>
              <a:avLst/>
              <a:gdLst/>
              <a:ahLst/>
              <a:cxnLst/>
              <a:rect l="l" t="t" r="r" b="b"/>
              <a:pathLst>
                <a:path w="4406900" h="425450">
                  <a:moveTo>
                    <a:pt x="0" y="0"/>
                  </a:moveTo>
                  <a:lnTo>
                    <a:pt x="4406900" y="0"/>
                  </a:lnTo>
                  <a:lnTo>
                    <a:pt x="4406900" y="425158"/>
                  </a:lnTo>
                  <a:lnTo>
                    <a:pt x="0" y="425158"/>
                  </a:lnTo>
                  <a:lnTo>
                    <a:pt x="0" y="0"/>
                  </a:lnTo>
                  <a:close/>
                </a:path>
              </a:pathLst>
            </a:custGeom>
            <a:grpFill/>
            <a:ln w="12700">
              <a:solidFill>
                <a:srgbClr val="C3C3C3"/>
              </a:solidFill>
            </a:ln>
          </p:spPr>
          <p:txBody>
            <a:bodyPr wrap="square" lIns="0" tIns="0" rIns="0" bIns="0" rtlCol="0"/>
            <a:lstStyle/>
            <a:p>
              <a:endParaRPr/>
            </a:p>
          </p:txBody>
        </p:sp>
        <p:sp>
          <p:nvSpPr>
            <p:cNvPr id="19" name="object 27">
              <a:extLst>
                <a:ext uri="{FF2B5EF4-FFF2-40B4-BE49-F238E27FC236}">
                  <a16:creationId xmlns:a16="http://schemas.microsoft.com/office/drawing/2014/main" id="{60D3A102-4E30-FE79-664A-811FA0576C44}"/>
                </a:ext>
              </a:extLst>
            </p:cNvPr>
            <p:cNvSpPr/>
            <p:nvPr/>
          </p:nvSpPr>
          <p:spPr>
            <a:xfrm>
              <a:off x="3287539" y="11234374"/>
              <a:ext cx="7999079" cy="904826"/>
            </a:xfrm>
            <a:custGeom>
              <a:avLst/>
              <a:gdLst/>
              <a:ahLst/>
              <a:cxnLst/>
              <a:rect l="l" t="t" r="r" b="b"/>
              <a:pathLst>
                <a:path w="4406900" h="425450">
                  <a:moveTo>
                    <a:pt x="0" y="0"/>
                  </a:moveTo>
                  <a:lnTo>
                    <a:pt x="4406900" y="0"/>
                  </a:lnTo>
                  <a:lnTo>
                    <a:pt x="4406900" y="425158"/>
                  </a:lnTo>
                  <a:lnTo>
                    <a:pt x="0" y="425158"/>
                  </a:lnTo>
                  <a:lnTo>
                    <a:pt x="0" y="0"/>
                  </a:lnTo>
                  <a:close/>
                </a:path>
              </a:pathLst>
            </a:custGeom>
            <a:grpFill/>
            <a:ln w="12700">
              <a:solidFill>
                <a:srgbClr val="C3C3C3"/>
              </a:solidFill>
            </a:ln>
          </p:spPr>
          <p:txBody>
            <a:bodyPr wrap="square" lIns="0" tIns="0" rIns="0" bIns="0" rtlCol="0"/>
            <a:lstStyle/>
            <a:p>
              <a:endParaRPr/>
            </a:p>
          </p:txBody>
        </p:sp>
      </p:grpSp>
      <p:grpSp>
        <p:nvGrpSpPr>
          <p:cNvPr id="20" name="Groupe 19">
            <a:extLst>
              <a:ext uri="{FF2B5EF4-FFF2-40B4-BE49-F238E27FC236}">
                <a16:creationId xmlns:a16="http://schemas.microsoft.com/office/drawing/2014/main" id="{29D94029-5AA2-477C-B0EB-A35C69B010BD}"/>
              </a:ext>
            </a:extLst>
          </p:cNvPr>
          <p:cNvGrpSpPr/>
          <p:nvPr userDrawn="1"/>
        </p:nvGrpSpPr>
        <p:grpSpPr>
          <a:xfrm>
            <a:off x="13107733" y="5823006"/>
            <a:ext cx="10411200" cy="6293893"/>
            <a:chOff x="13107734" y="5845307"/>
            <a:chExt cx="7999079" cy="6293893"/>
          </a:xfrm>
          <a:solidFill>
            <a:srgbClr val="F8F9F9"/>
          </a:solidFill>
        </p:grpSpPr>
        <p:sp>
          <p:nvSpPr>
            <p:cNvPr id="21" name="object 18">
              <a:extLst>
                <a:ext uri="{FF2B5EF4-FFF2-40B4-BE49-F238E27FC236}">
                  <a16:creationId xmlns:a16="http://schemas.microsoft.com/office/drawing/2014/main" id="{604F9BED-A1FE-106A-C4FF-33C30FC69071}"/>
                </a:ext>
              </a:extLst>
            </p:cNvPr>
            <p:cNvSpPr/>
            <p:nvPr/>
          </p:nvSpPr>
          <p:spPr>
            <a:xfrm>
              <a:off x="13107734" y="5845307"/>
              <a:ext cx="7999079" cy="904826"/>
            </a:xfrm>
            <a:custGeom>
              <a:avLst/>
              <a:gdLst/>
              <a:ahLst/>
              <a:cxnLst/>
              <a:rect l="l" t="t" r="r" b="b"/>
              <a:pathLst>
                <a:path w="4406900" h="425450">
                  <a:moveTo>
                    <a:pt x="0" y="0"/>
                  </a:moveTo>
                  <a:lnTo>
                    <a:pt x="4406900" y="0"/>
                  </a:lnTo>
                  <a:lnTo>
                    <a:pt x="4406900" y="425158"/>
                  </a:lnTo>
                  <a:lnTo>
                    <a:pt x="0" y="425158"/>
                  </a:lnTo>
                  <a:lnTo>
                    <a:pt x="0" y="0"/>
                  </a:lnTo>
                  <a:close/>
                </a:path>
              </a:pathLst>
            </a:custGeom>
            <a:grpFill/>
            <a:ln w="12700">
              <a:solidFill>
                <a:srgbClr val="C3C3C3"/>
              </a:solidFill>
            </a:ln>
          </p:spPr>
          <p:txBody>
            <a:bodyPr wrap="square" lIns="0" tIns="0" rIns="0" bIns="0" rtlCol="0"/>
            <a:lstStyle/>
            <a:p>
              <a:endParaRPr/>
            </a:p>
          </p:txBody>
        </p:sp>
        <p:sp>
          <p:nvSpPr>
            <p:cNvPr id="22" name="object 20">
              <a:extLst>
                <a:ext uri="{FF2B5EF4-FFF2-40B4-BE49-F238E27FC236}">
                  <a16:creationId xmlns:a16="http://schemas.microsoft.com/office/drawing/2014/main" id="{01251EB9-DE3A-FD47-BD81-E2E920F21EEB}"/>
                </a:ext>
              </a:extLst>
            </p:cNvPr>
            <p:cNvSpPr/>
            <p:nvPr/>
          </p:nvSpPr>
          <p:spPr>
            <a:xfrm>
              <a:off x="13107734" y="6918298"/>
              <a:ext cx="7999079" cy="904826"/>
            </a:xfrm>
            <a:custGeom>
              <a:avLst/>
              <a:gdLst/>
              <a:ahLst/>
              <a:cxnLst/>
              <a:rect l="l" t="t" r="r" b="b"/>
              <a:pathLst>
                <a:path w="4406900" h="425450">
                  <a:moveTo>
                    <a:pt x="0" y="0"/>
                  </a:moveTo>
                  <a:lnTo>
                    <a:pt x="4406900" y="0"/>
                  </a:lnTo>
                  <a:lnTo>
                    <a:pt x="4406900" y="425158"/>
                  </a:lnTo>
                  <a:lnTo>
                    <a:pt x="0" y="425158"/>
                  </a:lnTo>
                  <a:lnTo>
                    <a:pt x="0" y="0"/>
                  </a:lnTo>
                  <a:close/>
                </a:path>
              </a:pathLst>
            </a:custGeom>
            <a:grpFill/>
            <a:ln w="12700">
              <a:solidFill>
                <a:srgbClr val="C3C3C3"/>
              </a:solidFill>
            </a:ln>
          </p:spPr>
          <p:txBody>
            <a:bodyPr wrap="square" lIns="0" tIns="0" rIns="0" bIns="0" rtlCol="0"/>
            <a:lstStyle/>
            <a:p>
              <a:endParaRPr/>
            </a:p>
          </p:txBody>
        </p:sp>
        <p:sp>
          <p:nvSpPr>
            <p:cNvPr id="23" name="object 22">
              <a:extLst>
                <a:ext uri="{FF2B5EF4-FFF2-40B4-BE49-F238E27FC236}">
                  <a16:creationId xmlns:a16="http://schemas.microsoft.com/office/drawing/2014/main" id="{EB57CD18-0282-E695-FF82-7E79D12D4C27}"/>
                </a:ext>
              </a:extLst>
            </p:cNvPr>
            <p:cNvSpPr/>
            <p:nvPr/>
          </p:nvSpPr>
          <p:spPr>
            <a:xfrm>
              <a:off x="13107734" y="7991288"/>
              <a:ext cx="7999079" cy="904826"/>
            </a:xfrm>
            <a:custGeom>
              <a:avLst/>
              <a:gdLst/>
              <a:ahLst/>
              <a:cxnLst/>
              <a:rect l="l" t="t" r="r" b="b"/>
              <a:pathLst>
                <a:path w="4406900" h="425450">
                  <a:moveTo>
                    <a:pt x="0" y="0"/>
                  </a:moveTo>
                  <a:lnTo>
                    <a:pt x="4406900" y="0"/>
                  </a:lnTo>
                  <a:lnTo>
                    <a:pt x="4406900" y="425158"/>
                  </a:lnTo>
                  <a:lnTo>
                    <a:pt x="0" y="425158"/>
                  </a:lnTo>
                  <a:lnTo>
                    <a:pt x="0" y="0"/>
                  </a:lnTo>
                  <a:close/>
                </a:path>
              </a:pathLst>
            </a:custGeom>
            <a:grpFill/>
            <a:ln w="12700">
              <a:solidFill>
                <a:srgbClr val="C3C3C3"/>
              </a:solidFill>
            </a:ln>
          </p:spPr>
          <p:txBody>
            <a:bodyPr wrap="square" lIns="0" tIns="0" rIns="0" bIns="0" rtlCol="0"/>
            <a:lstStyle/>
            <a:p>
              <a:endParaRPr/>
            </a:p>
          </p:txBody>
        </p:sp>
        <p:sp>
          <p:nvSpPr>
            <p:cNvPr id="24" name="object 24">
              <a:extLst>
                <a:ext uri="{FF2B5EF4-FFF2-40B4-BE49-F238E27FC236}">
                  <a16:creationId xmlns:a16="http://schemas.microsoft.com/office/drawing/2014/main" id="{799FCAD5-E053-FDD7-7F38-C46E9883509F}"/>
                </a:ext>
              </a:extLst>
            </p:cNvPr>
            <p:cNvSpPr/>
            <p:nvPr/>
          </p:nvSpPr>
          <p:spPr>
            <a:xfrm>
              <a:off x="13107734" y="9064281"/>
              <a:ext cx="7999079" cy="904826"/>
            </a:xfrm>
            <a:custGeom>
              <a:avLst/>
              <a:gdLst/>
              <a:ahLst/>
              <a:cxnLst/>
              <a:rect l="l" t="t" r="r" b="b"/>
              <a:pathLst>
                <a:path w="4406900" h="425450">
                  <a:moveTo>
                    <a:pt x="0" y="0"/>
                  </a:moveTo>
                  <a:lnTo>
                    <a:pt x="4406900" y="0"/>
                  </a:lnTo>
                  <a:lnTo>
                    <a:pt x="4406900" y="425158"/>
                  </a:lnTo>
                  <a:lnTo>
                    <a:pt x="0" y="425158"/>
                  </a:lnTo>
                  <a:lnTo>
                    <a:pt x="0" y="0"/>
                  </a:lnTo>
                  <a:close/>
                </a:path>
              </a:pathLst>
            </a:custGeom>
            <a:grpFill/>
            <a:ln w="12700">
              <a:solidFill>
                <a:srgbClr val="C3C3C3"/>
              </a:solidFill>
            </a:ln>
          </p:spPr>
          <p:txBody>
            <a:bodyPr wrap="square" lIns="0" tIns="0" rIns="0" bIns="0" rtlCol="0"/>
            <a:lstStyle/>
            <a:p>
              <a:endParaRPr dirty="0"/>
            </a:p>
          </p:txBody>
        </p:sp>
        <p:sp>
          <p:nvSpPr>
            <p:cNvPr id="25" name="object 26">
              <a:extLst>
                <a:ext uri="{FF2B5EF4-FFF2-40B4-BE49-F238E27FC236}">
                  <a16:creationId xmlns:a16="http://schemas.microsoft.com/office/drawing/2014/main" id="{CD260A1B-42E3-CA50-30DB-A11485C0C9D3}"/>
                </a:ext>
              </a:extLst>
            </p:cNvPr>
            <p:cNvSpPr/>
            <p:nvPr/>
          </p:nvSpPr>
          <p:spPr>
            <a:xfrm>
              <a:off x="13107734" y="10149326"/>
              <a:ext cx="7999079" cy="904826"/>
            </a:xfrm>
            <a:custGeom>
              <a:avLst/>
              <a:gdLst/>
              <a:ahLst/>
              <a:cxnLst/>
              <a:rect l="l" t="t" r="r" b="b"/>
              <a:pathLst>
                <a:path w="4406900" h="425450">
                  <a:moveTo>
                    <a:pt x="0" y="0"/>
                  </a:moveTo>
                  <a:lnTo>
                    <a:pt x="4406900" y="0"/>
                  </a:lnTo>
                  <a:lnTo>
                    <a:pt x="4406900" y="425158"/>
                  </a:lnTo>
                  <a:lnTo>
                    <a:pt x="0" y="425158"/>
                  </a:lnTo>
                  <a:lnTo>
                    <a:pt x="0" y="0"/>
                  </a:lnTo>
                  <a:close/>
                </a:path>
              </a:pathLst>
            </a:custGeom>
            <a:grpFill/>
            <a:ln w="12700">
              <a:solidFill>
                <a:srgbClr val="C3C3C3"/>
              </a:solidFill>
            </a:ln>
          </p:spPr>
          <p:txBody>
            <a:bodyPr wrap="square" lIns="0" tIns="0" rIns="0" bIns="0" rtlCol="0"/>
            <a:lstStyle/>
            <a:p>
              <a:endParaRPr/>
            </a:p>
          </p:txBody>
        </p:sp>
        <p:sp>
          <p:nvSpPr>
            <p:cNvPr id="26" name="object 28">
              <a:extLst>
                <a:ext uri="{FF2B5EF4-FFF2-40B4-BE49-F238E27FC236}">
                  <a16:creationId xmlns:a16="http://schemas.microsoft.com/office/drawing/2014/main" id="{0193B514-E870-D5EB-ACCC-ECB6C8D4FF28}"/>
                </a:ext>
              </a:extLst>
            </p:cNvPr>
            <p:cNvSpPr/>
            <p:nvPr/>
          </p:nvSpPr>
          <p:spPr>
            <a:xfrm>
              <a:off x="13107734" y="11234374"/>
              <a:ext cx="7999079" cy="904826"/>
            </a:xfrm>
            <a:custGeom>
              <a:avLst/>
              <a:gdLst/>
              <a:ahLst/>
              <a:cxnLst/>
              <a:rect l="l" t="t" r="r" b="b"/>
              <a:pathLst>
                <a:path w="4406900" h="425450">
                  <a:moveTo>
                    <a:pt x="0" y="0"/>
                  </a:moveTo>
                  <a:lnTo>
                    <a:pt x="4406900" y="0"/>
                  </a:lnTo>
                  <a:lnTo>
                    <a:pt x="4406900" y="425158"/>
                  </a:lnTo>
                  <a:lnTo>
                    <a:pt x="0" y="425158"/>
                  </a:lnTo>
                  <a:lnTo>
                    <a:pt x="0" y="0"/>
                  </a:lnTo>
                  <a:close/>
                </a:path>
              </a:pathLst>
            </a:custGeom>
            <a:grpFill/>
            <a:ln w="12700">
              <a:solidFill>
                <a:srgbClr val="C3C3C3"/>
              </a:solidFill>
            </a:ln>
          </p:spPr>
          <p:txBody>
            <a:bodyPr wrap="square" lIns="0" tIns="0" rIns="0" bIns="0" rtlCol="0"/>
            <a:lstStyle/>
            <a:p>
              <a:endParaRPr/>
            </a:p>
          </p:txBody>
        </p:sp>
      </p:grpSp>
      <p:sp>
        <p:nvSpPr>
          <p:cNvPr id="28" name="object 12">
            <a:extLst>
              <a:ext uri="{FF2B5EF4-FFF2-40B4-BE49-F238E27FC236}">
                <a16:creationId xmlns:a16="http://schemas.microsoft.com/office/drawing/2014/main" id="{3F97E905-BDA0-644F-FD26-E3179C9905E6}"/>
              </a:ext>
            </a:extLst>
          </p:cNvPr>
          <p:cNvSpPr txBox="1"/>
          <p:nvPr userDrawn="1"/>
        </p:nvSpPr>
        <p:spPr>
          <a:xfrm>
            <a:off x="7981286" y="210638"/>
            <a:ext cx="15708054" cy="597087"/>
          </a:xfrm>
          <a:prstGeom prst="rect">
            <a:avLst/>
          </a:prstGeom>
        </p:spPr>
        <p:txBody>
          <a:bodyPr vert="horz" wrap="square" lIns="0" tIns="12700" rIns="0" bIns="0" rtlCol="0">
            <a:spAutoFit/>
          </a:bodyPr>
          <a:lstStyle/>
          <a:p>
            <a:pPr marL="12700" marR="5080" lvl="1" algn="r">
              <a:lnSpc>
                <a:spcPct val="116100"/>
              </a:lnSpc>
              <a:spcBef>
                <a:spcPts val="100"/>
              </a:spcBef>
            </a:pPr>
            <a:r>
              <a:rPr lang="fr-FR" sz="3600" b="1" spc="-25" dirty="0">
                <a:solidFill>
                  <a:schemeClr val="bg1"/>
                </a:solidFill>
                <a:latin typeface="Marianne" panose="02000000000000000000" pitchFamily="2" charset="0"/>
                <a:cs typeface="Marianne-ExtraBold"/>
              </a:rPr>
              <a:t>Retours - Vis ma Vie de </a:t>
            </a:r>
            <a:r>
              <a:rPr lang="fr-FR" sz="3600" b="1" spc="-25" dirty="0" err="1">
                <a:solidFill>
                  <a:schemeClr val="bg1"/>
                </a:solidFill>
                <a:latin typeface="Marianne" panose="02000000000000000000" pitchFamily="2" charset="0"/>
                <a:cs typeface="Marianne-ExtraBold"/>
              </a:rPr>
              <a:t>CnFS</a:t>
            </a:r>
            <a:endParaRPr lang="fr-FR" sz="3600" b="1" dirty="0">
              <a:solidFill>
                <a:schemeClr val="bg1"/>
              </a:solidFill>
              <a:latin typeface="Marianne" panose="02000000000000000000" pitchFamily="2" charset="0"/>
              <a:cs typeface="Marianne-ExtraBold"/>
            </a:endParaRPr>
          </a:p>
        </p:txBody>
      </p:sp>
      <p:sp>
        <p:nvSpPr>
          <p:cNvPr id="30" name="Titre 82">
            <a:extLst>
              <a:ext uri="{FF2B5EF4-FFF2-40B4-BE49-F238E27FC236}">
                <a16:creationId xmlns:a16="http://schemas.microsoft.com/office/drawing/2014/main" id="{EE1ABD70-4D7E-488D-4671-40F88ABAC15C}"/>
              </a:ext>
            </a:extLst>
          </p:cNvPr>
          <p:cNvSpPr>
            <a:spLocks noGrp="1"/>
          </p:cNvSpPr>
          <p:nvPr>
            <p:ph type="title" hasCustomPrompt="1"/>
          </p:nvPr>
        </p:nvSpPr>
        <p:spPr>
          <a:xfrm>
            <a:off x="1674811" y="2029265"/>
            <a:ext cx="21021675" cy="1054021"/>
          </a:xfrm>
          <a:prstGeom prst="rect">
            <a:avLst/>
          </a:prstGeom>
        </p:spPr>
        <p:txBody>
          <a:bodyPr>
            <a:normAutofit/>
          </a:bodyPr>
          <a:lstStyle>
            <a:lvl1pPr>
              <a:defRPr sz="2800" i="0"/>
            </a:lvl1pPr>
          </a:lstStyle>
          <a:p>
            <a:r>
              <a:rPr lang="fr-FR" dirty="0"/>
              <a:t>Exemple demande: Raymonde C. souhaite ajouter son neveu sur les papiers du véhicule qu’elle n’utilise plus. </a:t>
            </a:r>
            <a:br>
              <a:rPr lang="fr-FR" dirty="0"/>
            </a:br>
            <a:r>
              <a:rPr lang="fr-FR" dirty="0"/>
              <a:t>La mairie lui a indiqué que tout se déroule en ligne sur le site de l’ANTS mais elle n’a pas d’accès à internet</a:t>
            </a:r>
          </a:p>
        </p:txBody>
      </p:sp>
      <p:sp>
        <p:nvSpPr>
          <p:cNvPr id="31" name="Espace réservé du texte 84">
            <a:extLst>
              <a:ext uri="{FF2B5EF4-FFF2-40B4-BE49-F238E27FC236}">
                <a16:creationId xmlns:a16="http://schemas.microsoft.com/office/drawing/2014/main" id="{FF845CA0-9C44-3BB2-6740-626C95B9C293}"/>
              </a:ext>
            </a:extLst>
          </p:cNvPr>
          <p:cNvSpPr>
            <a:spLocks noGrp="1"/>
          </p:cNvSpPr>
          <p:nvPr>
            <p:ph type="body" sz="quarter" idx="10" hasCustomPrompt="1"/>
          </p:nvPr>
        </p:nvSpPr>
        <p:spPr>
          <a:xfrm>
            <a:off x="942839" y="5903711"/>
            <a:ext cx="10224694" cy="743416"/>
          </a:xfrm>
        </p:spPr>
        <p:txBody>
          <a:bodyPr anchor="ctr"/>
          <a:lstStyle>
            <a:lvl1pPr algn="l">
              <a:defRPr/>
            </a:lvl1pPr>
          </a:lstStyle>
          <a:p>
            <a:pPr lvl="0"/>
            <a:r>
              <a:rPr lang="fr-FR" dirty="0"/>
              <a:t>Pratique intéressante</a:t>
            </a:r>
          </a:p>
        </p:txBody>
      </p:sp>
      <p:sp>
        <p:nvSpPr>
          <p:cNvPr id="32" name="Espace réservé du texte 84">
            <a:extLst>
              <a:ext uri="{FF2B5EF4-FFF2-40B4-BE49-F238E27FC236}">
                <a16:creationId xmlns:a16="http://schemas.microsoft.com/office/drawing/2014/main" id="{17E67294-AC32-6204-8F0D-9173E152A3C1}"/>
              </a:ext>
            </a:extLst>
          </p:cNvPr>
          <p:cNvSpPr>
            <a:spLocks noGrp="1"/>
          </p:cNvSpPr>
          <p:nvPr>
            <p:ph type="body" sz="quarter" idx="11" hasCustomPrompt="1"/>
          </p:nvPr>
        </p:nvSpPr>
        <p:spPr>
          <a:xfrm>
            <a:off x="975963" y="6976701"/>
            <a:ext cx="10224694" cy="743416"/>
          </a:xfrm>
        </p:spPr>
        <p:txBody>
          <a:bodyPr anchor="ctr"/>
          <a:lstStyle>
            <a:lvl1pPr marL="0" marR="0" indent="0" algn="l" defTabSz="1829199" rtl="0" eaLnBrk="1" fontAlgn="auto" latinLnBrk="0" hangingPunct="1">
              <a:lnSpc>
                <a:spcPct val="90000"/>
              </a:lnSpc>
              <a:spcBef>
                <a:spcPts val="2001"/>
              </a:spcBef>
              <a:spcAft>
                <a:spcPts val="0"/>
              </a:spcAft>
              <a:buClrTx/>
              <a:buSzTx/>
              <a:buFontTx/>
              <a:buNone/>
              <a:tabLst/>
              <a:defRPr/>
            </a:lvl1pPr>
          </a:lstStyle>
          <a:p>
            <a:pPr lvl="0"/>
            <a:r>
              <a:rPr lang="fr-FR" dirty="0"/>
              <a:t>Pratique intéressante</a:t>
            </a:r>
          </a:p>
        </p:txBody>
      </p:sp>
      <p:sp>
        <p:nvSpPr>
          <p:cNvPr id="33" name="Espace réservé du texte 84">
            <a:extLst>
              <a:ext uri="{FF2B5EF4-FFF2-40B4-BE49-F238E27FC236}">
                <a16:creationId xmlns:a16="http://schemas.microsoft.com/office/drawing/2014/main" id="{F77FCFA1-6B24-B739-8AD9-01749FC93279}"/>
              </a:ext>
            </a:extLst>
          </p:cNvPr>
          <p:cNvSpPr>
            <a:spLocks noGrp="1"/>
          </p:cNvSpPr>
          <p:nvPr>
            <p:ph type="body" sz="quarter" idx="12" hasCustomPrompt="1"/>
          </p:nvPr>
        </p:nvSpPr>
        <p:spPr>
          <a:xfrm>
            <a:off x="969071" y="8068771"/>
            <a:ext cx="10224694" cy="743416"/>
          </a:xfrm>
        </p:spPr>
        <p:txBody>
          <a:bodyPr anchor="ctr"/>
          <a:lstStyle>
            <a:lvl1pPr marL="0" marR="0" indent="0" algn="l" defTabSz="1829199" rtl="0" eaLnBrk="1" fontAlgn="auto" latinLnBrk="0" hangingPunct="1">
              <a:lnSpc>
                <a:spcPct val="90000"/>
              </a:lnSpc>
              <a:spcBef>
                <a:spcPts val="2001"/>
              </a:spcBef>
              <a:spcAft>
                <a:spcPts val="0"/>
              </a:spcAft>
              <a:buClrTx/>
              <a:buSzTx/>
              <a:buFontTx/>
              <a:buNone/>
              <a:tabLst/>
              <a:defRPr/>
            </a:lvl1pPr>
          </a:lstStyle>
          <a:p>
            <a:pPr lvl="0"/>
            <a:r>
              <a:rPr lang="fr-FR" dirty="0"/>
              <a:t>Pratique intéressante</a:t>
            </a:r>
          </a:p>
        </p:txBody>
      </p:sp>
      <p:sp>
        <p:nvSpPr>
          <p:cNvPr id="35" name="Espace réservé du texte 84">
            <a:extLst>
              <a:ext uri="{FF2B5EF4-FFF2-40B4-BE49-F238E27FC236}">
                <a16:creationId xmlns:a16="http://schemas.microsoft.com/office/drawing/2014/main" id="{1908F945-8921-52D3-60CE-D33F25DF6586}"/>
              </a:ext>
            </a:extLst>
          </p:cNvPr>
          <p:cNvSpPr>
            <a:spLocks noGrp="1"/>
          </p:cNvSpPr>
          <p:nvPr>
            <p:ph type="body" sz="quarter" idx="13" hasCustomPrompt="1"/>
          </p:nvPr>
        </p:nvSpPr>
        <p:spPr>
          <a:xfrm>
            <a:off x="13200984" y="5903711"/>
            <a:ext cx="10224694" cy="743416"/>
          </a:xfrm>
        </p:spPr>
        <p:txBody>
          <a:bodyPr anchor="ctr"/>
          <a:lstStyle>
            <a:lvl1pPr algn="l">
              <a:defRPr/>
            </a:lvl1pPr>
          </a:lstStyle>
          <a:p>
            <a:pPr lvl="0"/>
            <a:r>
              <a:rPr lang="fr-FR" dirty="0"/>
              <a:t>Amélioration</a:t>
            </a:r>
          </a:p>
        </p:txBody>
      </p:sp>
      <p:sp>
        <p:nvSpPr>
          <p:cNvPr id="37" name="Espace réservé du texte 84">
            <a:extLst>
              <a:ext uri="{FF2B5EF4-FFF2-40B4-BE49-F238E27FC236}">
                <a16:creationId xmlns:a16="http://schemas.microsoft.com/office/drawing/2014/main" id="{0C2B2FDB-372D-844F-52D9-0600FF1A4F07}"/>
              </a:ext>
            </a:extLst>
          </p:cNvPr>
          <p:cNvSpPr>
            <a:spLocks noGrp="1"/>
          </p:cNvSpPr>
          <p:nvPr>
            <p:ph type="body" sz="quarter" idx="14" hasCustomPrompt="1"/>
          </p:nvPr>
        </p:nvSpPr>
        <p:spPr>
          <a:xfrm>
            <a:off x="13200984" y="6976701"/>
            <a:ext cx="10224694" cy="743416"/>
          </a:xfrm>
        </p:spPr>
        <p:txBody>
          <a:bodyPr anchor="ctr"/>
          <a:lstStyle>
            <a:lvl1pPr algn="l">
              <a:defRPr/>
            </a:lvl1pPr>
          </a:lstStyle>
          <a:p>
            <a:pPr lvl="0"/>
            <a:r>
              <a:rPr lang="fr-FR" dirty="0"/>
              <a:t>Amélioration</a:t>
            </a:r>
          </a:p>
        </p:txBody>
      </p:sp>
      <p:sp>
        <p:nvSpPr>
          <p:cNvPr id="38" name="Espace réservé du texte 84">
            <a:extLst>
              <a:ext uri="{FF2B5EF4-FFF2-40B4-BE49-F238E27FC236}">
                <a16:creationId xmlns:a16="http://schemas.microsoft.com/office/drawing/2014/main" id="{7EED25B9-7A47-6D61-C9D6-BB6DE2809A11}"/>
              </a:ext>
            </a:extLst>
          </p:cNvPr>
          <p:cNvSpPr>
            <a:spLocks noGrp="1"/>
          </p:cNvSpPr>
          <p:nvPr>
            <p:ph type="body" sz="quarter" idx="15" hasCustomPrompt="1"/>
          </p:nvPr>
        </p:nvSpPr>
        <p:spPr>
          <a:xfrm>
            <a:off x="13200984" y="8049692"/>
            <a:ext cx="10224694" cy="743416"/>
          </a:xfrm>
        </p:spPr>
        <p:txBody>
          <a:bodyPr anchor="ctr"/>
          <a:lstStyle>
            <a:lvl1pPr algn="l">
              <a:defRPr/>
            </a:lvl1pPr>
          </a:lstStyle>
          <a:p>
            <a:pPr lvl="0"/>
            <a:r>
              <a:rPr lang="fr-FR" dirty="0"/>
              <a:t>Amélioration</a:t>
            </a:r>
          </a:p>
        </p:txBody>
      </p:sp>
      <p:sp>
        <p:nvSpPr>
          <p:cNvPr id="39" name="Espace réservé du texte 84">
            <a:extLst>
              <a:ext uri="{FF2B5EF4-FFF2-40B4-BE49-F238E27FC236}">
                <a16:creationId xmlns:a16="http://schemas.microsoft.com/office/drawing/2014/main" id="{37131EB5-2F9F-5998-557B-FE35F9AD6E61}"/>
              </a:ext>
            </a:extLst>
          </p:cNvPr>
          <p:cNvSpPr>
            <a:spLocks noGrp="1"/>
          </p:cNvSpPr>
          <p:nvPr>
            <p:ph type="body" sz="quarter" idx="16" hasCustomPrompt="1"/>
          </p:nvPr>
        </p:nvSpPr>
        <p:spPr>
          <a:xfrm>
            <a:off x="13200984" y="9130260"/>
            <a:ext cx="10224694" cy="743416"/>
          </a:xfrm>
        </p:spPr>
        <p:txBody>
          <a:bodyPr anchor="ctr"/>
          <a:lstStyle>
            <a:lvl1pPr algn="l">
              <a:defRPr/>
            </a:lvl1pPr>
          </a:lstStyle>
          <a:p>
            <a:pPr lvl="0"/>
            <a:r>
              <a:rPr lang="fr-FR" dirty="0"/>
              <a:t>Amélioration</a:t>
            </a:r>
          </a:p>
        </p:txBody>
      </p:sp>
      <p:sp>
        <p:nvSpPr>
          <p:cNvPr id="40" name="Espace réservé du texte 84">
            <a:extLst>
              <a:ext uri="{FF2B5EF4-FFF2-40B4-BE49-F238E27FC236}">
                <a16:creationId xmlns:a16="http://schemas.microsoft.com/office/drawing/2014/main" id="{457004B5-96A3-98F7-F4CB-3986BA5ED449}"/>
              </a:ext>
            </a:extLst>
          </p:cNvPr>
          <p:cNvSpPr>
            <a:spLocks noGrp="1"/>
          </p:cNvSpPr>
          <p:nvPr>
            <p:ph type="body" sz="quarter" idx="17" hasCustomPrompt="1"/>
          </p:nvPr>
        </p:nvSpPr>
        <p:spPr>
          <a:xfrm>
            <a:off x="13200984" y="10203250"/>
            <a:ext cx="10224694" cy="743416"/>
          </a:xfrm>
        </p:spPr>
        <p:txBody>
          <a:bodyPr anchor="ctr"/>
          <a:lstStyle>
            <a:lvl1pPr algn="l">
              <a:defRPr/>
            </a:lvl1pPr>
          </a:lstStyle>
          <a:p>
            <a:pPr lvl="0"/>
            <a:r>
              <a:rPr lang="fr-FR" dirty="0"/>
              <a:t>Amélioration</a:t>
            </a:r>
          </a:p>
        </p:txBody>
      </p:sp>
      <p:sp>
        <p:nvSpPr>
          <p:cNvPr id="41" name="Espace réservé du texte 84">
            <a:extLst>
              <a:ext uri="{FF2B5EF4-FFF2-40B4-BE49-F238E27FC236}">
                <a16:creationId xmlns:a16="http://schemas.microsoft.com/office/drawing/2014/main" id="{1EEF1224-9C1F-B3EF-2D9F-419115E1EF42}"/>
              </a:ext>
            </a:extLst>
          </p:cNvPr>
          <p:cNvSpPr>
            <a:spLocks noGrp="1"/>
          </p:cNvSpPr>
          <p:nvPr>
            <p:ph type="body" sz="quarter" idx="18" hasCustomPrompt="1"/>
          </p:nvPr>
        </p:nvSpPr>
        <p:spPr>
          <a:xfrm>
            <a:off x="13200984" y="11276241"/>
            <a:ext cx="10224694" cy="743416"/>
          </a:xfrm>
        </p:spPr>
        <p:txBody>
          <a:bodyPr anchor="ctr"/>
          <a:lstStyle>
            <a:lvl1pPr algn="l">
              <a:defRPr/>
            </a:lvl1pPr>
          </a:lstStyle>
          <a:p>
            <a:pPr lvl="0"/>
            <a:r>
              <a:rPr lang="fr-FR" dirty="0"/>
              <a:t>Amélioration</a:t>
            </a:r>
          </a:p>
        </p:txBody>
      </p:sp>
      <p:sp>
        <p:nvSpPr>
          <p:cNvPr id="42" name="Espace réservé du texte 84">
            <a:extLst>
              <a:ext uri="{FF2B5EF4-FFF2-40B4-BE49-F238E27FC236}">
                <a16:creationId xmlns:a16="http://schemas.microsoft.com/office/drawing/2014/main" id="{5E4A8433-22E0-503A-2DED-C17C84661CAE}"/>
              </a:ext>
            </a:extLst>
          </p:cNvPr>
          <p:cNvSpPr>
            <a:spLocks noGrp="1"/>
          </p:cNvSpPr>
          <p:nvPr>
            <p:ph type="body" sz="quarter" idx="19" hasCustomPrompt="1"/>
          </p:nvPr>
        </p:nvSpPr>
        <p:spPr>
          <a:xfrm>
            <a:off x="955935" y="9155859"/>
            <a:ext cx="10224694" cy="743416"/>
          </a:xfrm>
        </p:spPr>
        <p:txBody>
          <a:bodyPr anchor="ctr"/>
          <a:lstStyle>
            <a:lvl1pPr algn="l">
              <a:defRPr/>
            </a:lvl1pPr>
          </a:lstStyle>
          <a:p>
            <a:pPr lvl="0"/>
            <a:r>
              <a:rPr lang="fr-FR" dirty="0"/>
              <a:t>Pratique intéressante</a:t>
            </a:r>
          </a:p>
        </p:txBody>
      </p:sp>
      <p:sp>
        <p:nvSpPr>
          <p:cNvPr id="43" name="Espace réservé du texte 84">
            <a:extLst>
              <a:ext uri="{FF2B5EF4-FFF2-40B4-BE49-F238E27FC236}">
                <a16:creationId xmlns:a16="http://schemas.microsoft.com/office/drawing/2014/main" id="{25D440AA-AA15-374C-3605-DF4AD08AFD81}"/>
              </a:ext>
            </a:extLst>
          </p:cNvPr>
          <p:cNvSpPr>
            <a:spLocks noGrp="1"/>
          </p:cNvSpPr>
          <p:nvPr>
            <p:ph type="body" sz="quarter" idx="20" hasCustomPrompt="1"/>
          </p:nvPr>
        </p:nvSpPr>
        <p:spPr>
          <a:xfrm>
            <a:off x="989059" y="10228849"/>
            <a:ext cx="10224694" cy="743416"/>
          </a:xfrm>
        </p:spPr>
        <p:txBody>
          <a:bodyPr anchor="ctr"/>
          <a:lstStyle>
            <a:lvl1pPr marL="0" marR="0" indent="0" algn="l" defTabSz="1829199" rtl="0" eaLnBrk="1" fontAlgn="auto" latinLnBrk="0" hangingPunct="1">
              <a:lnSpc>
                <a:spcPct val="90000"/>
              </a:lnSpc>
              <a:spcBef>
                <a:spcPts val="2001"/>
              </a:spcBef>
              <a:spcAft>
                <a:spcPts val="0"/>
              </a:spcAft>
              <a:buClrTx/>
              <a:buSzTx/>
              <a:buFontTx/>
              <a:buNone/>
              <a:tabLst/>
              <a:defRPr/>
            </a:lvl1pPr>
          </a:lstStyle>
          <a:p>
            <a:pPr lvl="0"/>
            <a:r>
              <a:rPr lang="fr-FR" dirty="0"/>
              <a:t>Pratique intéressante</a:t>
            </a:r>
          </a:p>
        </p:txBody>
      </p:sp>
      <p:sp>
        <p:nvSpPr>
          <p:cNvPr id="44" name="Espace réservé du texte 84">
            <a:extLst>
              <a:ext uri="{FF2B5EF4-FFF2-40B4-BE49-F238E27FC236}">
                <a16:creationId xmlns:a16="http://schemas.microsoft.com/office/drawing/2014/main" id="{28CD9BA0-7ADC-8D2C-D8F3-22FFB06399BD}"/>
              </a:ext>
            </a:extLst>
          </p:cNvPr>
          <p:cNvSpPr>
            <a:spLocks noGrp="1"/>
          </p:cNvSpPr>
          <p:nvPr>
            <p:ph type="body" sz="quarter" idx="21" hasCustomPrompt="1"/>
          </p:nvPr>
        </p:nvSpPr>
        <p:spPr>
          <a:xfrm>
            <a:off x="982167" y="11320919"/>
            <a:ext cx="10224694" cy="743416"/>
          </a:xfrm>
        </p:spPr>
        <p:txBody>
          <a:bodyPr anchor="ctr"/>
          <a:lstStyle>
            <a:lvl1pPr marL="0" marR="0" indent="0" algn="l" defTabSz="1829199" rtl="0" eaLnBrk="1" fontAlgn="auto" latinLnBrk="0" hangingPunct="1">
              <a:lnSpc>
                <a:spcPct val="90000"/>
              </a:lnSpc>
              <a:spcBef>
                <a:spcPts val="2001"/>
              </a:spcBef>
              <a:spcAft>
                <a:spcPts val="0"/>
              </a:spcAft>
              <a:buClrTx/>
              <a:buSzTx/>
              <a:buFontTx/>
              <a:buNone/>
              <a:tabLst/>
              <a:defRPr/>
            </a:lvl1pPr>
          </a:lstStyle>
          <a:p>
            <a:pPr lvl="0"/>
            <a:r>
              <a:rPr lang="fr-FR" dirty="0"/>
              <a:t>Pratique intéressante</a:t>
            </a:r>
          </a:p>
        </p:txBody>
      </p:sp>
      <p:sp>
        <p:nvSpPr>
          <p:cNvPr id="45" name="Espace réservé du texte 4">
            <a:extLst>
              <a:ext uri="{FF2B5EF4-FFF2-40B4-BE49-F238E27FC236}">
                <a16:creationId xmlns:a16="http://schemas.microsoft.com/office/drawing/2014/main" id="{CF1F06DA-BCC5-C12D-F55B-4088CFCAEDCF}"/>
              </a:ext>
            </a:extLst>
          </p:cNvPr>
          <p:cNvSpPr>
            <a:spLocks noGrp="1"/>
          </p:cNvSpPr>
          <p:nvPr>
            <p:ph type="body" sz="quarter" idx="22" hasCustomPrompt="1"/>
          </p:nvPr>
        </p:nvSpPr>
        <p:spPr>
          <a:xfrm>
            <a:off x="10558021" y="1039397"/>
            <a:ext cx="11335679" cy="292964"/>
          </a:xfrm>
        </p:spPr>
        <p:txBody>
          <a:bodyPr anchor="ctr">
            <a:noAutofit/>
          </a:bodyPr>
          <a:lstStyle>
            <a:lvl1pPr algn="r">
              <a:defRPr sz="1800"/>
            </a:lvl1pPr>
          </a:lstStyle>
          <a:p>
            <a:pPr lvl="0"/>
            <a:r>
              <a:rPr lang="fr-FR" dirty="0"/>
              <a:t>Nom de l’évènement</a:t>
            </a:r>
          </a:p>
        </p:txBody>
      </p:sp>
      <p:sp>
        <p:nvSpPr>
          <p:cNvPr id="46" name="Espace réservé du texte 4">
            <a:extLst>
              <a:ext uri="{FF2B5EF4-FFF2-40B4-BE49-F238E27FC236}">
                <a16:creationId xmlns:a16="http://schemas.microsoft.com/office/drawing/2014/main" id="{4015A41B-B7A6-27E5-995B-FE4C71EE953F}"/>
              </a:ext>
            </a:extLst>
          </p:cNvPr>
          <p:cNvSpPr>
            <a:spLocks noGrp="1"/>
          </p:cNvSpPr>
          <p:nvPr>
            <p:ph type="body" sz="quarter" idx="23" hasCustomPrompt="1"/>
          </p:nvPr>
        </p:nvSpPr>
        <p:spPr>
          <a:xfrm>
            <a:off x="21893700" y="1039397"/>
            <a:ext cx="1795639" cy="292964"/>
          </a:xfrm>
        </p:spPr>
        <p:txBody>
          <a:bodyPr anchor="ctr">
            <a:noAutofit/>
          </a:bodyPr>
          <a:lstStyle>
            <a:lvl1pPr algn="l">
              <a:defRPr sz="1800"/>
            </a:lvl1pPr>
          </a:lstStyle>
          <a:p>
            <a:pPr lvl="0"/>
            <a:r>
              <a:rPr lang="fr-FR" dirty="0"/>
              <a:t>JJ/MM/AAAA</a:t>
            </a:r>
          </a:p>
        </p:txBody>
      </p:sp>
      <p:sp>
        <p:nvSpPr>
          <p:cNvPr id="47" name="ZoneTexte 46">
            <a:extLst>
              <a:ext uri="{FF2B5EF4-FFF2-40B4-BE49-F238E27FC236}">
                <a16:creationId xmlns:a16="http://schemas.microsoft.com/office/drawing/2014/main" id="{2E63A8B6-A743-BF1B-3B6D-2F39F3CEDE9F}"/>
              </a:ext>
            </a:extLst>
          </p:cNvPr>
          <p:cNvSpPr txBox="1"/>
          <p:nvPr userDrawn="1"/>
        </p:nvSpPr>
        <p:spPr>
          <a:xfrm>
            <a:off x="21804635" y="995688"/>
            <a:ext cx="17812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arianne Light" panose="02000000000000000000" pitchFamily="2" charset="0"/>
                <a:ea typeface="+mj-ea"/>
                <a:cs typeface="+mj-cs"/>
                <a:sym typeface="Helvetica"/>
              </a:rPr>
              <a:t>-</a:t>
            </a:r>
          </a:p>
        </p:txBody>
      </p:sp>
      <p:grpSp>
        <p:nvGrpSpPr>
          <p:cNvPr id="34" name="Groupe 33">
            <a:extLst>
              <a:ext uri="{FF2B5EF4-FFF2-40B4-BE49-F238E27FC236}">
                <a16:creationId xmlns:a16="http://schemas.microsoft.com/office/drawing/2014/main" id="{74402A72-D9FE-2F73-41F7-45FD97DF3692}"/>
              </a:ext>
            </a:extLst>
          </p:cNvPr>
          <p:cNvGrpSpPr/>
          <p:nvPr userDrawn="1"/>
        </p:nvGrpSpPr>
        <p:grpSpPr>
          <a:xfrm>
            <a:off x="13061133" y="3707617"/>
            <a:ext cx="10457799" cy="1935167"/>
            <a:chOff x="13061133" y="3729918"/>
            <a:chExt cx="10457799" cy="1935167"/>
          </a:xfrm>
        </p:grpSpPr>
        <p:sp>
          <p:nvSpPr>
            <p:cNvPr id="6" name="object 9">
              <a:extLst>
                <a:ext uri="{FF2B5EF4-FFF2-40B4-BE49-F238E27FC236}">
                  <a16:creationId xmlns:a16="http://schemas.microsoft.com/office/drawing/2014/main" id="{7FF410AC-292B-B036-F66E-992CB94A3CFC}"/>
                </a:ext>
              </a:extLst>
            </p:cNvPr>
            <p:cNvSpPr/>
            <p:nvPr/>
          </p:nvSpPr>
          <p:spPr>
            <a:xfrm>
              <a:off x="17684008" y="3729918"/>
              <a:ext cx="1258645" cy="1452282"/>
            </a:xfrm>
            <a:custGeom>
              <a:avLst/>
              <a:gdLst/>
              <a:ahLst/>
              <a:cxnLst/>
              <a:rect l="l" t="t" r="r" b="b"/>
              <a:pathLst>
                <a:path w="693419" h="800100">
                  <a:moveTo>
                    <a:pt x="346453" y="0"/>
                  </a:moveTo>
                  <a:lnTo>
                    <a:pt x="0" y="200025"/>
                  </a:lnTo>
                  <a:lnTo>
                    <a:pt x="0" y="600075"/>
                  </a:lnTo>
                  <a:lnTo>
                    <a:pt x="346453" y="800100"/>
                  </a:lnTo>
                  <a:lnTo>
                    <a:pt x="692906" y="600075"/>
                  </a:lnTo>
                  <a:lnTo>
                    <a:pt x="692906" y="200025"/>
                  </a:lnTo>
                  <a:lnTo>
                    <a:pt x="346453" y="0"/>
                  </a:lnTo>
                  <a:close/>
                </a:path>
              </a:pathLst>
            </a:custGeom>
            <a:solidFill>
              <a:srgbClr val="7030A0"/>
            </a:solidFill>
          </p:spPr>
          <p:txBody>
            <a:bodyPr wrap="square" lIns="0" tIns="0" rIns="0" bIns="0" rtlCol="0"/>
            <a:lstStyle/>
            <a:p>
              <a:endParaRPr dirty="0"/>
            </a:p>
          </p:txBody>
        </p:sp>
        <p:sp>
          <p:nvSpPr>
            <p:cNvPr id="5" name="object 14">
              <a:extLst>
                <a:ext uri="{FF2B5EF4-FFF2-40B4-BE49-F238E27FC236}">
                  <a16:creationId xmlns:a16="http://schemas.microsoft.com/office/drawing/2014/main" id="{D98A2B54-A393-2532-7E63-7D931D4A3409}"/>
                </a:ext>
              </a:extLst>
            </p:cNvPr>
            <p:cNvSpPr txBox="1"/>
            <p:nvPr/>
          </p:nvSpPr>
          <p:spPr>
            <a:xfrm>
              <a:off x="13061133" y="5242657"/>
              <a:ext cx="10457799" cy="422428"/>
            </a:xfrm>
            <a:prstGeom prst="rect">
              <a:avLst/>
            </a:prstGeom>
          </p:spPr>
          <p:txBody>
            <a:bodyPr vert="horz" wrap="square" lIns="0" tIns="31120" rIns="0" bIns="0" rtlCol="0">
              <a:spAutoFit/>
            </a:bodyPr>
            <a:lstStyle/>
            <a:p>
              <a:pPr marL="23052" algn="ctr">
                <a:spcBef>
                  <a:spcPts val="245"/>
                </a:spcBef>
              </a:pPr>
              <a:r>
                <a:rPr lang="fr-FR" sz="2541" b="1" dirty="0">
                  <a:solidFill>
                    <a:srgbClr val="1D1D1D"/>
                  </a:solidFill>
                  <a:latin typeface="Marianne"/>
                  <a:cs typeface="Marianne"/>
                </a:rPr>
                <a:t>Les améliorations qui peuvent être proposées</a:t>
              </a:r>
              <a:endParaRPr sz="2541" dirty="0">
                <a:latin typeface="Marianne"/>
                <a:cs typeface="Marianne"/>
              </a:endParaRPr>
            </a:p>
          </p:txBody>
        </p:sp>
        <p:pic>
          <p:nvPicPr>
            <p:cNvPr id="50" name="Image 49">
              <a:extLst>
                <a:ext uri="{FF2B5EF4-FFF2-40B4-BE49-F238E27FC236}">
                  <a16:creationId xmlns:a16="http://schemas.microsoft.com/office/drawing/2014/main" id="{19D86F1B-C5E0-BC42-013A-06BAA15B1E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5611" y="3948340"/>
              <a:ext cx="1015438" cy="1015438"/>
            </a:xfrm>
            <a:prstGeom prst="rect">
              <a:avLst/>
            </a:prstGeom>
          </p:spPr>
        </p:pic>
      </p:grpSp>
      <p:sp>
        <p:nvSpPr>
          <p:cNvPr id="49" name="object 15">
            <a:extLst>
              <a:ext uri="{FF2B5EF4-FFF2-40B4-BE49-F238E27FC236}">
                <a16:creationId xmlns:a16="http://schemas.microsoft.com/office/drawing/2014/main" id="{94C26BEC-394D-25C3-0D9C-F173E1DCD7CD}"/>
              </a:ext>
            </a:extLst>
          </p:cNvPr>
          <p:cNvSpPr txBox="1"/>
          <p:nvPr userDrawn="1"/>
        </p:nvSpPr>
        <p:spPr>
          <a:xfrm>
            <a:off x="1615183" y="3438879"/>
            <a:ext cx="21081301" cy="462311"/>
          </a:xfrm>
          <a:prstGeom prst="rect">
            <a:avLst/>
          </a:prstGeom>
        </p:spPr>
        <p:txBody>
          <a:bodyPr vert="horz" wrap="square" lIns="0" tIns="31120" rIns="0" bIns="0" rtlCol="0">
            <a:spAutoFit/>
          </a:bodyPr>
          <a:lstStyle/>
          <a:p>
            <a:pPr marL="23052" algn="ctr">
              <a:spcBef>
                <a:spcPts val="245"/>
              </a:spcBef>
            </a:pPr>
            <a:r>
              <a:rPr lang="fr-FR" sz="2800" b="1" dirty="0">
                <a:solidFill>
                  <a:srgbClr val="1D1D1D"/>
                </a:solidFill>
                <a:latin typeface="Marianne"/>
                <a:cs typeface="Marianne"/>
              </a:rPr>
              <a:t>Dans la scène qui vient d’être jouée, quelles sont :</a:t>
            </a:r>
            <a:endParaRPr sz="2800" dirty="0">
              <a:latin typeface="Marianne"/>
              <a:cs typeface="Marianne"/>
            </a:endParaRPr>
          </a:p>
        </p:txBody>
      </p:sp>
    </p:spTree>
    <p:extLst>
      <p:ext uri="{BB962C8B-B14F-4D97-AF65-F5344CB8AC3E}">
        <p14:creationId xmlns:p14="http://schemas.microsoft.com/office/powerpoint/2010/main" val="302771552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hyperlink" Target="http://www.conseiller-numerique.gouv.fr/" TargetMode="Externa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object 6">
            <a:extLst>
              <a:ext uri="{FF2B5EF4-FFF2-40B4-BE49-F238E27FC236}">
                <a16:creationId xmlns:a16="http://schemas.microsoft.com/office/drawing/2014/main" id="{FDEE982A-63A9-F78D-83A9-390460BFE47C}"/>
              </a:ext>
            </a:extLst>
          </p:cNvPr>
          <p:cNvPicPr/>
          <p:nvPr userDrawn="1"/>
        </p:nvPicPr>
        <p:blipFill>
          <a:blip r:embed="rId8" cstate="print"/>
          <a:stretch>
            <a:fillRect/>
          </a:stretch>
        </p:blipFill>
        <p:spPr>
          <a:xfrm>
            <a:off x="392752" y="392400"/>
            <a:ext cx="1934693" cy="818176"/>
          </a:xfrm>
          <a:prstGeom prst="rect">
            <a:avLst/>
          </a:prstGeom>
        </p:spPr>
      </p:pic>
      <p:pic>
        <p:nvPicPr>
          <p:cNvPr id="10" name="object 5">
            <a:extLst>
              <a:ext uri="{FF2B5EF4-FFF2-40B4-BE49-F238E27FC236}">
                <a16:creationId xmlns:a16="http://schemas.microsoft.com/office/drawing/2014/main" id="{639EE321-3330-3023-5CDD-D52AB21DA16C}"/>
              </a:ext>
            </a:extLst>
          </p:cNvPr>
          <p:cNvPicPr/>
          <p:nvPr userDrawn="1"/>
        </p:nvPicPr>
        <p:blipFill>
          <a:blip r:embed="rId9" cstate="print"/>
          <a:stretch>
            <a:fillRect/>
          </a:stretch>
        </p:blipFill>
        <p:spPr>
          <a:xfrm>
            <a:off x="18459920" y="12568670"/>
            <a:ext cx="4942527" cy="728508"/>
          </a:xfrm>
          <a:prstGeom prst="rect">
            <a:avLst/>
          </a:prstGeom>
        </p:spPr>
      </p:pic>
      <p:sp>
        <p:nvSpPr>
          <p:cNvPr id="12" name="object 2">
            <a:extLst>
              <a:ext uri="{FF2B5EF4-FFF2-40B4-BE49-F238E27FC236}">
                <a16:creationId xmlns:a16="http://schemas.microsoft.com/office/drawing/2014/main" id="{A6FE4999-CBBE-0399-43B9-229C7C64740C}"/>
              </a:ext>
            </a:extLst>
          </p:cNvPr>
          <p:cNvSpPr txBox="1"/>
          <p:nvPr userDrawn="1"/>
        </p:nvSpPr>
        <p:spPr>
          <a:xfrm>
            <a:off x="392750" y="13034225"/>
            <a:ext cx="9655722" cy="262828"/>
          </a:xfrm>
          <a:prstGeom prst="rect">
            <a:avLst/>
          </a:prstGeom>
        </p:spPr>
        <p:txBody>
          <a:bodyPr vert="horz" wrap="square" lIns="0" tIns="12699" rIns="0" bIns="0" rtlCol="0">
            <a:spAutoFit/>
          </a:bodyPr>
          <a:lstStyle/>
          <a:p>
            <a:pPr marL="12701" marR="5080">
              <a:lnSpc>
                <a:spcPct val="156200"/>
              </a:lnSpc>
              <a:spcBef>
                <a:spcPts val="100"/>
              </a:spcBef>
            </a:pPr>
            <a:r>
              <a:rPr sz="1199" dirty="0">
                <a:solidFill>
                  <a:srgbClr val="1D1D1D"/>
                </a:solidFill>
                <a:latin typeface="Marianne Light" panose="02000000000000000000" pitchFamily="2" charset="0"/>
                <a:cs typeface="Arial"/>
              </a:rPr>
              <a:t>Opération</a:t>
            </a:r>
            <a:r>
              <a:rPr sz="1199" spc="-5" dirty="0">
                <a:solidFill>
                  <a:srgbClr val="1D1D1D"/>
                </a:solidFill>
                <a:latin typeface="Marianne Light" panose="02000000000000000000" pitchFamily="2" charset="0"/>
                <a:cs typeface="Arial"/>
              </a:rPr>
              <a:t> </a:t>
            </a:r>
            <a:r>
              <a:rPr sz="1199" dirty="0">
                <a:solidFill>
                  <a:srgbClr val="1D1D1D"/>
                </a:solidFill>
                <a:latin typeface="Marianne Light" panose="02000000000000000000" pitchFamily="2" charset="0"/>
                <a:cs typeface="Arial"/>
              </a:rPr>
              <a:t>soutenue par l'État</a:t>
            </a:r>
            <a:r>
              <a:rPr sz="1199" spc="-5" dirty="0">
                <a:solidFill>
                  <a:srgbClr val="1D1D1D"/>
                </a:solidFill>
                <a:latin typeface="Marianne Light" panose="02000000000000000000" pitchFamily="2" charset="0"/>
                <a:cs typeface="Arial"/>
              </a:rPr>
              <a:t> </a:t>
            </a:r>
            <a:r>
              <a:rPr sz="1199" dirty="0">
                <a:solidFill>
                  <a:srgbClr val="1D1D1D"/>
                </a:solidFill>
                <a:latin typeface="Marianne Light" panose="02000000000000000000" pitchFamily="2" charset="0"/>
                <a:cs typeface="Arial"/>
              </a:rPr>
              <a:t>dans le cadre du dispositif</a:t>
            </a:r>
            <a:r>
              <a:rPr sz="1199" spc="-5" dirty="0">
                <a:solidFill>
                  <a:srgbClr val="1D1D1D"/>
                </a:solidFill>
                <a:latin typeface="Marianne Light" panose="02000000000000000000" pitchFamily="2" charset="0"/>
                <a:cs typeface="Arial"/>
              </a:rPr>
              <a:t> </a:t>
            </a:r>
            <a:r>
              <a:rPr sz="1199" dirty="0">
                <a:solidFill>
                  <a:srgbClr val="1D1D1D"/>
                </a:solidFill>
                <a:latin typeface="Marianne Light" panose="02000000000000000000" pitchFamily="2" charset="0"/>
                <a:cs typeface="Arial"/>
              </a:rPr>
              <a:t>Conseiller numérique France </a:t>
            </a:r>
            <a:r>
              <a:rPr sz="1199" spc="-11" dirty="0">
                <a:solidFill>
                  <a:srgbClr val="1D1D1D"/>
                </a:solidFill>
                <a:latin typeface="Marianne Light" panose="02000000000000000000" pitchFamily="2" charset="0"/>
                <a:cs typeface="Arial"/>
              </a:rPr>
              <a:t>Services </a:t>
            </a:r>
            <a:r>
              <a:rPr sz="1199" spc="-11" dirty="0">
                <a:solidFill>
                  <a:srgbClr val="1D1D1D"/>
                </a:solidFill>
                <a:latin typeface="Marianne Light" panose="02000000000000000000" pitchFamily="2" charset="0"/>
                <a:cs typeface="Arial"/>
                <a:hlinkClick r:id="rId10"/>
              </a:rPr>
              <a:t>www.conseiller-numerique.gouv.fr</a:t>
            </a:r>
            <a:endParaRPr sz="1199" dirty="0">
              <a:latin typeface="Marianne Light" panose="02000000000000000000" pitchFamily="2" charset="0"/>
              <a:cs typeface="Arial"/>
            </a:endParaRPr>
          </a:p>
        </p:txBody>
      </p:sp>
      <p:sp>
        <p:nvSpPr>
          <p:cNvPr id="5" name="object 3">
            <a:extLst>
              <a:ext uri="{FF2B5EF4-FFF2-40B4-BE49-F238E27FC236}">
                <a16:creationId xmlns:a16="http://schemas.microsoft.com/office/drawing/2014/main" id="{C99CFD69-0F3C-5150-F144-06029CF8FFBD}"/>
              </a:ext>
            </a:extLst>
          </p:cNvPr>
          <p:cNvSpPr/>
          <p:nvPr userDrawn="1"/>
        </p:nvSpPr>
        <p:spPr>
          <a:xfrm>
            <a:off x="6804837" y="-17829"/>
            <a:ext cx="17576087" cy="1054021"/>
          </a:xfrm>
          <a:custGeom>
            <a:avLst/>
            <a:gdLst/>
            <a:ahLst/>
            <a:cxnLst/>
            <a:rect l="l" t="t" r="r" b="b"/>
            <a:pathLst>
              <a:path w="7620000" h="533400">
                <a:moveTo>
                  <a:pt x="7620000" y="0"/>
                </a:moveTo>
                <a:lnTo>
                  <a:pt x="0" y="0"/>
                </a:lnTo>
                <a:lnTo>
                  <a:pt x="444500" y="533400"/>
                </a:lnTo>
                <a:lnTo>
                  <a:pt x="7620000" y="533400"/>
                </a:lnTo>
                <a:lnTo>
                  <a:pt x="7620000" y="0"/>
                </a:lnTo>
                <a:close/>
              </a:path>
            </a:pathLst>
          </a:custGeom>
          <a:solidFill>
            <a:srgbClr val="3A5299"/>
          </a:solidFill>
        </p:spPr>
        <p:txBody>
          <a:bodyPr wrap="square" lIns="0" tIns="0" rIns="0" bIns="0" rtlCol="0"/>
          <a:lstStyle/>
          <a:p>
            <a:endParaRPr/>
          </a:p>
        </p:txBody>
      </p:sp>
      <p:sp>
        <p:nvSpPr>
          <p:cNvPr id="3" name="Espace réservé du titre 2">
            <a:extLst>
              <a:ext uri="{FF2B5EF4-FFF2-40B4-BE49-F238E27FC236}">
                <a16:creationId xmlns:a16="http://schemas.microsoft.com/office/drawing/2014/main" id="{0917BD33-4726-16D3-F9AD-2B93FACACC5F}"/>
              </a:ext>
            </a:extLst>
          </p:cNvPr>
          <p:cNvSpPr>
            <a:spLocks noGrp="1"/>
          </p:cNvSpPr>
          <p:nvPr>
            <p:ph type="title"/>
          </p:nvPr>
        </p:nvSpPr>
        <p:spPr>
          <a:xfrm>
            <a:off x="1674811" y="1579816"/>
            <a:ext cx="21021675" cy="1054021"/>
          </a:xfrm>
          <a:prstGeom prst="rect">
            <a:avLst/>
          </a:prstGeom>
        </p:spPr>
        <p:txBody>
          <a:bodyPr vert="horz" lIns="91440" tIns="45720" rIns="91440" bIns="45720" rtlCol="0" anchor="ctr">
            <a:normAutofit/>
          </a:bodyPr>
          <a:lstStyle/>
          <a:p>
            <a:r>
              <a:rPr lang="fr-FR" dirty="0"/>
              <a:t>Modifiez le style du titre</a:t>
            </a:r>
          </a:p>
        </p:txBody>
      </p:sp>
      <p:sp>
        <p:nvSpPr>
          <p:cNvPr id="2" name="Espace réservé du texte 1">
            <a:extLst>
              <a:ext uri="{FF2B5EF4-FFF2-40B4-BE49-F238E27FC236}">
                <a16:creationId xmlns:a16="http://schemas.microsoft.com/office/drawing/2014/main" id="{5A66083C-E8CC-8609-0759-DE54081B00BE}"/>
              </a:ext>
            </a:extLst>
          </p:cNvPr>
          <p:cNvSpPr>
            <a:spLocks noGrp="1"/>
          </p:cNvSpPr>
          <p:nvPr>
            <p:ph type="body" idx="1"/>
          </p:nvPr>
        </p:nvSpPr>
        <p:spPr>
          <a:xfrm>
            <a:off x="1674812" y="3623685"/>
            <a:ext cx="21021675" cy="870267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7" r:id="rId3"/>
    <p:sldLayoutId id="2147483668" r:id="rId4"/>
    <p:sldLayoutId id="2147483669" r:id="rId5"/>
    <p:sldLayoutId id="2147483666" r:id="rId6"/>
  </p:sldLayoutIdLst>
  <p:transition spd="med"/>
  <p:txStyles>
    <p:titleStyle>
      <a:lvl1pPr marL="0" marR="0" indent="0" algn="ctr" defTabSz="1829199" rtl="0" latinLnBrk="0">
        <a:lnSpc>
          <a:spcPct val="90000"/>
        </a:lnSpc>
        <a:spcBef>
          <a:spcPts val="0"/>
        </a:spcBef>
        <a:spcAft>
          <a:spcPts val="0"/>
        </a:spcAft>
        <a:buClrTx/>
        <a:buSzTx/>
        <a:buFontTx/>
        <a:buNone/>
        <a:tabLst/>
        <a:defRPr sz="3600" b="1" i="0" u="none" strike="noStrike" cap="none" spc="0" baseline="0">
          <a:solidFill>
            <a:srgbClr val="000091"/>
          </a:solidFill>
          <a:uFillTx/>
          <a:latin typeface="Marianne" panose="02000000000000000000" pitchFamily="2" charset="0"/>
          <a:ea typeface="+mn-ea"/>
          <a:cs typeface="+mn-cs"/>
          <a:sym typeface="Calibri"/>
        </a:defRPr>
      </a:lvl1pPr>
      <a:lvl2pPr marL="0" marR="0" indent="0" algn="ctr" defTabSz="1829199" rtl="0" latinLnBrk="0">
        <a:lnSpc>
          <a:spcPct val="90000"/>
        </a:lnSpc>
        <a:spcBef>
          <a:spcPts val="0"/>
        </a:spcBef>
        <a:spcAft>
          <a:spcPts val="0"/>
        </a:spcAft>
        <a:buClrTx/>
        <a:buSzTx/>
        <a:buFontTx/>
        <a:buNone/>
        <a:tabLst/>
        <a:defRPr sz="11900" b="0" i="0" u="none" strike="noStrike" cap="none" spc="0" baseline="0">
          <a:solidFill>
            <a:srgbClr val="000000"/>
          </a:solidFill>
          <a:uFillTx/>
          <a:latin typeface="+mn-lt"/>
          <a:ea typeface="+mn-ea"/>
          <a:cs typeface="+mn-cs"/>
          <a:sym typeface="Calibri"/>
        </a:defRPr>
      </a:lvl2pPr>
      <a:lvl3pPr marL="0" marR="0" indent="0" algn="ctr" defTabSz="1829199" rtl="0" latinLnBrk="0">
        <a:lnSpc>
          <a:spcPct val="90000"/>
        </a:lnSpc>
        <a:spcBef>
          <a:spcPts val="0"/>
        </a:spcBef>
        <a:spcAft>
          <a:spcPts val="0"/>
        </a:spcAft>
        <a:buClrTx/>
        <a:buSzTx/>
        <a:buFontTx/>
        <a:buNone/>
        <a:tabLst/>
        <a:defRPr sz="11900" b="0" i="0" u="none" strike="noStrike" cap="none" spc="0" baseline="0">
          <a:solidFill>
            <a:srgbClr val="000000"/>
          </a:solidFill>
          <a:uFillTx/>
          <a:latin typeface="+mn-lt"/>
          <a:ea typeface="+mn-ea"/>
          <a:cs typeface="+mn-cs"/>
          <a:sym typeface="Calibri"/>
        </a:defRPr>
      </a:lvl3pPr>
      <a:lvl4pPr marL="0" marR="0" indent="0" algn="ctr" defTabSz="1829199" rtl="0" latinLnBrk="0">
        <a:lnSpc>
          <a:spcPct val="90000"/>
        </a:lnSpc>
        <a:spcBef>
          <a:spcPts val="0"/>
        </a:spcBef>
        <a:spcAft>
          <a:spcPts val="0"/>
        </a:spcAft>
        <a:buClrTx/>
        <a:buSzTx/>
        <a:buFontTx/>
        <a:buNone/>
        <a:tabLst/>
        <a:defRPr sz="11900" b="0" i="0" u="none" strike="noStrike" cap="none" spc="0" baseline="0">
          <a:solidFill>
            <a:srgbClr val="000000"/>
          </a:solidFill>
          <a:uFillTx/>
          <a:latin typeface="+mn-lt"/>
          <a:ea typeface="+mn-ea"/>
          <a:cs typeface="+mn-cs"/>
          <a:sym typeface="Calibri"/>
        </a:defRPr>
      </a:lvl4pPr>
      <a:lvl5pPr marL="0" marR="0" indent="0" algn="ctr" defTabSz="1829199" rtl="0" latinLnBrk="0">
        <a:lnSpc>
          <a:spcPct val="90000"/>
        </a:lnSpc>
        <a:spcBef>
          <a:spcPts val="0"/>
        </a:spcBef>
        <a:spcAft>
          <a:spcPts val="0"/>
        </a:spcAft>
        <a:buClrTx/>
        <a:buSzTx/>
        <a:buFontTx/>
        <a:buNone/>
        <a:tabLst/>
        <a:defRPr sz="11900" b="0" i="0" u="none" strike="noStrike" cap="none" spc="0" baseline="0">
          <a:solidFill>
            <a:srgbClr val="000000"/>
          </a:solidFill>
          <a:uFillTx/>
          <a:latin typeface="+mn-lt"/>
          <a:ea typeface="+mn-ea"/>
          <a:cs typeface="+mn-cs"/>
          <a:sym typeface="Calibri"/>
        </a:defRPr>
      </a:lvl5pPr>
      <a:lvl6pPr marL="0" marR="0" indent="0" algn="ctr" defTabSz="1829199" rtl="0" latinLnBrk="0">
        <a:lnSpc>
          <a:spcPct val="90000"/>
        </a:lnSpc>
        <a:spcBef>
          <a:spcPts val="0"/>
        </a:spcBef>
        <a:spcAft>
          <a:spcPts val="0"/>
        </a:spcAft>
        <a:buClrTx/>
        <a:buSzTx/>
        <a:buFontTx/>
        <a:buNone/>
        <a:tabLst/>
        <a:defRPr sz="11900" b="0" i="0" u="none" strike="noStrike" cap="none" spc="0" baseline="0">
          <a:solidFill>
            <a:srgbClr val="000000"/>
          </a:solidFill>
          <a:uFillTx/>
          <a:latin typeface="+mn-lt"/>
          <a:ea typeface="+mn-ea"/>
          <a:cs typeface="+mn-cs"/>
          <a:sym typeface="Calibri"/>
        </a:defRPr>
      </a:lvl6pPr>
      <a:lvl7pPr marL="0" marR="0" indent="0" algn="ctr" defTabSz="1829199" rtl="0" latinLnBrk="0">
        <a:lnSpc>
          <a:spcPct val="90000"/>
        </a:lnSpc>
        <a:spcBef>
          <a:spcPts val="0"/>
        </a:spcBef>
        <a:spcAft>
          <a:spcPts val="0"/>
        </a:spcAft>
        <a:buClrTx/>
        <a:buSzTx/>
        <a:buFontTx/>
        <a:buNone/>
        <a:tabLst/>
        <a:defRPr sz="11900" b="0" i="0" u="none" strike="noStrike" cap="none" spc="0" baseline="0">
          <a:solidFill>
            <a:srgbClr val="000000"/>
          </a:solidFill>
          <a:uFillTx/>
          <a:latin typeface="+mn-lt"/>
          <a:ea typeface="+mn-ea"/>
          <a:cs typeface="+mn-cs"/>
          <a:sym typeface="Calibri"/>
        </a:defRPr>
      </a:lvl7pPr>
      <a:lvl8pPr marL="0" marR="0" indent="0" algn="ctr" defTabSz="1829199" rtl="0" latinLnBrk="0">
        <a:lnSpc>
          <a:spcPct val="90000"/>
        </a:lnSpc>
        <a:spcBef>
          <a:spcPts val="0"/>
        </a:spcBef>
        <a:spcAft>
          <a:spcPts val="0"/>
        </a:spcAft>
        <a:buClrTx/>
        <a:buSzTx/>
        <a:buFontTx/>
        <a:buNone/>
        <a:tabLst/>
        <a:defRPr sz="11900" b="0" i="0" u="none" strike="noStrike" cap="none" spc="0" baseline="0">
          <a:solidFill>
            <a:srgbClr val="000000"/>
          </a:solidFill>
          <a:uFillTx/>
          <a:latin typeface="+mn-lt"/>
          <a:ea typeface="+mn-ea"/>
          <a:cs typeface="+mn-cs"/>
          <a:sym typeface="Calibri"/>
        </a:defRPr>
      </a:lvl8pPr>
      <a:lvl9pPr marL="0" marR="0" indent="0" algn="ctr" defTabSz="1829199" rtl="0" latinLnBrk="0">
        <a:lnSpc>
          <a:spcPct val="90000"/>
        </a:lnSpc>
        <a:spcBef>
          <a:spcPts val="0"/>
        </a:spcBef>
        <a:spcAft>
          <a:spcPts val="0"/>
        </a:spcAft>
        <a:buClrTx/>
        <a:buSzTx/>
        <a:buFontTx/>
        <a:buNone/>
        <a:tabLst/>
        <a:defRPr sz="11900" b="0" i="0" u="none" strike="noStrike" cap="none" spc="0" baseline="0">
          <a:solidFill>
            <a:srgbClr val="000000"/>
          </a:solidFill>
          <a:uFillTx/>
          <a:latin typeface="+mn-lt"/>
          <a:ea typeface="+mn-ea"/>
          <a:cs typeface="+mn-cs"/>
          <a:sym typeface="Calibri"/>
        </a:defRPr>
      </a:lvl9pPr>
    </p:titleStyle>
    <p:bodyStyle>
      <a:lvl1pPr marL="0" marR="0" indent="0" algn="l" defTabSz="1829199" rtl="0" latinLnBrk="0">
        <a:lnSpc>
          <a:spcPct val="90000"/>
        </a:lnSpc>
        <a:spcBef>
          <a:spcPts val="2001"/>
        </a:spcBef>
        <a:spcAft>
          <a:spcPts val="0"/>
        </a:spcAft>
        <a:buClrTx/>
        <a:buSzTx/>
        <a:buFontTx/>
        <a:buNone/>
        <a:tabLst/>
        <a:defRPr sz="2400" b="0" i="0" u="none" strike="noStrike" cap="none" spc="0" baseline="0">
          <a:solidFill>
            <a:schemeClr val="tx1"/>
          </a:solidFill>
          <a:uFillTx/>
          <a:latin typeface="Marianne Light" panose="02000000000000000000" pitchFamily="2" charset="0"/>
          <a:ea typeface="+mn-ea"/>
          <a:cs typeface="+mn-cs"/>
          <a:sym typeface="Calibri"/>
        </a:defRPr>
      </a:lvl1pPr>
      <a:lvl2pPr marL="0" marR="0" indent="0" algn="l" defTabSz="1829199" rtl="0" latinLnBrk="0">
        <a:lnSpc>
          <a:spcPct val="90000"/>
        </a:lnSpc>
        <a:spcBef>
          <a:spcPts val="2001"/>
        </a:spcBef>
        <a:spcAft>
          <a:spcPts val="0"/>
        </a:spcAft>
        <a:buClrTx/>
        <a:buSzTx/>
        <a:buFontTx/>
        <a:buNone/>
        <a:tabLst/>
        <a:defRPr sz="2400" b="0" i="0" u="none" strike="noStrike" cap="none" spc="0" baseline="0">
          <a:solidFill>
            <a:schemeClr val="tx1"/>
          </a:solidFill>
          <a:uFillTx/>
          <a:latin typeface="Marianne Light" panose="02000000000000000000" pitchFamily="2" charset="0"/>
          <a:ea typeface="+mn-ea"/>
          <a:cs typeface="+mn-cs"/>
          <a:sym typeface="Calibri"/>
        </a:defRPr>
      </a:lvl2pPr>
      <a:lvl3pPr marL="0" marR="0" indent="0" algn="l" defTabSz="1829199" rtl="0" latinLnBrk="0">
        <a:lnSpc>
          <a:spcPct val="90000"/>
        </a:lnSpc>
        <a:spcBef>
          <a:spcPts val="2001"/>
        </a:spcBef>
        <a:spcAft>
          <a:spcPts val="0"/>
        </a:spcAft>
        <a:buClrTx/>
        <a:buSzTx/>
        <a:buFontTx/>
        <a:buNone/>
        <a:tabLst/>
        <a:defRPr sz="2400" b="0" i="0" u="none" strike="noStrike" cap="none" spc="0" baseline="0">
          <a:solidFill>
            <a:schemeClr val="tx1"/>
          </a:solidFill>
          <a:uFillTx/>
          <a:latin typeface="Marianne Light" panose="02000000000000000000" pitchFamily="2" charset="0"/>
          <a:ea typeface="+mn-ea"/>
          <a:cs typeface="+mn-cs"/>
          <a:sym typeface="Calibri"/>
        </a:defRPr>
      </a:lvl3pPr>
      <a:lvl4pPr marL="0" marR="0" indent="0" algn="l" defTabSz="1829199" rtl="0" latinLnBrk="0">
        <a:lnSpc>
          <a:spcPct val="90000"/>
        </a:lnSpc>
        <a:spcBef>
          <a:spcPts val="2001"/>
        </a:spcBef>
        <a:spcAft>
          <a:spcPts val="0"/>
        </a:spcAft>
        <a:buClrTx/>
        <a:buSzTx/>
        <a:buFontTx/>
        <a:buNone/>
        <a:tabLst/>
        <a:defRPr sz="2400" b="0" i="0" u="none" strike="noStrike" cap="none" spc="0" baseline="0">
          <a:solidFill>
            <a:schemeClr val="tx1"/>
          </a:solidFill>
          <a:uFillTx/>
          <a:latin typeface="Marianne Light" panose="02000000000000000000" pitchFamily="2" charset="0"/>
          <a:ea typeface="+mn-ea"/>
          <a:cs typeface="+mn-cs"/>
          <a:sym typeface="Calibri"/>
        </a:defRPr>
      </a:lvl4pPr>
      <a:lvl5pPr marL="0" marR="0" indent="0" algn="l" defTabSz="1829199" rtl="0" latinLnBrk="0">
        <a:lnSpc>
          <a:spcPct val="90000"/>
        </a:lnSpc>
        <a:spcBef>
          <a:spcPts val="2001"/>
        </a:spcBef>
        <a:spcAft>
          <a:spcPts val="0"/>
        </a:spcAft>
        <a:buClrTx/>
        <a:buSzTx/>
        <a:buFontTx/>
        <a:buNone/>
        <a:tabLst/>
        <a:defRPr sz="2400" b="0" i="0" u="none" strike="noStrike" cap="none" spc="0" baseline="0">
          <a:solidFill>
            <a:schemeClr val="tx1"/>
          </a:solidFill>
          <a:uFillTx/>
          <a:latin typeface="Marianne Light" panose="02000000000000000000" pitchFamily="2" charset="0"/>
          <a:ea typeface="+mn-ea"/>
          <a:cs typeface="+mn-cs"/>
          <a:sym typeface="Calibri"/>
        </a:defRPr>
      </a:lvl5pPr>
      <a:lvl6pPr marL="0" marR="0" indent="0" algn="ctr" defTabSz="1829199" rtl="0" latinLnBrk="0">
        <a:lnSpc>
          <a:spcPct val="90000"/>
        </a:lnSpc>
        <a:spcBef>
          <a:spcPts val="2001"/>
        </a:spcBef>
        <a:spcAft>
          <a:spcPts val="0"/>
        </a:spcAft>
        <a:buClrTx/>
        <a:buSzTx/>
        <a:buFontTx/>
        <a:buNone/>
        <a:tabLst/>
        <a:defRPr sz="4799" b="0" i="0" u="none" strike="noStrike" cap="none" spc="0" baseline="0">
          <a:solidFill>
            <a:srgbClr val="000000"/>
          </a:solidFill>
          <a:uFillTx/>
          <a:latin typeface="+mn-lt"/>
          <a:ea typeface="+mn-ea"/>
          <a:cs typeface="+mn-cs"/>
          <a:sym typeface="Calibri"/>
        </a:defRPr>
      </a:lvl6pPr>
      <a:lvl7pPr marL="0" marR="0" indent="0" algn="ctr" defTabSz="1829199" rtl="0" latinLnBrk="0">
        <a:lnSpc>
          <a:spcPct val="90000"/>
        </a:lnSpc>
        <a:spcBef>
          <a:spcPts val="2001"/>
        </a:spcBef>
        <a:spcAft>
          <a:spcPts val="0"/>
        </a:spcAft>
        <a:buClrTx/>
        <a:buSzTx/>
        <a:buFontTx/>
        <a:buNone/>
        <a:tabLst/>
        <a:defRPr sz="4799" b="0" i="0" u="none" strike="noStrike" cap="none" spc="0" baseline="0">
          <a:solidFill>
            <a:srgbClr val="000000"/>
          </a:solidFill>
          <a:uFillTx/>
          <a:latin typeface="+mn-lt"/>
          <a:ea typeface="+mn-ea"/>
          <a:cs typeface="+mn-cs"/>
          <a:sym typeface="Calibri"/>
        </a:defRPr>
      </a:lvl7pPr>
      <a:lvl8pPr marL="0" marR="0" indent="0" algn="ctr" defTabSz="1829199" rtl="0" latinLnBrk="0">
        <a:lnSpc>
          <a:spcPct val="90000"/>
        </a:lnSpc>
        <a:spcBef>
          <a:spcPts val="2001"/>
        </a:spcBef>
        <a:spcAft>
          <a:spcPts val="0"/>
        </a:spcAft>
        <a:buClrTx/>
        <a:buSzTx/>
        <a:buFontTx/>
        <a:buNone/>
        <a:tabLst/>
        <a:defRPr sz="4799" b="0" i="0" u="none" strike="noStrike" cap="none" spc="0" baseline="0">
          <a:solidFill>
            <a:srgbClr val="000000"/>
          </a:solidFill>
          <a:uFillTx/>
          <a:latin typeface="+mn-lt"/>
          <a:ea typeface="+mn-ea"/>
          <a:cs typeface="+mn-cs"/>
          <a:sym typeface="Calibri"/>
        </a:defRPr>
      </a:lvl8pPr>
      <a:lvl9pPr marL="0" marR="0" indent="0" algn="ctr" defTabSz="1829199" rtl="0" latinLnBrk="0">
        <a:lnSpc>
          <a:spcPct val="90000"/>
        </a:lnSpc>
        <a:spcBef>
          <a:spcPts val="2001"/>
        </a:spcBef>
        <a:spcAft>
          <a:spcPts val="0"/>
        </a:spcAft>
        <a:buClrTx/>
        <a:buSzTx/>
        <a:buFontTx/>
        <a:buNone/>
        <a:tabLst/>
        <a:defRPr sz="4799" b="0" i="0" u="none" strike="noStrike" cap="none" spc="0" baseline="0">
          <a:solidFill>
            <a:srgbClr val="000000"/>
          </a:solidFill>
          <a:uFillTx/>
          <a:latin typeface="+mn-lt"/>
          <a:ea typeface="+mn-ea"/>
          <a:cs typeface="+mn-cs"/>
          <a:sym typeface="Calibri"/>
        </a:defRPr>
      </a:lvl9pPr>
    </p:bodyStyle>
    <p:otherStyle>
      <a:lvl1pPr marL="0" marR="0" indent="0" algn="r" defTabSz="457324" rtl="0" latinLnBrk="0">
        <a:lnSpc>
          <a:spcPct val="100000"/>
        </a:lnSpc>
        <a:spcBef>
          <a:spcPts val="0"/>
        </a:spcBef>
        <a:spcAft>
          <a:spcPts val="0"/>
        </a:spcAft>
        <a:buClrTx/>
        <a:buSzTx/>
        <a:buFontTx/>
        <a:buNone/>
        <a:tabLst/>
        <a:defRPr sz="2401" b="0" i="0" u="none" strike="noStrike" cap="none" spc="0" baseline="0">
          <a:solidFill>
            <a:schemeClr val="tx1"/>
          </a:solidFill>
          <a:uFillTx/>
          <a:latin typeface="+mn-lt"/>
          <a:ea typeface="+mn-ea"/>
          <a:cs typeface="+mn-cs"/>
          <a:sym typeface="Calibri"/>
        </a:defRPr>
      </a:lvl1pPr>
      <a:lvl2pPr marL="0" marR="0" indent="0" algn="r" defTabSz="457324" rtl="0" latinLnBrk="0">
        <a:lnSpc>
          <a:spcPct val="100000"/>
        </a:lnSpc>
        <a:spcBef>
          <a:spcPts val="0"/>
        </a:spcBef>
        <a:spcAft>
          <a:spcPts val="0"/>
        </a:spcAft>
        <a:buClrTx/>
        <a:buSzTx/>
        <a:buFontTx/>
        <a:buNone/>
        <a:tabLst/>
        <a:defRPr sz="2401" b="0" i="0" u="none" strike="noStrike" cap="none" spc="0" baseline="0">
          <a:solidFill>
            <a:schemeClr val="tx1"/>
          </a:solidFill>
          <a:uFillTx/>
          <a:latin typeface="+mn-lt"/>
          <a:ea typeface="+mn-ea"/>
          <a:cs typeface="+mn-cs"/>
          <a:sym typeface="Calibri"/>
        </a:defRPr>
      </a:lvl2pPr>
      <a:lvl3pPr marL="0" marR="0" indent="0" algn="r" defTabSz="457324" rtl="0" latinLnBrk="0">
        <a:lnSpc>
          <a:spcPct val="100000"/>
        </a:lnSpc>
        <a:spcBef>
          <a:spcPts val="0"/>
        </a:spcBef>
        <a:spcAft>
          <a:spcPts val="0"/>
        </a:spcAft>
        <a:buClrTx/>
        <a:buSzTx/>
        <a:buFontTx/>
        <a:buNone/>
        <a:tabLst/>
        <a:defRPr sz="2401" b="0" i="0" u="none" strike="noStrike" cap="none" spc="0" baseline="0">
          <a:solidFill>
            <a:schemeClr val="tx1"/>
          </a:solidFill>
          <a:uFillTx/>
          <a:latin typeface="+mn-lt"/>
          <a:ea typeface="+mn-ea"/>
          <a:cs typeface="+mn-cs"/>
          <a:sym typeface="Calibri"/>
        </a:defRPr>
      </a:lvl3pPr>
      <a:lvl4pPr marL="0" marR="0" indent="0" algn="r" defTabSz="457324" rtl="0" latinLnBrk="0">
        <a:lnSpc>
          <a:spcPct val="100000"/>
        </a:lnSpc>
        <a:spcBef>
          <a:spcPts val="0"/>
        </a:spcBef>
        <a:spcAft>
          <a:spcPts val="0"/>
        </a:spcAft>
        <a:buClrTx/>
        <a:buSzTx/>
        <a:buFontTx/>
        <a:buNone/>
        <a:tabLst/>
        <a:defRPr sz="2401" b="0" i="0" u="none" strike="noStrike" cap="none" spc="0" baseline="0">
          <a:solidFill>
            <a:schemeClr val="tx1"/>
          </a:solidFill>
          <a:uFillTx/>
          <a:latin typeface="+mn-lt"/>
          <a:ea typeface="+mn-ea"/>
          <a:cs typeface="+mn-cs"/>
          <a:sym typeface="Calibri"/>
        </a:defRPr>
      </a:lvl4pPr>
      <a:lvl5pPr marL="0" marR="0" indent="0" algn="r" defTabSz="457324" rtl="0" latinLnBrk="0">
        <a:lnSpc>
          <a:spcPct val="100000"/>
        </a:lnSpc>
        <a:spcBef>
          <a:spcPts val="0"/>
        </a:spcBef>
        <a:spcAft>
          <a:spcPts val="0"/>
        </a:spcAft>
        <a:buClrTx/>
        <a:buSzTx/>
        <a:buFontTx/>
        <a:buNone/>
        <a:tabLst/>
        <a:defRPr sz="2401" b="0" i="0" u="none" strike="noStrike" cap="none" spc="0" baseline="0">
          <a:solidFill>
            <a:schemeClr val="tx1"/>
          </a:solidFill>
          <a:uFillTx/>
          <a:latin typeface="+mn-lt"/>
          <a:ea typeface="+mn-ea"/>
          <a:cs typeface="+mn-cs"/>
          <a:sym typeface="Calibri"/>
        </a:defRPr>
      </a:lvl5pPr>
      <a:lvl6pPr marL="0" marR="0" indent="0" algn="r" defTabSz="457324" rtl="0" latinLnBrk="0">
        <a:lnSpc>
          <a:spcPct val="100000"/>
        </a:lnSpc>
        <a:spcBef>
          <a:spcPts val="0"/>
        </a:spcBef>
        <a:spcAft>
          <a:spcPts val="0"/>
        </a:spcAft>
        <a:buClrTx/>
        <a:buSzTx/>
        <a:buFontTx/>
        <a:buNone/>
        <a:tabLst/>
        <a:defRPr sz="2401" b="0" i="0" u="none" strike="noStrike" cap="none" spc="0" baseline="0">
          <a:solidFill>
            <a:schemeClr val="tx1"/>
          </a:solidFill>
          <a:uFillTx/>
          <a:latin typeface="+mn-lt"/>
          <a:ea typeface="+mn-ea"/>
          <a:cs typeface="+mn-cs"/>
          <a:sym typeface="Calibri"/>
        </a:defRPr>
      </a:lvl6pPr>
      <a:lvl7pPr marL="0" marR="0" indent="0" algn="r" defTabSz="457324" rtl="0" latinLnBrk="0">
        <a:lnSpc>
          <a:spcPct val="100000"/>
        </a:lnSpc>
        <a:spcBef>
          <a:spcPts val="0"/>
        </a:spcBef>
        <a:spcAft>
          <a:spcPts val="0"/>
        </a:spcAft>
        <a:buClrTx/>
        <a:buSzTx/>
        <a:buFontTx/>
        <a:buNone/>
        <a:tabLst/>
        <a:defRPr sz="2401" b="0" i="0" u="none" strike="noStrike" cap="none" spc="0" baseline="0">
          <a:solidFill>
            <a:schemeClr val="tx1"/>
          </a:solidFill>
          <a:uFillTx/>
          <a:latin typeface="+mn-lt"/>
          <a:ea typeface="+mn-ea"/>
          <a:cs typeface="+mn-cs"/>
          <a:sym typeface="Calibri"/>
        </a:defRPr>
      </a:lvl7pPr>
      <a:lvl8pPr marL="0" marR="0" indent="0" algn="r" defTabSz="457324" rtl="0" latinLnBrk="0">
        <a:lnSpc>
          <a:spcPct val="100000"/>
        </a:lnSpc>
        <a:spcBef>
          <a:spcPts val="0"/>
        </a:spcBef>
        <a:spcAft>
          <a:spcPts val="0"/>
        </a:spcAft>
        <a:buClrTx/>
        <a:buSzTx/>
        <a:buFontTx/>
        <a:buNone/>
        <a:tabLst/>
        <a:defRPr sz="2401" b="0" i="0" u="none" strike="noStrike" cap="none" spc="0" baseline="0">
          <a:solidFill>
            <a:schemeClr val="tx1"/>
          </a:solidFill>
          <a:uFillTx/>
          <a:latin typeface="+mn-lt"/>
          <a:ea typeface="+mn-ea"/>
          <a:cs typeface="+mn-cs"/>
          <a:sym typeface="Calibri"/>
        </a:defRPr>
      </a:lvl8pPr>
      <a:lvl9pPr marL="0" marR="0" indent="0" algn="r" defTabSz="457324" rtl="0" latinLnBrk="0">
        <a:lnSpc>
          <a:spcPct val="100000"/>
        </a:lnSpc>
        <a:spcBef>
          <a:spcPts val="0"/>
        </a:spcBef>
        <a:spcAft>
          <a:spcPts val="0"/>
        </a:spcAft>
        <a:buClrTx/>
        <a:buSzTx/>
        <a:buFontTx/>
        <a:buNone/>
        <a:tabLst/>
        <a:defRPr sz="2401"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7406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1BD5A77-BE63-9550-40F4-D9875C74DFEE}"/>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107274490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36E0BDC-A873-FBC1-7AA9-A72BBC12C1F0}"/>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348856796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4FECAAA-114E-8662-186A-5049C64FBF2A}"/>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30257885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11BE6C4-7597-0693-5C9F-FA206291B084}"/>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271912105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69EDF6-AEED-D7E5-7E99-87A16A478D20}"/>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290EE8BF-4312-3426-8A71-7A79CA9F50DD}"/>
              </a:ext>
            </a:extLst>
          </p:cNvPr>
          <p:cNvSpPr>
            <a:spLocks noGrp="1"/>
          </p:cNvSpPr>
          <p:nvPr>
            <p:ph type="body" sz="quarter" idx="10"/>
          </p:nvPr>
        </p:nvSpPr>
        <p:spPr/>
        <p:txBody>
          <a:bodyPr/>
          <a:lstStyle/>
          <a:p>
            <a:endParaRPr lang="fr-FR"/>
          </a:p>
        </p:txBody>
      </p:sp>
      <p:sp>
        <p:nvSpPr>
          <p:cNvPr id="4" name="Espace réservé du texte 3">
            <a:extLst>
              <a:ext uri="{FF2B5EF4-FFF2-40B4-BE49-F238E27FC236}">
                <a16:creationId xmlns:a16="http://schemas.microsoft.com/office/drawing/2014/main" id="{A06CD404-7B2B-15E4-0700-D274FEBB7D00}"/>
              </a:ext>
            </a:extLst>
          </p:cNvPr>
          <p:cNvSpPr>
            <a:spLocks noGrp="1"/>
          </p:cNvSpPr>
          <p:nvPr>
            <p:ph type="body" sz="quarter" idx="11"/>
          </p:nvPr>
        </p:nvSpPr>
        <p:spPr/>
        <p:txBody>
          <a:bodyPr/>
          <a:lstStyle/>
          <a:p>
            <a:endParaRPr lang="fr-FR"/>
          </a:p>
        </p:txBody>
      </p:sp>
      <p:sp>
        <p:nvSpPr>
          <p:cNvPr id="5" name="Espace réservé du texte 4">
            <a:extLst>
              <a:ext uri="{FF2B5EF4-FFF2-40B4-BE49-F238E27FC236}">
                <a16:creationId xmlns:a16="http://schemas.microsoft.com/office/drawing/2014/main" id="{84CE6E8B-942E-73C2-3057-027703173696}"/>
              </a:ext>
            </a:extLst>
          </p:cNvPr>
          <p:cNvSpPr>
            <a:spLocks noGrp="1"/>
          </p:cNvSpPr>
          <p:nvPr>
            <p:ph type="body" sz="quarter" idx="12"/>
          </p:nvPr>
        </p:nvSpPr>
        <p:spPr/>
        <p:txBody>
          <a:bodyPr/>
          <a:lstStyle/>
          <a:p>
            <a:endParaRPr lang="fr-FR"/>
          </a:p>
        </p:txBody>
      </p:sp>
      <p:sp>
        <p:nvSpPr>
          <p:cNvPr id="6" name="Espace réservé du texte 5">
            <a:extLst>
              <a:ext uri="{FF2B5EF4-FFF2-40B4-BE49-F238E27FC236}">
                <a16:creationId xmlns:a16="http://schemas.microsoft.com/office/drawing/2014/main" id="{30DBECCC-7644-2B6B-CF34-94F06082DE5E}"/>
              </a:ext>
            </a:extLst>
          </p:cNvPr>
          <p:cNvSpPr>
            <a:spLocks noGrp="1"/>
          </p:cNvSpPr>
          <p:nvPr>
            <p:ph type="body" sz="quarter" idx="13"/>
          </p:nvPr>
        </p:nvSpPr>
        <p:spPr/>
        <p:txBody>
          <a:bodyPr/>
          <a:lstStyle/>
          <a:p>
            <a:endParaRPr lang="fr-FR"/>
          </a:p>
        </p:txBody>
      </p:sp>
      <p:sp>
        <p:nvSpPr>
          <p:cNvPr id="7" name="Espace réservé du texte 6">
            <a:extLst>
              <a:ext uri="{FF2B5EF4-FFF2-40B4-BE49-F238E27FC236}">
                <a16:creationId xmlns:a16="http://schemas.microsoft.com/office/drawing/2014/main" id="{7771FAA2-348B-95CF-DD66-8FC20D40CC02}"/>
              </a:ext>
            </a:extLst>
          </p:cNvPr>
          <p:cNvSpPr>
            <a:spLocks noGrp="1"/>
          </p:cNvSpPr>
          <p:nvPr>
            <p:ph type="body" sz="quarter" idx="14"/>
          </p:nvPr>
        </p:nvSpPr>
        <p:spPr/>
        <p:txBody>
          <a:bodyPr/>
          <a:lstStyle/>
          <a:p>
            <a:endParaRPr lang="fr-FR"/>
          </a:p>
        </p:txBody>
      </p:sp>
      <p:sp>
        <p:nvSpPr>
          <p:cNvPr id="8" name="Espace réservé du texte 7">
            <a:extLst>
              <a:ext uri="{FF2B5EF4-FFF2-40B4-BE49-F238E27FC236}">
                <a16:creationId xmlns:a16="http://schemas.microsoft.com/office/drawing/2014/main" id="{3CD86DF7-47E4-3354-DA76-6AC2395DE6C5}"/>
              </a:ext>
            </a:extLst>
          </p:cNvPr>
          <p:cNvSpPr>
            <a:spLocks noGrp="1"/>
          </p:cNvSpPr>
          <p:nvPr>
            <p:ph type="body" sz="quarter" idx="15"/>
          </p:nvPr>
        </p:nvSpPr>
        <p:spPr/>
        <p:txBody>
          <a:bodyPr/>
          <a:lstStyle/>
          <a:p>
            <a:endParaRPr lang="fr-FR"/>
          </a:p>
        </p:txBody>
      </p:sp>
      <p:sp>
        <p:nvSpPr>
          <p:cNvPr id="9" name="Espace réservé du texte 8">
            <a:extLst>
              <a:ext uri="{FF2B5EF4-FFF2-40B4-BE49-F238E27FC236}">
                <a16:creationId xmlns:a16="http://schemas.microsoft.com/office/drawing/2014/main" id="{02591D16-8C4C-6682-2E78-8DDAE08A9410}"/>
              </a:ext>
            </a:extLst>
          </p:cNvPr>
          <p:cNvSpPr>
            <a:spLocks noGrp="1"/>
          </p:cNvSpPr>
          <p:nvPr>
            <p:ph type="body" sz="quarter" idx="16"/>
          </p:nvPr>
        </p:nvSpPr>
        <p:spPr/>
        <p:txBody>
          <a:bodyPr/>
          <a:lstStyle/>
          <a:p>
            <a:endParaRPr lang="fr-FR"/>
          </a:p>
        </p:txBody>
      </p:sp>
      <p:sp>
        <p:nvSpPr>
          <p:cNvPr id="10" name="Espace réservé du texte 9">
            <a:extLst>
              <a:ext uri="{FF2B5EF4-FFF2-40B4-BE49-F238E27FC236}">
                <a16:creationId xmlns:a16="http://schemas.microsoft.com/office/drawing/2014/main" id="{12907876-F6C1-D54F-B1B4-DDEEA2DB8274}"/>
              </a:ext>
            </a:extLst>
          </p:cNvPr>
          <p:cNvSpPr>
            <a:spLocks noGrp="1"/>
          </p:cNvSpPr>
          <p:nvPr>
            <p:ph type="body" sz="quarter" idx="17"/>
          </p:nvPr>
        </p:nvSpPr>
        <p:spPr/>
        <p:txBody>
          <a:bodyPr/>
          <a:lstStyle/>
          <a:p>
            <a:endParaRPr lang="fr-FR"/>
          </a:p>
        </p:txBody>
      </p:sp>
      <p:sp>
        <p:nvSpPr>
          <p:cNvPr id="11" name="Espace réservé du texte 10">
            <a:extLst>
              <a:ext uri="{FF2B5EF4-FFF2-40B4-BE49-F238E27FC236}">
                <a16:creationId xmlns:a16="http://schemas.microsoft.com/office/drawing/2014/main" id="{7A405952-454D-82B4-6843-81267E6BC731}"/>
              </a:ext>
            </a:extLst>
          </p:cNvPr>
          <p:cNvSpPr>
            <a:spLocks noGrp="1"/>
          </p:cNvSpPr>
          <p:nvPr>
            <p:ph type="body" sz="quarter" idx="18"/>
          </p:nvPr>
        </p:nvSpPr>
        <p:spPr/>
        <p:txBody>
          <a:bodyPr/>
          <a:lstStyle/>
          <a:p>
            <a:endParaRPr lang="fr-FR"/>
          </a:p>
        </p:txBody>
      </p:sp>
      <p:sp>
        <p:nvSpPr>
          <p:cNvPr id="12" name="Espace réservé du texte 11">
            <a:extLst>
              <a:ext uri="{FF2B5EF4-FFF2-40B4-BE49-F238E27FC236}">
                <a16:creationId xmlns:a16="http://schemas.microsoft.com/office/drawing/2014/main" id="{2028C7D4-0748-5813-E7FB-2787BF36EBC2}"/>
              </a:ext>
            </a:extLst>
          </p:cNvPr>
          <p:cNvSpPr>
            <a:spLocks noGrp="1"/>
          </p:cNvSpPr>
          <p:nvPr>
            <p:ph type="body" sz="quarter" idx="19"/>
          </p:nvPr>
        </p:nvSpPr>
        <p:spPr/>
        <p:txBody>
          <a:bodyPr/>
          <a:lstStyle/>
          <a:p>
            <a:endParaRPr lang="fr-FR"/>
          </a:p>
        </p:txBody>
      </p:sp>
      <p:sp>
        <p:nvSpPr>
          <p:cNvPr id="13" name="Espace réservé du texte 12">
            <a:extLst>
              <a:ext uri="{FF2B5EF4-FFF2-40B4-BE49-F238E27FC236}">
                <a16:creationId xmlns:a16="http://schemas.microsoft.com/office/drawing/2014/main" id="{82E1A53F-A663-2C1B-698F-942A59C2D15D}"/>
              </a:ext>
            </a:extLst>
          </p:cNvPr>
          <p:cNvSpPr>
            <a:spLocks noGrp="1"/>
          </p:cNvSpPr>
          <p:nvPr>
            <p:ph type="body" sz="quarter" idx="20"/>
          </p:nvPr>
        </p:nvSpPr>
        <p:spPr/>
        <p:txBody>
          <a:bodyPr/>
          <a:lstStyle/>
          <a:p>
            <a:endParaRPr lang="fr-FR"/>
          </a:p>
        </p:txBody>
      </p:sp>
      <p:sp>
        <p:nvSpPr>
          <p:cNvPr id="14" name="Espace réservé du texte 13">
            <a:extLst>
              <a:ext uri="{FF2B5EF4-FFF2-40B4-BE49-F238E27FC236}">
                <a16:creationId xmlns:a16="http://schemas.microsoft.com/office/drawing/2014/main" id="{BCEA9C4E-A8A5-397D-D1EC-E9ED14EB5570}"/>
              </a:ext>
            </a:extLst>
          </p:cNvPr>
          <p:cNvSpPr>
            <a:spLocks noGrp="1"/>
          </p:cNvSpPr>
          <p:nvPr>
            <p:ph type="body" sz="quarter" idx="21"/>
          </p:nvPr>
        </p:nvSpPr>
        <p:spPr/>
        <p:txBody>
          <a:bodyPr/>
          <a:lstStyle/>
          <a:p>
            <a:endParaRPr lang="fr-FR"/>
          </a:p>
        </p:txBody>
      </p:sp>
      <p:sp>
        <p:nvSpPr>
          <p:cNvPr id="15" name="Espace réservé du texte 14">
            <a:extLst>
              <a:ext uri="{FF2B5EF4-FFF2-40B4-BE49-F238E27FC236}">
                <a16:creationId xmlns:a16="http://schemas.microsoft.com/office/drawing/2014/main" id="{CB42D560-C280-3B0B-045D-210004F4906D}"/>
              </a:ext>
            </a:extLst>
          </p:cNvPr>
          <p:cNvSpPr>
            <a:spLocks noGrp="1"/>
          </p:cNvSpPr>
          <p:nvPr>
            <p:ph type="body" sz="quarter" idx="22"/>
          </p:nvPr>
        </p:nvSpPr>
        <p:spPr/>
        <p:txBody>
          <a:bodyPr/>
          <a:lstStyle/>
          <a:p>
            <a:endParaRPr lang="fr-FR"/>
          </a:p>
        </p:txBody>
      </p:sp>
      <p:sp>
        <p:nvSpPr>
          <p:cNvPr id="16" name="Espace réservé du texte 15">
            <a:extLst>
              <a:ext uri="{FF2B5EF4-FFF2-40B4-BE49-F238E27FC236}">
                <a16:creationId xmlns:a16="http://schemas.microsoft.com/office/drawing/2014/main" id="{AF7EF277-8522-0357-1D2A-655F7D027C6F}"/>
              </a:ext>
            </a:extLst>
          </p:cNvPr>
          <p:cNvSpPr>
            <a:spLocks noGrp="1"/>
          </p:cNvSpPr>
          <p:nvPr>
            <p:ph type="body" sz="quarter" idx="23"/>
          </p:nvPr>
        </p:nvSpPr>
        <p:spPr/>
        <p:txBody>
          <a:bodyPr/>
          <a:lstStyle/>
          <a:p>
            <a:endParaRPr lang="fr-FR"/>
          </a:p>
        </p:txBody>
      </p:sp>
    </p:spTree>
    <p:extLst>
      <p:ext uri="{BB962C8B-B14F-4D97-AF65-F5344CB8AC3E}">
        <p14:creationId xmlns:p14="http://schemas.microsoft.com/office/powerpoint/2010/main" val="2375583508"/>
      </p:ext>
    </p:extLst>
  </p:cSld>
  <p:clrMapOvr>
    <a:masterClrMapping/>
  </p:clrMapOvr>
  <p:transition spd="med"/>
</p:sld>
</file>

<file path=ppt/theme/theme1.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{7EA811DC-C738-0E47-BA44-12DA3CC4E9F7}tf16401369</Template>
  <TotalTime>1095</TotalTime>
  <Words>0</Words>
  <Application>Microsoft Macintosh PowerPoint</Application>
  <PresentationFormat>Personnalisé</PresentationFormat>
  <Paragraphs>0</Paragraphs>
  <Slides>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Calibri</vt:lpstr>
      <vt:lpstr>Calibri Light</vt:lpstr>
      <vt:lpstr>Helvetica</vt:lpstr>
      <vt:lpstr>Marianne</vt:lpstr>
      <vt:lpstr>Marianne Light</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Victor VINCENT</cp:lastModifiedBy>
  <cp:revision>116</cp:revision>
  <dcterms:modified xsi:type="dcterms:W3CDTF">2022-07-07T15:16:02Z</dcterms:modified>
</cp:coreProperties>
</file>