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  <p:sldMasterId id="2147483661" r:id="rId2"/>
  </p:sldMasterIdLst>
  <p:notesMasterIdLst>
    <p:notesMasterId r:id="rId23"/>
  </p:notesMasterIdLst>
  <p:sldIdLst>
    <p:sldId id="256" r:id="rId3"/>
    <p:sldId id="268" r:id="rId4"/>
    <p:sldId id="312" r:id="rId5"/>
    <p:sldId id="315" r:id="rId6"/>
    <p:sldId id="316" r:id="rId7"/>
    <p:sldId id="258" r:id="rId8"/>
    <p:sldId id="259" r:id="rId9"/>
    <p:sldId id="305" r:id="rId10"/>
    <p:sldId id="317" r:id="rId11"/>
    <p:sldId id="296" r:id="rId12"/>
    <p:sldId id="286" r:id="rId13"/>
    <p:sldId id="282" r:id="rId14"/>
    <p:sldId id="287" r:id="rId15"/>
    <p:sldId id="297" r:id="rId16"/>
    <p:sldId id="307" r:id="rId17"/>
    <p:sldId id="308" r:id="rId18"/>
    <p:sldId id="318" r:id="rId19"/>
    <p:sldId id="319" r:id="rId20"/>
    <p:sldId id="283" r:id="rId21"/>
    <p:sldId id="281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D4D4D47F-8BC3-431F-A11E-A5387817F4D4}">
          <p14:sldIdLst>
            <p14:sldId id="256"/>
            <p14:sldId id="268"/>
            <p14:sldId id="312"/>
            <p14:sldId id="315"/>
            <p14:sldId id="316"/>
            <p14:sldId id="258"/>
            <p14:sldId id="259"/>
            <p14:sldId id="305"/>
            <p14:sldId id="317"/>
            <p14:sldId id="296"/>
            <p14:sldId id="286"/>
            <p14:sldId id="282"/>
            <p14:sldId id="287"/>
            <p14:sldId id="297"/>
            <p14:sldId id="307"/>
            <p14:sldId id="308"/>
            <p14:sldId id="318"/>
            <p14:sldId id="319"/>
            <p14:sldId id="283"/>
            <p14:sldId id="28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5758"/>
    <a:srgbClr val="F05757"/>
    <a:srgbClr val="D19F66"/>
    <a:srgbClr val="B3B2A2"/>
    <a:srgbClr val="F79676"/>
    <a:srgbClr val="71B1CB"/>
    <a:srgbClr val="31669B"/>
    <a:srgbClr val="30342D"/>
    <a:srgbClr val="BCB9AA"/>
    <a:srgbClr val="D5A8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3234E5-304B-4E57-ADAC-A3E5F489773A}" v="11" dt="2023-09-13T15:22:28.4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06"/>
    <p:restoredTop sz="96405"/>
  </p:normalViewPr>
  <p:slideViewPr>
    <p:cSldViewPr snapToGrid="0" snapToObjects="1">
      <p:cViewPr varScale="1">
        <p:scale>
          <a:sx n="64" d="100"/>
          <a:sy n="64" d="100"/>
        </p:scale>
        <p:origin x="8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élia CAUQUIL-TELLECHEA" userId="2387bea1-3ed3-4c49-b689-f02595d822cb" providerId="ADAL" clId="{07152B1E-E53F-4B37-8695-4460BA7359DD}"/>
    <pc:docChg chg="modSld">
      <pc:chgData name="Célia CAUQUIL-TELLECHEA" userId="2387bea1-3ed3-4c49-b689-f02595d822cb" providerId="ADAL" clId="{07152B1E-E53F-4B37-8695-4460BA7359DD}" dt="2023-06-16T12:30:38.419" v="2" actId="1076"/>
      <pc:docMkLst>
        <pc:docMk/>
      </pc:docMkLst>
      <pc:sldChg chg="modSp mod">
        <pc:chgData name="Célia CAUQUIL-TELLECHEA" userId="2387bea1-3ed3-4c49-b689-f02595d822cb" providerId="ADAL" clId="{07152B1E-E53F-4B37-8695-4460BA7359DD}" dt="2023-06-16T12:30:38.419" v="2" actId="1076"/>
        <pc:sldMkLst>
          <pc:docMk/>
          <pc:sldMk cId="2452603058" sldId="311"/>
        </pc:sldMkLst>
        <pc:picChg chg="mod">
          <ac:chgData name="Célia CAUQUIL-TELLECHEA" userId="2387bea1-3ed3-4c49-b689-f02595d822cb" providerId="ADAL" clId="{07152B1E-E53F-4B37-8695-4460BA7359DD}" dt="2023-06-16T12:30:38.419" v="2" actId="1076"/>
          <ac:picMkLst>
            <pc:docMk/>
            <pc:sldMk cId="2452603058" sldId="311"/>
            <ac:picMk id="8" creationId="{8270524D-8324-62C8-72F5-47AA89DD832F}"/>
          </ac:picMkLst>
        </pc:picChg>
      </pc:sldChg>
    </pc:docChg>
  </pc:docChgLst>
  <pc:docChgLst>
    <pc:chgData name="Célia CAUQUIL-TELLECHEA" userId="2387bea1-3ed3-4c49-b689-f02595d822cb" providerId="ADAL" clId="{95987C23-5323-40A8-9CE7-04E19A16D8DB}"/>
    <pc:docChg chg="undo redo custSel addSld delSld modSld sldOrd addSection delSection modSection">
      <pc:chgData name="Célia CAUQUIL-TELLECHEA" userId="2387bea1-3ed3-4c49-b689-f02595d822cb" providerId="ADAL" clId="{95987C23-5323-40A8-9CE7-04E19A16D8DB}" dt="2023-02-03T09:22:42.392" v="9225" actId="478"/>
      <pc:docMkLst>
        <pc:docMk/>
      </pc:docMkLst>
      <pc:sldChg chg="modSp mod">
        <pc:chgData name="Célia CAUQUIL-TELLECHEA" userId="2387bea1-3ed3-4c49-b689-f02595d822cb" providerId="ADAL" clId="{95987C23-5323-40A8-9CE7-04E19A16D8DB}" dt="2023-01-24T17:32:12.863" v="1799" actId="20577"/>
        <pc:sldMkLst>
          <pc:docMk/>
          <pc:sldMk cId="818207062" sldId="256"/>
        </pc:sldMkLst>
        <pc:spChg chg="mod">
          <ac:chgData name="Célia CAUQUIL-TELLECHEA" userId="2387bea1-3ed3-4c49-b689-f02595d822cb" providerId="ADAL" clId="{95987C23-5323-40A8-9CE7-04E19A16D8DB}" dt="2023-01-24T17:31:59.883" v="1784" actId="6549"/>
          <ac:spMkLst>
            <pc:docMk/>
            <pc:sldMk cId="818207062" sldId="256"/>
            <ac:spMk id="2" creationId="{7F6C222A-667A-EC4B-B93F-4B9049BC54D1}"/>
          </ac:spMkLst>
        </pc:spChg>
        <pc:spChg chg="mod">
          <ac:chgData name="Célia CAUQUIL-TELLECHEA" userId="2387bea1-3ed3-4c49-b689-f02595d822cb" providerId="ADAL" clId="{95987C23-5323-40A8-9CE7-04E19A16D8DB}" dt="2023-01-24T17:32:12.863" v="1799" actId="20577"/>
          <ac:spMkLst>
            <pc:docMk/>
            <pc:sldMk cId="818207062" sldId="256"/>
            <ac:spMk id="3" creationId="{77660505-BABE-B04F-9E9D-BB000126F43D}"/>
          </ac:spMkLst>
        </pc:spChg>
      </pc:sldChg>
      <pc:sldChg chg="modSp add mod">
        <pc:chgData name="Célia CAUQUIL-TELLECHEA" userId="2387bea1-3ed3-4c49-b689-f02595d822cb" providerId="ADAL" clId="{95987C23-5323-40A8-9CE7-04E19A16D8DB}" dt="2023-01-26T20:49:55.292" v="9222" actId="20577"/>
        <pc:sldMkLst>
          <pc:docMk/>
          <pc:sldMk cId="1814498389" sldId="257"/>
        </pc:sldMkLst>
        <pc:spChg chg="mod">
          <ac:chgData name="Célia CAUQUIL-TELLECHEA" userId="2387bea1-3ed3-4c49-b689-f02595d822cb" providerId="ADAL" clId="{95987C23-5323-40A8-9CE7-04E19A16D8DB}" dt="2023-01-26T20:49:55.292" v="9222" actId="20577"/>
          <ac:spMkLst>
            <pc:docMk/>
            <pc:sldMk cId="1814498389" sldId="257"/>
            <ac:spMk id="2" creationId="{FE037D6D-749F-EC54-BFCC-DFAAF1AFC7F0}"/>
          </ac:spMkLst>
        </pc:spChg>
      </pc:sldChg>
      <pc:sldChg chg="modSp mod">
        <pc:chgData name="Célia CAUQUIL-TELLECHEA" userId="2387bea1-3ed3-4c49-b689-f02595d822cb" providerId="ADAL" clId="{95987C23-5323-40A8-9CE7-04E19A16D8DB}" dt="2023-01-24T11:06:51.356" v="231" actId="20577"/>
        <pc:sldMkLst>
          <pc:docMk/>
          <pc:sldMk cId="822241837" sldId="258"/>
        </pc:sldMkLst>
        <pc:spChg chg="mod">
          <ac:chgData name="Célia CAUQUIL-TELLECHEA" userId="2387bea1-3ed3-4c49-b689-f02595d822cb" providerId="ADAL" clId="{95987C23-5323-40A8-9CE7-04E19A16D8DB}" dt="2023-01-24T11:06:51.356" v="231" actId="20577"/>
          <ac:spMkLst>
            <pc:docMk/>
            <pc:sldMk cId="822241837" sldId="258"/>
            <ac:spMk id="2" creationId="{E56FB9F4-6A10-161C-EF62-B8FB1ED8176F}"/>
          </ac:spMkLst>
        </pc:spChg>
      </pc:sldChg>
      <pc:sldChg chg="addSp delSp modSp mod ord setBg">
        <pc:chgData name="Célia CAUQUIL-TELLECHEA" userId="2387bea1-3ed3-4c49-b689-f02595d822cb" providerId="ADAL" clId="{95987C23-5323-40A8-9CE7-04E19A16D8DB}" dt="2023-01-24T21:47:57.285" v="2098" actId="478"/>
        <pc:sldMkLst>
          <pc:docMk/>
          <pc:sldMk cId="1534744836" sldId="259"/>
        </pc:sldMkLst>
        <pc:spChg chg="mod">
          <ac:chgData name="Célia CAUQUIL-TELLECHEA" userId="2387bea1-3ed3-4c49-b689-f02595d822cb" providerId="ADAL" clId="{95987C23-5323-40A8-9CE7-04E19A16D8DB}" dt="2023-01-24T17:01:27.482" v="1179" actId="208"/>
          <ac:spMkLst>
            <pc:docMk/>
            <pc:sldMk cId="1534744836" sldId="259"/>
            <ac:spMk id="2" creationId="{137942BB-5A8E-B44F-6DBD-E3C45577C098}"/>
          </ac:spMkLst>
        </pc:spChg>
        <pc:spChg chg="add del mod">
          <ac:chgData name="Célia CAUQUIL-TELLECHEA" userId="2387bea1-3ed3-4c49-b689-f02595d822cb" providerId="ADAL" clId="{95987C23-5323-40A8-9CE7-04E19A16D8DB}" dt="2023-01-24T21:47:57.285" v="2098" actId="478"/>
          <ac:spMkLst>
            <pc:docMk/>
            <pc:sldMk cId="1534744836" sldId="259"/>
            <ac:spMk id="8" creationId="{B2776F53-31ED-581B-1D2C-DA67C9620EFE}"/>
          </ac:spMkLst>
        </pc:spChg>
        <pc:picChg chg="add mod">
          <ac:chgData name="Célia CAUQUIL-TELLECHEA" userId="2387bea1-3ed3-4c49-b689-f02595d822cb" providerId="ADAL" clId="{95987C23-5323-40A8-9CE7-04E19A16D8DB}" dt="2023-01-24T17:06:40.750" v="1388" actId="1076"/>
          <ac:picMkLst>
            <pc:docMk/>
            <pc:sldMk cId="1534744836" sldId="259"/>
            <ac:picMk id="4" creationId="{914273D0-D664-E4F9-3E72-D6963F9130F6}"/>
          </ac:picMkLst>
        </pc:picChg>
        <pc:picChg chg="add mod">
          <ac:chgData name="Célia CAUQUIL-TELLECHEA" userId="2387bea1-3ed3-4c49-b689-f02595d822cb" providerId="ADAL" clId="{95987C23-5323-40A8-9CE7-04E19A16D8DB}" dt="2023-01-24T17:06:42.565" v="1389" actId="1076"/>
          <ac:picMkLst>
            <pc:docMk/>
            <pc:sldMk cId="1534744836" sldId="259"/>
            <ac:picMk id="7" creationId="{074C70C8-AEC9-5E90-DD98-5B73BECDDEC4}"/>
          </ac:picMkLst>
        </pc:picChg>
        <pc:picChg chg="del">
          <ac:chgData name="Célia CAUQUIL-TELLECHEA" userId="2387bea1-3ed3-4c49-b689-f02595d822cb" providerId="ADAL" clId="{95987C23-5323-40A8-9CE7-04E19A16D8DB}" dt="2023-01-24T16:56:23.965" v="1149" actId="478"/>
          <ac:picMkLst>
            <pc:docMk/>
            <pc:sldMk cId="1534744836" sldId="259"/>
            <ac:picMk id="9" creationId="{46B17CE2-6594-ADF0-0F4E-DB2CDF942E8A}"/>
          </ac:picMkLst>
        </pc:picChg>
        <pc:picChg chg="mod">
          <ac:chgData name="Célia CAUQUIL-TELLECHEA" userId="2387bea1-3ed3-4c49-b689-f02595d822cb" providerId="ADAL" clId="{95987C23-5323-40A8-9CE7-04E19A16D8DB}" dt="2023-01-24T21:47:53.791" v="2097" actId="1076"/>
          <ac:picMkLst>
            <pc:docMk/>
            <pc:sldMk cId="1534744836" sldId="259"/>
            <ac:picMk id="11" creationId="{BE62EDCC-2495-6A2D-10C5-AD433B6F6C52}"/>
          </ac:picMkLst>
        </pc:picChg>
      </pc:sldChg>
      <pc:sldChg chg="addSp delSp modSp del mod">
        <pc:chgData name="Célia CAUQUIL-TELLECHEA" userId="2387bea1-3ed3-4c49-b689-f02595d822cb" providerId="ADAL" clId="{95987C23-5323-40A8-9CE7-04E19A16D8DB}" dt="2023-01-24T17:12:16.228" v="1445" actId="2696"/>
        <pc:sldMkLst>
          <pc:docMk/>
          <pc:sldMk cId="1785152136" sldId="260"/>
        </pc:sldMkLst>
        <pc:spChg chg="add del mod">
          <ac:chgData name="Célia CAUQUIL-TELLECHEA" userId="2387bea1-3ed3-4c49-b689-f02595d822cb" providerId="ADAL" clId="{95987C23-5323-40A8-9CE7-04E19A16D8DB}" dt="2023-01-24T17:05:21.830" v="1366" actId="478"/>
          <ac:spMkLst>
            <pc:docMk/>
            <pc:sldMk cId="1785152136" sldId="260"/>
            <ac:spMk id="6" creationId="{F9CD064F-6914-4C90-6470-13D5C8987EBD}"/>
          </ac:spMkLst>
        </pc:spChg>
        <pc:picChg chg="del">
          <ac:chgData name="Célia CAUQUIL-TELLECHEA" userId="2387bea1-3ed3-4c49-b689-f02595d822cb" providerId="ADAL" clId="{95987C23-5323-40A8-9CE7-04E19A16D8DB}" dt="2023-01-24T17:04:47.934" v="1365" actId="478"/>
          <ac:picMkLst>
            <pc:docMk/>
            <pc:sldMk cId="1785152136" sldId="260"/>
            <ac:picMk id="7" creationId="{A968CE8D-1997-9D79-8112-7CBE5B571385}"/>
          </ac:picMkLst>
        </pc:picChg>
      </pc:sldChg>
      <pc:sldChg chg="modSp del mod">
        <pc:chgData name="Célia CAUQUIL-TELLECHEA" userId="2387bea1-3ed3-4c49-b689-f02595d822cb" providerId="ADAL" clId="{95987C23-5323-40A8-9CE7-04E19A16D8DB}" dt="2023-01-24T23:18:18.461" v="5066" actId="2696"/>
        <pc:sldMkLst>
          <pc:docMk/>
          <pc:sldMk cId="1812527751" sldId="261"/>
        </pc:sldMkLst>
        <pc:spChg chg="mod">
          <ac:chgData name="Célia CAUQUIL-TELLECHEA" userId="2387bea1-3ed3-4c49-b689-f02595d822cb" providerId="ADAL" clId="{95987C23-5323-40A8-9CE7-04E19A16D8DB}" dt="2023-01-24T17:33:30.435" v="1824" actId="20577"/>
          <ac:spMkLst>
            <pc:docMk/>
            <pc:sldMk cId="1812527751" sldId="261"/>
            <ac:spMk id="2" creationId="{EAF916AC-D0CB-3E10-8D94-4DA58D771DA3}"/>
          </ac:spMkLst>
        </pc:spChg>
      </pc:sldChg>
      <pc:sldChg chg="del">
        <pc:chgData name="Célia CAUQUIL-TELLECHEA" userId="2387bea1-3ed3-4c49-b689-f02595d822cb" providerId="ADAL" clId="{95987C23-5323-40A8-9CE7-04E19A16D8DB}" dt="2023-01-24T23:14:49.639" v="5017" actId="2696"/>
        <pc:sldMkLst>
          <pc:docMk/>
          <pc:sldMk cId="1341575448" sldId="262"/>
        </pc:sldMkLst>
      </pc:sldChg>
      <pc:sldChg chg="del">
        <pc:chgData name="Célia CAUQUIL-TELLECHEA" userId="2387bea1-3ed3-4c49-b689-f02595d822cb" providerId="ADAL" clId="{95987C23-5323-40A8-9CE7-04E19A16D8DB}" dt="2023-01-24T23:15:07.284" v="5018" actId="2696"/>
        <pc:sldMkLst>
          <pc:docMk/>
          <pc:sldMk cId="902221711" sldId="263"/>
        </pc:sldMkLst>
      </pc:sldChg>
      <pc:sldChg chg="del">
        <pc:chgData name="Célia CAUQUIL-TELLECHEA" userId="2387bea1-3ed3-4c49-b689-f02595d822cb" providerId="ADAL" clId="{95987C23-5323-40A8-9CE7-04E19A16D8DB}" dt="2023-01-24T23:15:24.183" v="5019" actId="2696"/>
        <pc:sldMkLst>
          <pc:docMk/>
          <pc:sldMk cId="943210824" sldId="265"/>
        </pc:sldMkLst>
      </pc:sldChg>
      <pc:sldChg chg="del">
        <pc:chgData name="Célia CAUQUIL-TELLECHEA" userId="2387bea1-3ed3-4c49-b689-f02595d822cb" providerId="ADAL" clId="{95987C23-5323-40A8-9CE7-04E19A16D8DB}" dt="2023-01-25T15:24:24.422" v="6840" actId="2696"/>
        <pc:sldMkLst>
          <pc:docMk/>
          <pc:sldMk cId="997722387" sldId="266"/>
        </pc:sldMkLst>
      </pc:sldChg>
      <pc:sldChg chg="addSp delSp modSp mod">
        <pc:chgData name="Célia CAUQUIL-TELLECHEA" userId="2387bea1-3ed3-4c49-b689-f02595d822cb" providerId="ADAL" clId="{95987C23-5323-40A8-9CE7-04E19A16D8DB}" dt="2023-01-26T09:04:31.392" v="8883" actId="478"/>
        <pc:sldMkLst>
          <pc:docMk/>
          <pc:sldMk cId="1425260096" sldId="268"/>
        </pc:sldMkLst>
        <pc:spChg chg="mod">
          <ac:chgData name="Célia CAUQUIL-TELLECHEA" userId="2387bea1-3ed3-4c49-b689-f02595d822cb" providerId="ADAL" clId="{95987C23-5323-40A8-9CE7-04E19A16D8DB}" dt="2023-01-24T23:17:36.178" v="5036" actId="20577"/>
          <ac:spMkLst>
            <pc:docMk/>
            <pc:sldMk cId="1425260096" sldId="268"/>
            <ac:spMk id="2" creationId="{29BCA96F-3D16-FC5C-FF84-9D84A52B742D}"/>
          </ac:spMkLst>
        </pc:spChg>
        <pc:spChg chg="mod">
          <ac:chgData name="Célia CAUQUIL-TELLECHEA" userId="2387bea1-3ed3-4c49-b689-f02595d822cb" providerId="ADAL" clId="{95987C23-5323-40A8-9CE7-04E19A16D8DB}" dt="2023-01-24T23:17:31.056" v="5035" actId="20577"/>
          <ac:spMkLst>
            <pc:docMk/>
            <pc:sldMk cId="1425260096" sldId="268"/>
            <ac:spMk id="4" creationId="{3B44E7E5-40F9-B60A-E96A-FED5AD2BA0AA}"/>
          </ac:spMkLst>
        </pc:spChg>
        <pc:spChg chg="mod">
          <ac:chgData name="Célia CAUQUIL-TELLECHEA" userId="2387bea1-3ed3-4c49-b689-f02595d822cb" providerId="ADAL" clId="{95987C23-5323-40A8-9CE7-04E19A16D8DB}" dt="2023-01-24T23:17:28.381" v="5033"/>
          <ac:spMkLst>
            <pc:docMk/>
            <pc:sldMk cId="1425260096" sldId="268"/>
            <ac:spMk id="6" creationId="{E2277674-84EC-0798-720D-E696287F40BC}"/>
          </ac:spMkLst>
        </pc:spChg>
        <pc:spChg chg="mod">
          <ac:chgData name="Célia CAUQUIL-TELLECHEA" userId="2387bea1-3ed3-4c49-b689-f02595d822cb" providerId="ADAL" clId="{95987C23-5323-40A8-9CE7-04E19A16D8DB}" dt="2023-01-25T17:00:02.386" v="7918" actId="20577"/>
          <ac:spMkLst>
            <pc:docMk/>
            <pc:sldMk cId="1425260096" sldId="268"/>
            <ac:spMk id="8" creationId="{41EBE248-99A9-694A-873B-E3682536F908}"/>
          </ac:spMkLst>
        </pc:spChg>
        <pc:spChg chg="del">
          <ac:chgData name="Célia CAUQUIL-TELLECHEA" userId="2387bea1-3ed3-4c49-b689-f02595d822cb" providerId="ADAL" clId="{95987C23-5323-40A8-9CE7-04E19A16D8DB}" dt="2023-01-25T17:33:24.838" v="8862" actId="478"/>
          <ac:spMkLst>
            <pc:docMk/>
            <pc:sldMk cId="1425260096" sldId="268"/>
            <ac:spMk id="10" creationId="{DCFD3D5B-1E72-B02B-EFCA-D40C2B081295}"/>
          </ac:spMkLst>
        </pc:spChg>
        <pc:spChg chg="del">
          <ac:chgData name="Célia CAUQUIL-TELLECHEA" userId="2387bea1-3ed3-4c49-b689-f02595d822cb" providerId="ADAL" clId="{95987C23-5323-40A8-9CE7-04E19A16D8DB}" dt="2023-01-26T09:04:30.427" v="8882" actId="478"/>
          <ac:spMkLst>
            <pc:docMk/>
            <pc:sldMk cId="1425260096" sldId="268"/>
            <ac:spMk id="11" creationId="{B23802D7-7DE9-753C-3DDC-917C746B2E89}"/>
          </ac:spMkLst>
        </pc:spChg>
        <pc:spChg chg="del">
          <ac:chgData name="Célia CAUQUIL-TELLECHEA" userId="2387bea1-3ed3-4c49-b689-f02595d822cb" providerId="ADAL" clId="{95987C23-5323-40A8-9CE7-04E19A16D8DB}" dt="2023-01-25T17:33:25.891" v="8864" actId="478"/>
          <ac:spMkLst>
            <pc:docMk/>
            <pc:sldMk cId="1425260096" sldId="268"/>
            <ac:spMk id="13" creationId="{7894EE09-64E5-670D-39D2-1620A8EBF379}"/>
          </ac:spMkLst>
        </pc:spChg>
        <pc:spChg chg="add del mod">
          <ac:chgData name="Célia CAUQUIL-TELLECHEA" userId="2387bea1-3ed3-4c49-b689-f02595d822cb" providerId="ADAL" clId="{95987C23-5323-40A8-9CE7-04E19A16D8DB}" dt="2023-01-26T09:04:31.392" v="8883" actId="478"/>
          <ac:spMkLst>
            <pc:docMk/>
            <pc:sldMk cId="1425260096" sldId="268"/>
            <ac:spMk id="14" creationId="{CC0EA56E-61EB-FEAB-7A17-5E30401D33FA}"/>
          </ac:spMkLst>
        </pc:spChg>
        <pc:spChg chg="add del mod">
          <ac:chgData name="Célia CAUQUIL-TELLECHEA" userId="2387bea1-3ed3-4c49-b689-f02595d822cb" providerId="ADAL" clId="{95987C23-5323-40A8-9CE7-04E19A16D8DB}" dt="2023-01-26T09:04:27.120" v="8881" actId="478"/>
          <ac:spMkLst>
            <pc:docMk/>
            <pc:sldMk cId="1425260096" sldId="268"/>
            <ac:spMk id="16" creationId="{2B2B21EB-3131-1195-9225-EFB3BB72187D}"/>
          </ac:spMkLst>
        </pc:spChg>
      </pc:sldChg>
      <pc:sldChg chg="del">
        <pc:chgData name="Célia CAUQUIL-TELLECHEA" userId="2387bea1-3ed3-4c49-b689-f02595d822cb" providerId="ADAL" clId="{95987C23-5323-40A8-9CE7-04E19A16D8DB}" dt="2023-01-24T17:32:48.504" v="1801" actId="2696"/>
        <pc:sldMkLst>
          <pc:docMk/>
          <pc:sldMk cId="1869157119" sldId="269"/>
        </pc:sldMkLst>
      </pc:sldChg>
      <pc:sldChg chg="modSp del mod">
        <pc:chgData name="Célia CAUQUIL-TELLECHEA" userId="2387bea1-3ed3-4c49-b689-f02595d822cb" providerId="ADAL" clId="{95987C23-5323-40A8-9CE7-04E19A16D8DB}" dt="2023-01-24T21:57:02.275" v="2650" actId="2696"/>
        <pc:sldMkLst>
          <pc:docMk/>
          <pc:sldMk cId="1434644663" sldId="270"/>
        </pc:sldMkLst>
        <pc:spChg chg="mod">
          <ac:chgData name="Célia CAUQUIL-TELLECHEA" userId="2387bea1-3ed3-4c49-b689-f02595d822cb" providerId="ADAL" clId="{95987C23-5323-40A8-9CE7-04E19A16D8DB}" dt="2023-01-24T21:43:11.654" v="1958" actId="21"/>
          <ac:spMkLst>
            <pc:docMk/>
            <pc:sldMk cId="1434644663" sldId="270"/>
            <ac:spMk id="3" creationId="{452AC857-E3C4-8353-529E-A348B221316A}"/>
          </ac:spMkLst>
        </pc:spChg>
      </pc:sldChg>
      <pc:sldChg chg="del">
        <pc:chgData name="Célia CAUQUIL-TELLECHEA" userId="2387bea1-3ed3-4c49-b689-f02595d822cb" providerId="ADAL" clId="{95987C23-5323-40A8-9CE7-04E19A16D8DB}" dt="2023-01-24T23:19:35.077" v="5108" actId="2696"/>
        <pc:sldMkLst>
          <pc:docMk/>
          <pc:sldMk cId="1064989560" sldId="271"/>
        </pc:sldMkLst>
      </pc:sldChg>
      <pc:sldChg chg="del">
        <pc:chgData name="Célia CAUQUIL-TELLECHEA" userId="2387bea1-3ed3-4c49-b689-f02595d822cb" providerId="ADAL" clId="{95987C23-5323-40A8-9CE7-04E19A16D8DB}" dt="2023-01-24T23:16:18.530" v="5028" actId="2696"/>
        <pc:sldMkLst>
          <pc:docMk/>
          <pc:sldMk cId="2571663667" sldId="272"/>
        </pc:sldMkLst>
      </pc:sldChg>
      <pc:sldChg chg="del">
        <pc:chgData name="Célia CAUQUIL-TELLECHEA" userId="2387bea1-3ed3-4c49-b689-f02595d822cb" providerId="ADAL" clId="{95987C23-5323-40A8-9CE7-04E19A16D8DB}" dt="2023-01-24T23:15:34.253" v="5020" actId="2696"/>
        <pc:sldMkLst>
          <pc:docMk/>
          <pc:sldMk cId="2938583730" sldId="273"/>
        </pc:sldMkLst>
      </pc:sldChg>
      <pc:sldChg chg="del">
        <pc:chgData name="Célia CAUQUIL-TELLECHEA" userId="2387bea1-3ed3-4c49-b689-f02595d822cb" providerId="ADAL" clId="{95987C23-5323-40A8-9CE7-04E19A16D8DB}" dt="2023-01-24T23:15:38.418" v="5021" actId="2696"/>
        <pc:sldMkLst>
          <pc:docMk/>
          <pc:sldMk cId="1827054599" sldId="274"/>
        </pc:sldMkLst>
      </pc:sldChg>
      <pc:sldChg chg="del">
        <pc:chgData name="Célia CAUQUIL-TELLECHEA" userId="2387bea1-3ed3-4c49-b689-f02595d822cb" providerId="ADAL" clId="{95987C23-5323-40A8-9CE7-04E19A16D8DB}" dt="2023-01-24T23:15:41.528" v="5022" actId="2696"/>
        <pc:sldMkLst>
          <pc:docMk/>
          <pc:sldMk cId="48817528" sldId="275"/>
        </pc:sldMkLst>
      </pc:sldChg>
      <pc:sldChg chg="del">
        <pc:chgData name="Célia CAUQUIL-TELLECHEA" userId="2387bea1-3ed3-4c49-b689-f02595d822cb" providerId="ADAL" clId="{95987C23-5323-40A8-9CE7-04E19A16D8DB}" dt="2023-01-25T16:54:35.112" v="7863" actId="2696"/>
        <pc:sldMkLst>
          <pc:docMk/>
          <pc:sldMk cId="3478361680" sldId="276"/>
        </pc:sldMkLst>
      </pc:sldChg>
      <pc:sldChg chg="del">
        <pc:chgData name="Célia CAUQUIL-TELLECHEA" userId="2387bea1-3ed3-4c49-b689-f02595d822cb" providerId="ADAL" clId="{95987C23-5323-40A8-9CE7-04E19A16D8DB}" dt="2023-01-25T16:54:38.498" v="7864" actId="2696"/>
        <pc:sldMkLst>
          <pc:docMk/>
          <pc:sldMk cId="3852037810" sldId="277"/>
        </pc:sldMkLst>
      </pc:sldChg>
      <pc:sldChg chg="del">
        <pc:chgData name="Célia CAUQUIL-TELLECHEA" userId="2387bea1-3ed3-4c49-b689-f02595d822cb" providerId="ADAL" clId="{95987C23-5323-40A8-9CE7-04E19A16D8DB}" dt="2023-01-24T23:15:54.826" v="5023" actId="2696"/>
        <pc:sldMkLst>
          <pc:docMk/>
          <pc:sldMk cId="2131210974" sldId="278"/>
        </pc:sldMkLst>
      </pc:sldChg>
      <pc:sldChg chg="addSp delSp modSp mod ord">
        <pc:chgData name="Célia CAUQUIL-TELLECHEA" userId="2387bea1-3ed3-4c49-b689-f02595d822cb" providerId="ADAL" clId="{95987C23-5323-40A8-9CE7-04E19A16D8DB}" dt="2023-01-25T17:21:45.786" v="8073" actId="20577"/>
        <pc:sldMkLst>
          <pc:docMk/>
          <pc:sldMk cId="580493500" sldId="279"/>
        </pc:sldMkLst>
        <pc:spChg chg="mod">
          <ac:chgData name="Célia CAUQUIL-TELLECHEA" userId="2387bea1-3ed3-4c49-b689-f02595d822cb" providerId="ADAL" clId="{95987C23-5323-40A8-9CE7-04E19A16D8DB}" dt="2023-01-25T17:00:58.877" v="7948" actId="20577"/>
          <ac:spMkLst>
            <pc:docMk/>
            <pc:sldMk cId="580493500" sldId="279"/>
            <ac:spMk id="2" creationId="{B6C8E0E0-B76E-C754-8734-03C1DF89D679}"/>
          </ac:spMkLst>
        </pc:spChg>
        <pc:spChg chg="mod">
          <ac:chgData name="Célia CAUQUIL-TELLECHEA" userId="2387bea1-3ed3-4c49-b689-f02595d822cb" providerId="ADAL" clId="{95987C23-5323-40A8-9CE7-04E19A16D8DB}" dt="2023-01-25T17:05:13.401" v="8027" actId="20577"/>
          <ac:spMkLst>
            <pc:docMk/>
            <pc:sldMk cId="580493500" sldId="279"/>
            <ac:spMk id="4" creationId="{411C7371-E297-BBC3-233C-421BCD055CF3}"/>
          </ac:spMkLst>
        </pc:spChg>
        <pc:spChg chg="mod">
          <ac:chgData name="Célia CAUQUIL-TELLECHEA" userId="2387bea1-3ed3-4c49-b689-f02595d822cb" providerId="ADAL" clId="{95987C23-5323-40A8-9CE7-04E19A16D8DB}" dt="2023-01-25T17:21:45.786" v="8073" actId="20577"/>
          <ac:spMkLst>
            <pc:docMk/>
            <pc:sldMk cId="580493500" sldId="279"/>
            <ac:spMk id="5" creationId="{221A7FAE-3DA2-29FF-719D-E529F3BFA16A}"/>
          </ac:spMkLst>
        </pc:spChg>
        <pc:spChg chg="mod">
          <ac:chgData name="Célia CAUQUIL-TELLECHEA" userId="2387bea1-3ed3-4c49-b689-f02595d822cb" providerId="ADAL" clId="{95987C23-5323-40A8-9CE7-04E19A16D8DB}" dt="2023-01-25T17:05:33.813" v="8053" actId="27636"/>
          <ac:spMkLst>
            <pc:docMk/>
            <pc:sldMk cId="580493500" sldId="279"/>
            <ac:spMk id="7" creationId="{91C3433F-793C-1846-1570-90EFF174D1C7}"/>
          </ac:spMkLst>
        </pc:spChg>
        <pc:picChg chg="add del mod">
          <ac:chgData name="Célia CAUQUIL-TELLECHEA" userId="2387bea1-3ed3-4c49-b689-f02595d822cb" providerId="ADAL" clId="{95987C23-5323-40A8-9CE7-04E19A16D8DB}" dt="2023-01-25T17:03:45.901" v="8006"/>
          <ac:picMkLst>
            <pc:docMk/>
            <pc:sldMk cId="580493500" sldId="279"/>
            <ac:picMk id="3" creationId="{C97967E4-2326-434E-1E14-293A48760541}"/>
          </ac:picMkLst>
        </pc:picChg>
      </pc:sldChg>
      <pc:sldChg chg="delSp modSp del mod ord">
        <pc:chgData name="Célia CAUQUIL-TELLECHEA" userId="2387bea1-3ed3-4c49-b689-f02595d822cb" providerId="ADAL" clId="{95987C23-5323-40A8-9CE7-04E19A16D8DB}" dt="2023-01-25T17:21:56.257" v="8076" actId="2696"/>
        <pc:sldMkLst>
          <pc:docMk/>
          <pc:sldMk cId="4185281338" sldId="280"/>
        </pc:sldMkLst>
        <pc:spChg chg="mod">
          <ac:chgData name="Célia CAUQUIL-TELLECHEA" userId="2387bea1-3ed3-4c49-b689-f02595d822cb" providerId="ADAL" clId="{95987C23-5323-40A8-9CE7-04E19A16D8DB}" dt="2023-01-25T17:21:12.512" v="8063" actId="20577"/>
          <ac:spMkLst>
            <pc:docMk/>
            <pc:sldMk cId="4185281338" sldId="280"/>
            <ac:spMk id="2" creationId="{776586C8-39B4-D0F5-00D1-F73F9BC87CFA}"/>
          </ac:spMkLst>
        </pc:spChg>
        <pc:spChg chg="mod">
          <ac:chgData name="Célia CAUQUIL-TELLECHEA" userId="2387bea1-3ed3-4c49-b689-f02595d822cb" providerId="ADAL" clId="{95987C23-5323-40A8-9CE7-04E19A16D8DB}" dt="2023-01-24T23:19:26.860" v="5107" actId="20577"/>
          <ac:spMkLst>
            <pc:docMk/>
            <pc:sldMk cId="4185281338" sldId="280"/>
            <ac:spMk id="5" creationId="{81D7BB33-2BFB-EBA6-40B5-D0C9316D0854}"/>
          </ac:spMkLst>
        </pc:spChg>
        <pc:picChg chg="del">
          <ac:chgData name="Célia CAUQUIL-TELLECHEA" userId="2387bea1-3ed3-4c49-b689-f02595d822cb" providerId="ADAL" clId="{95987C23-5323-40A8-9CE7-04E19A16D8DB}" dt="2023-01-25T17:04:07.333" v="8008" actId="478"/>
          <ac:picMkLst>
            <pc:docMk/>
            <pc:sldMk cId="4185281338" sldId="280"/>
            <ac:picMk id="6" creationId="{9666A08C-A223-BE7A-63C1-F30F47CFF874}"/>
          </ac:picMkLst>
        </pc:picChg>
        <pc:picChg chg="del">
          <ac:chgData name="Célia CAUQUIL-TELLECHEA" userId="2387bea1-3ed3-4c49-b689-f02595d822cb" providerId="ADAL" clId="{95987C23-5323-40A8-9CE7-04E19A16D8DB}" dt="2023-01-25T17:04:06.657" v="8007" actId="478"/>
          <ac:picMkLst>
            <pc:docMk/>
            <pc:sldMk cId="4185281338" sldId="280"/>
            <ac:picMk id="7" creationId="{819D29B7-3245-2AA5-AFCB-82CA0BD18ACF}"/>
          </ac:picMkLst>
        </pc:picChg>
      </pc:sldChg>
      <pc:sldChg chg="addSp delSp modSp mod ord">
        <pc:chgData name="Célia CAUQUIL-TELLECHEA" userId="2387bea1-3ed3-4c49-b689-f02595d822cb" providerId="ADAL" clId="{95987C23-5323-40A8-9CE7-04E19A16D8DB}" dt="2023-01-25T17:34:02.273" v="8866" actId="1076"/>
        <pc:sldMkLst>
          <pc:docMk/>
          <pc:sldMk cId="1308743521" sldId="282"/>
        </pc:sldMkLst>
        <pc:spChg chg="del mod">
          <ac:chgData name="Célia CAUQUIL-TELLECHEA" userId="2387bea1-3ed3-4c49-b689-f02595d822cb" providerId="ADAL" clId="{95987C23-5323-40A8-9CE7-04E19A16D8DB}" dt="2023-01-24T17:16:16.596" v="1482" actId="478"/>
          <ac:spMkLst>
            <pc:docMk/>
            <pc:sldMk cId="1308743521" sldId="282"/>
            <ac:spMk id="2" creationId="{E0F013C0-06C4-05CC-0202-BD1C6028C427}"/>
          </ac:spMkLst>
        </pc:spChg>
        <pc:spChg chg="mod">
          <ac:chgData name="Célia CAUQUIL-TELLECHEA" userId="2387bea1-3ed3-4c49-b689-f02595d822cb" providerId="ADAL" clId="{95987C23-5323-40A8-9CE7-04E19A16D8DB}" dt="2023-01-24T17:28:40.850" v="1743" actId="1076"/>
          <ac:spMkLst>
            <pc:docMk/>
            <pc:sldMk cId="1308743521" sldId="282"/>
            <ac:spMk id="3" creationId="{77DE4F20-B86F-F56D-CB6B-DE49B81D2685}"/>
          </ac:spMkLst>
        </pc:spChg>
        <pc:spChg chg="mod">
          <ac:chgData name="Célia CAUQUIL-TELLECHEA" userId="2387bea1-3ed3-4c49-b689-f02595d822cb" providerId="ADAL" clId="{95987C23-5323-40A8-9CE7-04E19A16D8DB}" dt="2023-01-25T17:34:02.273" v="8866" actId="1076"/>
          <ac:spMkLst>
            <pc:docMk/>
            <pc:sldMk cId="1308743521" sldId="282"/>
            <ac:spMk id="4" creationId="{1EA0F8F4-68DA-B2D5-BD8A-C59B1E94735F}"/>
          </ac:spMkLst>
        </pc:spChg>
        <pc:spChg chg="mod">
          <ac:chgData name="Célia CAUQUIL-TELLECHEA" userId="2387bea1-3ed3-4c49-b689-f02595d822cb" providerId="ADAL" clId="{95987C23-5323-40A8-9CE7-04E19A16D8DB}" dt="2023-01-24T11:04:28.591" v="170" actId="20577"/>
          <ac:spMkLst>
            <pc:docMk/>
            <pc:sldMk cId="1308743521" sldId="282"/>
            <ac:spMk id="5" creationId="{19413D07-D54B-1510-F53B-6E9F53CE87A9}"/>
          </ac:spMkLst>
        </pc:spChg>
        <pc:spChg chg="mod">
          <ac:chgData name="Célia CAUQUIL-TELLECHEA" userId="2387bea1-3ed3-4c49-b689-f02595d822cb" providerId="ADAL" clId="{95987C23-5323-40A8-9CE7-04E19A16D8DB}" dt="2023-01-24T23:18:06.133" v="5062" actId="20577"/>
          <ac:spMkLst>
            <pc:docMk/>
            <pc:sldMk cId="1308743521" sldId="282"/>
            <ac:spMk id="6" creationId="{B2012771-1C00-8F7F-AE83-259421B2BFFC}"/>
          </ac:spMkLst>
        </pc:spChg>
        <pc:spChg chg="add del mod">
          <ac:chgData name="Célia CAUQUIL-TELLECHEA" userId="2387bea1-3ed3-4c49-b689-f02595d822cb" providerId="ADAL" clId="{95987C23-5323-40A8-9CE7-04E19A16D8DB}" dt="2023-01-24T17:28:17.532" v="1734" actId="478"/>
          <ac:spMkLst>
            <pc:docMk/>
            <pc:sldMk cId="1308743521" sldId="282"/>
            <ac:spMk id="7" creationId="{78963925-41A7-DE83-39A0-9282B8882ECE}"/>
          </ac:spMkLst>
        </pc:spChg>
        <pc:spChg chg="add del mod">
          <ac:chgData name="Célia CAUQUIL-TELLECHEA" userId="2387bea1-3ed3-4c49-b689-f02595d822cb" providerId="ADAL" clId="{95987C23-5323-40A8-9CE7-04E19A16D8DB}" dt="2023-01-24T17:28:22.587" v="1736" actId="478"/>
          <ac:spMkLst>
            <pc:docMk/>
            <pc:sldMk cId="1308743521" sldId="282"/>
            <ac:spMk id="8" creationId="{24C6473B-66B8-9327-0430-8917BBD9D406}"/>
          </ac:spMkLst>
        </pc:spChg>
        <pc:spChg chg="del">
          <ac:chgData name="Célia CAUQUIL-TELLECHEA" userId="2387bea1-3ed3-4c49-b689-f02595d822cb" providerId="ADAL" clId="{95987C23-5323-40A8-9CE7-04E19A16D8DB}" dt="2023-01-24T17:15:10.897" v="1467" actId="478"/>
          <ac:spMkLst>
            <pc:docMk/>
            <pc:sldMk cId="1308743521" sldId="282"/>
            <ac:spMk id="9" creationId="{3A85C5CB-F251-5AAF-9989-9D74745FFD10}"/>
          </ac:spMkLst>
        </pc:spChg>
        <pc:spChg chg="add del mod">
          <ac:chgData name="Célia CAUQUIL-TELLECHEA" userId="2387bea1-3ed3-4c49-b689-f02595d822cb" providerId="ADAL" clId="{95987C23-5323-40A8-9CE7-04E19A16D8DB}" dt="2023-01-24T17:28:21.658" v="1735" actId="478"/>
          <ac:spMkLst>
            <pc:docMk/>
            <pc:sldMk cId="1308743521" sldId="282"/>
            <ac:spMk id="10" creationId="{1CA45D8F-D678-3E4E-3FCB-DCF3EBB7DEF5}"/>
          </ac:spMkLst>
        </pc:spChg>
        <pc:spChg chg="add del mod">
          <ac:chgData name="Célia CAUQUIL-TELLECHEA" userId="2387bea1-3ed3-4c49-b689-f02595d822cb" providerId="ADAL" clId="{95987C23-5323-40A8-9CE7-04E19A16D8DB}" dt="2023-01-24T17:28:23.366" v="1737" actId="478"/>
          <ac:spMkLst>
            <pc:docMk/>
            <pc:sldMk cId="1308743521" sldId="282"/>
            <ac:spMk id="11" creationId="{7F71A4A2-0DFE-CCFD-DF6D-513F8FC89FB9}"/>
          </ac:spMkLst>
        </pc:spChg>
      </pc:sldChg>
      <pc:sldChg chg="addSp delSp modSp new mod">
        <pc:chgData name="Célia CAUQUIL-TELLECHEA" userId="2387bea1-3ed3-4c49-b689-f02595d822cb" providerId="ADAL" clId="{95987C23-5323-40A8-9CE7-04E19A16D8DB}" dt="2023-01-24T17:04:19.094" v="1364" actId="113"/>
        <pc:sldMkLst>
          <pc:docMk/>
          <pc:sldMk cId="3301685709" sldId="284"/>
        </pc:sldMkLst>
        <pc:spChg chg="mod">
          <ac:chgData name="Célia CAUQUIL-TELLECHEA" userId="2387bea1-3ed3-4c49-b689-f02595d822cb" providerId="ADAL" clId="{95987C23-5323-40A8-9CE7-04E19A16D8DB}" dt="2023-01-24T11:18:51.866" v="1132" actId="20577"/>
          <ac:spMkLst>
            <pc:docMk/>
            <pc:sldMk cId="3301685709" sldId="284"/>
            <ac:spMk id="2" creationId="{BE503D4B-829C-3707-803F-BEEDE438CF09}"/>
          </ac:spMkLst>
        </pc:spChg>
        <pc:spChg chg="mod">
          <ac:chgData name="Célia CAUQUIL-TELLECHEA" userId="2387bea1-3ed3-4c49-b689-f02595d822cb" providerId="ADAL" clId="{95987C23-5323-40A8-9CE7-04E19A16D8DB}" dt="2023-01-24T17:04:19.094" v="1364" actId="113"/>
          <ac:spMkLst>
            <pc:docMk/>
            <pc:sldMk cId="3301685709" sldId="284"/>
            <ac:spMk id="3" creationId="{EF4FD456-6A5B-A55F-7CE3-5A9253A7B865}"/>
          </ac:spMkLst>
        </pc:spChg>
        <pc:spChg chg="mod">
          <ac:chgData name="Célia CAUQUIL-TELLECHEA" userId="2387bea1-3ed3-4c49-b689-f02595d822cb" providerId="ADAL" clId="{95987C23-5323-40A8-9CE7-04E19A16D8DB}" dt="2023-01-24T16:46:00.004" v="1139" actId="20577"/>
          <ac:spMkLst>
            <pc:docMk/>
            <pc:sldMk cId="3301685709" sldId="284"/>
            <ac:spMk id="4" creationId="{DF30AA9F-943F-5ECD-7F4C-919427276F2C}"/>
          </ac:spMkLst>
        </pc:spChg>
        <pc:spChg chg="mod">
          <ac:chgData name="Célia CAUQUIL-TELLECHEA" userId="2387bea1-3ed3-4c49-b689-f02595d822cb" providerId="ADAL" clId="{95987C23-5323-40A8-9CE7-04E19A16D8DB}" dt="2023-01-24T11:07:01.630" v="244" actId="20577"/>
          <ac:spMkLst>
            <pc:docMk/>
            <pc:sldMk cId="3301685709" sldId="284"/>
            <ac:spMk id="5" creationId="{CDB02753-F2CC-DC05-FA2C-EF366855E240}"/>
          </ac:spMkLst>
        </pc:spChg>
        <pc:picChg chg="add del mod">
          <ac:chgData name="Célia CAUQUIL-TELLECHEA" userId="2387bea1-3ed3-4c49-b689-f02595d822cb" providerId="ADAL" clId="{95987C23-5323-40A8-9CE7-04E19A16D8DB}" dt="2023-01-24T17:02:41.008" v="1183" actId="478"/>
          <ac:picMkLst>
            <pc:docMk/>
            <pc:sldMk cId="3301685709" sldId="284"/>
            <ac:picMk id="7" creationId="{29032CB1-FB11-BFC7-137E-7F253CC1AC5A}"/>
          </ac:picMkLst>
        </pc:picChg>
      </pc:sldChg>
      <pc:sldChg chg="new del">
        <pc:chgData name="Célia CAUQUIL-TELLECHEA" userId="2387bea1-3ed3-4c49-b689-f02595d822cb" providerId="ADAL" clId="{95987C23-5323-40A8-9CE7-04E19A16D8DB}" dt="2023-01-24T17:13:50.678" v="1448" actId="2696"/>
        <pc:sldMkLst>
          <pc:docMk/>
          <pc:sldMk cId="3063209017" sldId="285"/>
        </pc:sldMkLst>
      </pc:sldChg>
      <pc:sldChg chg="addSp delSp modSp new mod">
        <pc:chgData name="Célia CAUQUIL-TELLECHEA" userId="2387bea1-3ed3-4c49-b689-f02595d822cb" providerId="ADAL" clId="{95987C23-5323-40A8-9CE7-04E19A16D8DB}" dt="2023-01-25T17:34:10.029" v="8868" actId="1076"/>
        <pc:sldMkLst>
          <pc:docMk/>
          <pc:sldMk cId="143424798" sldId="286"/>
        </pc:sldMkLst>
        <pc:spChg chg="del">
          <ac:chgData name="Célia CAUQUIL-TELLECHEA" userId="2387bea1-3ed3-4c49-b689-f02595d822cb" providerId="ADAL" clId="{95987C23-5323-40A8-9CE7-04E19A16D8DB}" dt="2023-01-24T17:14:25.715" v="1455" actId="478"/>
          <ac:spMkLst>
            <pc:docMk/>
            <pc:sldMk cId="143424798" sldId="286"/>
            <ac:spMk id="2" creationId="{B45A9C75-D2E5-EAA1-2D37-945F6952DA42}"/>
          </ac:spMkLst>
        </pc:spChg>
        <pc:spChg chg="del">
          <ac:chgData name="Célia CAUQUIL-TELLECHEA" userId="2387bea1-3ed3-4c49-b689-f02595d822cb" providerId="ADAL" clId="{95987C23-5323-40A8-9CE7-04E19A16D8DB}" dt="2023-01-24T17:14:33.121" v="1456"/>
          <ac:spMkLst>
            <pc:docMk/>
            <pc:sldMk cId="143424798" sldId="286"/>
            <ac:spMk id="3" creationId="{228525BC-08B8-0DDD-8998-6017685D7FED}"/>
          </ac:spMkLst>
        </pc:spChg>
        <pc:spChg chg="mod">
          <ac:chgData name="Célia CAUQUIL-TELLECHEA" userId="2387bea1-3ed3-4c49-b689-f02595d822cb" providerId="ADAL" clId="{95987C23-5323-40A8-9CE7-04E19A16D8DB}" dt="2023-01-25T17:34:07.835" v="8867" actId="1076"/>
          <ac:spMkLst>
            <pc:docMk/>
            <pc:sldMk cId="143424798" sldId="286"/>
            <ac:spMk id="4" creationId="{48445FED-C7CB-C1BA-635E-AF2BD060A4FA}"/>
          </ac:spMkLst>
        </pc:spChg>
        <pc:spChg chg="mod">
          <ac:chgData name="Célia CAUQUIL-TELLECHEA" userId="2387bea1-3ed3-4c49-b689-f02595d822cb" providerId="ADAL" clId="{95987C23-5323-40A8-9CE7-04E19A16D8DB}" dt="2023-01-24T17:14:52.583" v="1461"/>
          <ac:spMkLst>
            <pc:docMk/>
            <pc:sldMk cId="143424798" sldId="286"/>
            <ac:spMk id="5" creationId="{48D1AA38-9472-76B1-BCDF-1E98B58FFFD6}"/>
          </ac:spMkLst>
        </pc:spChg>
        <pc:spChg chg="mod">
          <ac:chgData name="Célia CAUQUIL-TELLECHEA" userId="2387bea1-3ed3-4c49-b689-f02595d822cb" providerId="ADAL" clId="{95987C23-5323-40A8-9CE7-04E19A16D8DB}" dt="2023-01-24T23:18:02.790" v="5060" actId="20577"/>
          <ac:spMkLst>
            <pc:docMk/>
            <pc:sldMk cId="143424798" sldId="286"/>
            <ac:spMk id="6" creationId="{6318A585-AF01-3B7F-42EC-39037BBED5F2}"/>
          </ac:spMkLst>
        </pc:spChg>
        <pc:spChg chg="add mod">
          <ac:chgData name="Célia CAUQUIL-TELLECHEA" userId="2387bea1-3ed3-4c49-b689-f02595d822cb" providerId="ADAL" clId="{95987C23-5323-40A8-9CE7-04E19A16D8DB}" dt="2023-01-25T17:34:10.029" v="8868" actId="1076"/>
          <ac:spMkLst>
            <pc:docMk/>
            <pc:sldMk cId="143424798" sldId="286"/>
            <ac:spMk id="7" creationId="{BDA5A963-E9EA-B42A-8466-63AE36AEFBA3}"/>
          </ac:spMkLst>
        </pc:spChg>
        <pc:picChg chg="add mod">
          <ac:chgData name="Célia CAUQUIL-TELLECHEA" userId="2387bea1-3ed3-4c49-b689-f02595d822cb" providerId="ADAL" clId="{95987C23-5323-40A8-9CE7-04E19A16D8DB}" dt="2023-01-24T21:18:31.712" v="1826" actId="1076"/>
          <ac:picMkLst>
            <pc:docMk/>
            <pc:sldMk cId="143424798" sldId="286"/>
            <ac:picMk id="8" creationId="{482866D2-D054-3094-2205-13AAF791C819}"/>
          </ac:picMkLst>
        </pc:picChg>
      </pc:sldChg>
      <pc:sldChg chg="addSp modSp new mod">
        <pc:chgData name="Célia CAUQUIL-TELLECHEA" userId="2387bea1-3ed3-4c49-b689-f02595d822cb" providerId="ADAL" clId="{95987C23-5323-40A8-9CE7-04E19A16D8DB}" dt="2023-01-26T09:18:52.463" v="8968" actId="1076"/>
        <pc:sldMkLst>
          <pc:docMk/>
          <pc:sldMk cId="207745407" sldId="287"/>
        </pc:sldMkLst>
        <pc:spChg chg="mod">
          <ac:chgData name="Célia CAUQUIL-TELLECHEA" userId="2387bea1-3ed3-4c49-b689-f02595d822cb" providerId="ADAL" clId="{95987C23-5323-40A8-9CE7-04E19A16D8DB}" dt="2023-01-24T17:29:14.475" v="1749"/>
          <ac:spMkLst>
            <pc:docMk/>
            <pc:sldMk cId="207745407" sldId="287"/>
            <ac:spMk id="2" creationId="{0A6460A5-3EAD-DC1C-AFD2-994F9EDF7CD5}"/>
          </ac:spMkLst>
        </pc:spChg>
        <pc:spChg chg="mod">
          <ac:chgData name="Célia CAUQUIL-TELLECHEA" userId="2387bea1-3ed3-4c49-b689-f02595d822cb" providerId="ADAL" clId="{95987C23-5323-40A8-9CE7-04E19A16D8DB}" dt="2023-01-25T17:34:21.300" v="8870" actId="27636"/>
          <ac:spMkLst>
            <pc:docMk/>
            <pc:sldMk cId="207745407" sldId="287"/>
            <ac:spMk id="3" creationId="{14F529DF-07EC-908C-A59A-0357E23E27F2}"/>
          </ac:spMkLst>
        </pc:spChg>
        <pc:spChg chg="mod">
          <ac:chgData name="Célia CAUQUIL-TELLECHEA" userId="2387bea1-3ed3-4c49-b689-f02595d822cb" providerId="ADAL" clId="{95987C23-5323-40A8-9CE7-04E19A16D8DB}" dt="2023-01-26T09:18:48.097" v="8967" actId="20577"/>
          <ac:spMkLst>
            <pc:docMk/>
            <pc:sldMk cId="207745407" sldId="287"/>
            <ac:spMk id="4" creationId="{D285B598-96EE-CA97-DE0B-07CF40B5331B}"/>
          </ac:spMkLst>
        </pc:spChg>
        <pc:spChg chg="mod">
          <ac:chgData name="Célia CAUQUIL-TELLECHEA" userId="2387bea1-3ed3-4c49-b689-f02595d822cb" providerId="ADAL" clId="{95987C23-5323-40A8-9CE7-04E19A16D8DB}" dt="2023-01-24T23:18:10.042" v="5064" actId="20577"/>
          <ac:spMkLst>
            <pc:docMk/>
            <pc:sldMk cId="207745407" sldId="287"/>
            <ac:spMk id="5" creationId="{07CCAB55-8153-1D93-DF37-15427AD80CC2}"/>
          </ac:spMkLst>
        </pc:spChg>
        <pc:spChg chg="add mod">
          <ac:chgData name="Célia CAUQUIL-TELLECHEA" userId="2387bea1-3ed3-4c49-b689-f02595d822cb" providerId="ADAL" clId="{95987C23-5323-40A8-9CE7-04E19A16D8DB}" dt="2023-01-26T09:18:52.463" v="8968" actId="1076"/>
          <ac:spMkLst>
            <pc:docMk/>
            <pc:sldMk cId="207745407" sldId="287"/>
            <ac:spMk id="6" creationId="{BD82E200-95CB-F988-2A0C-DC99512A8B1B}"/>
          </ac:spMkLst>
        </pc:spChg>
        <pc:spChg chg="add mod">
          <ac:chgData name="Célia CAUQUIL-TELLECHEA" userId="2387bea1-3ed3-4c49-b689-f02595d822cb" providerId="ADAL" clId="{95987C23-5323-40A8-9CE7-04E19A16D8DB}" dt="2023-01-24T17:27:56.627" v="1731" actId="1076"/>
          <ac:spMkLst>
            <pc:docMk/>
            <pc:sldMk cId="207745407" sldId="287"/>
            <ac:spMk id="7" creationId="{02C73554-5628-F88F-8833-076AA38B3D00}"/>
          </ac:spMkLst>
        </pc:spChg>
        <pc:spChg chg="add mod">
          <ac:chgData name="Célia CAUQUIL-TELLECHEA" userId="2387bea1-3ed3-4c49-b689-f02595d822cb" providerId="ADAL" clId="{95987C23-5323-40A8-9CE7-04E19A16D8DB}" dt="2023-01-24T17:28:04.865" v="1733" actId="1076"/>
          <ac:spMkLst>
            <pc:docMk/>
            <pc:sldMk cId="207745407" sldId="287"/>
            <ac:spMk id="8" creationId="{5381A753-E3E8-F9E2-9912-2C823ED5DC90}"/>
          </ac:spMkLst>
        </pc:spChg>
      </pc:sldChg>
      <pc:sldChg chg="addSp delSp modSp new mod modClrScheme chgLayout">
        <pc:chgData name="Célia CAUQUIL-TELLECHEA" userId="2387bea1-3ed3-4c49-b689-f02595d822cb" providerId="ADAL" clId="{95987C23-5323-40A8-9CE7-04E19A16D8DB}" dt="2023-01-25T11:35:32.617" v="5109" actId="20577"/>
        <pc:sldMkLst>
          <pc:docMk/>
          <pc:sldMk cId="133281363" sldId="288"/>
        </pc:sldMkLst>
        <pc:spChg chg="mod ord">
          <ac:chgData name="Célia CAUQUIL-TELLECHEA" userId="2387bea1-3ed3-4c49-b689-f02595d822cb" providerId="ADAL" clId="{95987C23-5323-40A8-9CE7-04E19A16D8DB}" dt="2023-01-24T21:24:39.387" v="1947" actId="700"/>
          <ac:spMkLst>
            <pc:docMk/>
            <pc:sldMk cId="133281363" sldId="288"/>
            <ac:spMk id="2" creationId="{B6DFF1C6-038F-A4BE-CC60-54BAF8D4E217}"/>
          </ac:spMkLst>
        </pc:spChg>
        <pc:spChg chg="mod ord">
          <ac:chgData name="Célia CAUQUIL-TELLECHEA" userId="2387bea1-3ed3-4c49-b689-f02595d822cb" providerId="ADAL" clId="{95987C23-5323-40A8-9CE7-04E19A16D8DB}" dt="2023-01-24T21:43:52.093" v="1974" actId="1076"/>
          <ac:spMkLst>
            <pc:docMk/>
            <pc:sldMk cId="133281363" sldId="288"/>
            <ac:spMk id="3" creationId="{CF2F43F1-6FA2-BDCB-D920-B80632887071}"/>
          </ac:spMkLst>
        </pc:spChg>
        <pc:spChg chg="mod ord">
          <ac:chgData name="Célia CAUQUIL-TELLECHEA" userId="2387bea1-3ed3-4c49-b689-f02595d822cb" providerId="ADAL" clId="{95987C23-5323-40A8-9CE7-04E19A16D8DB}" dt="2023-01-24T21:44:35.378" v="1986" actId="108"/>
          <ac:spMkLst>
            <pc:docMk/>
            <pc:sldMk cId="133281363" sldId="288"/>
            <ac:spMk id="4" creationId="{FFECF65E-120E-CA21-F136-C6B851C6A4BE}"/>
          </ac:spMkLst>
        </pc:spChg>
        <pc:spChg chg="del mod ord">
          <ac:chgData name="Célia CAUQUIL-TELLECHEA" userId="2387bea1-3ed3-4c49-b689-f02595d822cb" providerId="ADAL" clId="{95987C23-5323-40A8-9CE7-04E19A16D8DB}" dt="2023-01-24T21:24:39.387" v="1947" actId="700"/>
          <ac:spMkLst>
            <pc:docMk/>
            <pc:sldMk cId="133281363" sldId="288"/>
            <ac:spMk id="5" creationId="{3B19B9BE-4F3A-4FCD-5185-D905B198D5B0}"/>
          </ac:spMkLst>
        </pc:spChg>
        <pc:spChg chg="add mod ord">
          <ac:chgData name="Célia CAUQUIL-TELLECHEA" userId="2387bea1-3ed3-4c49-b689-f02595d822cb" providerId="ADAL" clId="{95987C23-5323-40A8-9CE7-04E19A16D8DB}" dt="2023-01-25T11:35:32.617" v="5109" actId="20577"/>
          <ac:spMkLst>
            <pc:docMk/>
            <pc:sldMk cId="133281363" sldId="288"/>
            <ac:spMk id="6" creationId="{E12F5C9A-3C5E-13FA-3289-CA1D93C0A037}"/>
          </ac:spMkLst>
        </pc:spChg>
        <pc:spChg chg="add mod ord">
          <ac:chgData name="Célia CAUQUIL-TELLECHEA" userId="2387bea1-3ed3-4c49-b689-f02595d822cb" providerId="ADAL" clId="{95987C23-5323-40A8-9CE7-04E19A16D8DB}" dt="2023-01-24T23:18:39.116" v="5089" actId="20577"/>
          <ac:spMkLst>
            <pc:docMk/>
            <pc:sldMk cId="133281363" sldId="288"/>
            <ac:spMk id="7" creationId="{4864D79E-E463-F8CD-887E-A4B18C785666}"/>
          </ac:spMkLst>
        </pc:spChg>
        <pc:spChg chg="add del">
          <ac:chgData name="Célia CAUQUIL-TELLECHEA" userId="2387bea1-3ed3-4c49-b689-f02595d822cb" providerId="ADAL" clId="{95987C23-5323-40A8-9CE7-04E19A16D8DB}" dt="2023-01-24T21:27:08.610" v="1954" actId="478"/>
          <ac:spMkLst>
            <pc:docMk/>
            <pc:sldMk cId="133281363" sldId="288"/>
            <ac:spMk id="9" creationId="{FD40396E-6194-ACDB-CBEE-DCB200EB1F07}"/>
          </ac:spMkLst>
        </pc:spChg>
      </pc:sldChg>
      <pc:sldChg chg="addSp delSp modSp new mod">
        <pc:chgData name="Célia CAUQUIL-TELLECHEA" userId="2387bea1-3ed3-4c49-b689-f02595d822cb" providerId="ADAL" clId="{95987C23-5323-40A8-9CE7-04E19A16D8DB}" dt="2023-01-26T09:44:25.136" v="9209" actId="20577"/>
        <pc:sldMkLst>
          <pc:docMk/>
          <pc:sldMk cId="2417045598" sldId="289"/>
        </pc:sldMkLst>
        <pc:spChg chg="mod">
          <ac:chgData name="Célia CAUQUIL-TELLECHEA" userId="2387bea1-3ed3-4c49-b689-f02595d822cb" providerId="ADAL" clId="{95987C23-5323-40A8-9CE7-04E19A16D8DB}" dt="2023-01-26T09:44:25.136" v="9209" actId="20577"/>
          <ac:spMkLst>
            <pc:docMk/>
            <pc:sldMk cId="2417045598" sldId="289"/>
            <ac:spMk id="2" creationId="{1E5EF26C-1D15-0068-11AD-FCBD1B7010DB}"/>
          </ac:spMkLst>
        </pc:spChg>
        <pc:spChg chg="mod">
          <ac:chgData name="Célia CAUQUIL-TELLECHEA" userId="2387bea1-3ed3-4c49-b689-f02595d822cb" providerId="ADAL" clId="{95987C23-5323-40A8-9CE7-04E19A16D8DB}" dt="2023-01-24T22:06:07.140" v="3062" actId="113"/>
          <ac:spMkLst>
            <pc:docMk/>
            <pc:sldMk cId="2417045598" sldId="289"/>
            <ac:spMk id="3" creationId="{0D4CDDA0-5A44-430E-9AC0-0B4EE7435A1A}"/>
          </ac:spMkLst>
        </pc:spChg>
        <pc:spChg chg="del mod">
          <ac:chgData name="Célia CAUQUIL-TELLECHEA" userId="2387bea1-3ed3-4c49-b689-f02595d822cb" providerId="ADAL" clId="{95987C23-5323-40A8-9CE7-04E19A16D8DB}" dt="2023-01-24T21:46:15.338" v="2075" actId="478"/>
          <ac:spMkLst>
            <pc:docMk/>
            <pc:sldMk cId="2417045598" sldId="289"/>
            <ac:spMk id="4" creationId="{0621AE3C-E447-1E5B-F0C2-5D21D6DA16F9}"/>
          </ac:spMkLst>
        </pc:spChg>
        <pc:spChg chg="mod">
          <ac:chgData name="Célia CAUQUIL-TELLECHEA" userId="2387bea1-3ed3-4c49-b689-f02595d822cb" providerId="ADAL" clId="{95987C23-5323-40A8-9CE7-04E19A16D8DB}" dt="2023-01-24T21:46:47.342" v="2076"/>
          <ac:spMkLst>
            <pc:docMk/>
            <pc:sldMk cId="2417045598" sldId="289"/>
            <ac:spMk id="5" creationId="{46E35E56-7B89-AE2B-38C9-3F0DA636A682}"/>
          </ac:spMkLst>
        </pc:spChg>
        <pc:spChg chg="mod">
          <ac:chgData name="Célia CAUQUIL-TELLECHEA" userId="2387bea1-3ed3-4c49-b689-f02595d822cb" providerId="ADAL" clId="{95987C23-5323-40A8-9CE7-04E19A16D8DB}" dt="2023-01-24T23:18:46.476" v="5091" actId="20577"/>
          <ac:spMkLst>
            <pc:docMk/>
            <pc:sldMk cId="2417045598" sldId="289"/>
            <ac:spMk id="6" creationId="{283A58C4-AAD8-9BC1-4B3E-B8B2E300CE9C}"/>
          </ac:spMkLst>
        </pc:spChg>
        <pc:spChg chg="add mod">
          <ac:chgData name="Célia CAUQUIL-TELLECHEA" userId="2387bea1-3ed3-4c49-b689-f02595d822cb" providerId="ADAL" clId="{95987C23-5323-40A8-9CE7-04E19A16D8DB}" dt="2023-01-24T22:51:53.701" v="4364" actId="1076"/>
          <ac:spMkLst>
            <pc:docMk/>
            <pc:sldMk cId="2417045598" sldId="289"/>
            <ac:spMk id="7" creationId="{1F7DAE1C-AFF0-CB5E-F924-BBBA061224CC}"/>
          </ac:spMkLst>
        </pc:spChg>
      </pc:sldChg>
      <pc:sldChg chg="addSp delSp modSp add mod">
        <pc:chgData name="Célia CAUQUIL-TELLECHEA" userId="2387bea1-3ed3-4c49-b689-f02595d822cb" providerId="ADAL" clId="{95987C23-5323-40A8-9CE7-04E19A16D8DB}" dt="2023-01-26T09:36:04.257" v="8996" actId="20577"/>
        <pc:sldMkLst>
          <pc:docMk/>
          <pc:sldMk cId="568715113" sldId="290"/>
        </pc:sldMkLst>
        <pc:spChg chg="mod">
          <ac:chgData name="Célia CAUQUIL-TELLECHEA" userId="2387bea1-3ed3-4c49-b689-f02595d822cb" providerId="ADAL" clId="{95987C23-5323-40A8-9CE7-04E19A16D8DB}" dt="2023-01-26T09:36:04.257" v="8996" actId="20577"/>
          <ac:spMkLst>
            <pc:docMk/>
            <pc:sldMk cId="568715113" sldId="290"/>
            <ac:spMk id="2" creationId="{1E5EF26C-1D15-0068-11AD-FCBD1B7010DB}"/>
          </ac:spMkLst>
        </pc:spChg>
        <pc:spChg chg="mod">
          <ac:chgData name="Célia CAUQUIL-TELLECHEA" userId="2387bea1-3ed3-4c49-b689-f02595d822cb" providerId="ADAL" clId="{95987C23-5323-40A8-9CE7-04E19A16D8DB}" dt="2023-01-25T11:37:16.752" v="5115" actId="1076"/>
          <ac:spMkLst>
            <pc:docMk/>
            <pc:sldMk cId="568715113" sldId="290"/>
            <ac:spMk id="3" creationId="{0D4CDDA0-5A44-430E-9AC0-0B4EE7435A1A}"/>
          </ac:spMkLst>
        </pc:spChg>
        <pc:spChg chg="mod">
          <ac:chgData name="Célia CAUQUIL-TELLECHEA" userId="2387bea1-3ed3-4c49-b689-f02595d822cb" providerId="ADAL" clId="{95987C23-5323-40A8-9CE7-04E19A16D8DB}" dt="2023-01-24T22:52:09.605" v="4367" actId="1076"/>
          <ac:spMkLst>
            <pc:docMk/>
            <pc:sldMk cId="568715113" sldId="290"/>
            <ac:spMk id="5" creationId="{46E35E56-7B89-AE2B-38C9-3F0DA636A682}"/>
          </ac:spMkLst>
        </pc:spChg>
        <pc:spChg chg="mod">
          <ac:chgData name="Célia CAUQUIL-TELLECHEA" userId="2387bea1-3ed3-4c49-b689-f02595d822cb" providerId="ADAL" clId="{95987C23-5323-40A8-9CE7-04E19A16D8DB}" dt="2023-01-24T23:18:50.763" v="5093" actId="20577"/>
          <ac:spMkLst>
            <pc:docMk/>
            <pc:sldMk cId="568715113" sldId="290"/>
            <ac:spMk id="6" creationId="{283A58C4-AAD8-9BC1-4B3E-B8B2E300CE9C}"/>
          </ac:spMkLst>
        </pc:spChg>
        <pc:spChg chg="mod">
          <ac:chgData name="Célia CAUQUIL-TELLECHEA" userId="2387bea1-3ed3-4c49-b689-f02595d822cb" providerId="ADAL" clId="{95987C23-5323-40A8-9CE7-04E19A16D8DB}" dt="2023-01-24T22:52:13.749" v="4368" actId="1076"/>
          <ac:spMkLst>
            <pc:docMk/>
            <pc:sldMk cId="568715113" sldId="290"/>
            <ac:spMk id="7" creationId="{1F7DAE1C-AFF0-CB5E-F924-BBBA061224CC}"/>
          </ac:spMkLst>
        </pc:spChg>
        <pc:picChg chg="add mod">
          <ac:chgData name="Célia CAUQUIL-TELLECHEA" userId="2387bea1-3ed3-4c49-b689-f02595d822cb" providerId="ADAL" clId="{95987C23-5323-40A8-9CE7-04E19A16D8DB}" dt="2023-01-25T15:16:05.768" v="6717" actId="14100"/>
          <ac:picMkLst>
            <pc:docMk/>
            <pc:sldMk cId="568715113" sldId="290"/>
            <ac:picMk id="8" creationId="{216944BE-1939-4C34-3500-A252316D8C1F}"/>
          </ac:picMkLst>
        </pc:picChg>
        <pc:picChg chg="add del mod">
          <ac:chgData name="Célia CAUQUIL-TELLECHEA" userId="2387bea1-3ed3-4c49-b689-f02595d822cb" providerId="ADAL" clId="{95987C23-5323-40A8-9CE7-04E19A16D8DB}" dt="2023-01-24T22:17:16.746" v="3293" actId="478"/>
          <ac:picMkLst>
            <pc:docMk/>
            <pc:sldMk cId="568715113" sldId="290"/>
            <ac:picMk id="8" creationId="{F2BCF0FA-46BA-2554-5F9F-0FA9AB16EBBC}"/>
          </ac:picMkLst>
        </pc:picChg>
        <pc:picChg chg="add mod">
          <ac:chgData name="Célia CAUQUIL-TELLECHEA" userId="2387bea1-3ed3-4c49-b689-f02595d822cb" providerId="ADAL" clId="{95987C23-5323-40A8-9CE7-04E19A16D8DB}" dt="2023-01-25T15:16:08.352" v="6718" actId="14100"/>
          <ac:picMkLst>
            <pc:docMk/>
            <pc:sldMk cId="568715113" sldId="290"/>
            <ac:picMk id="9" creationId="{13926477-D3D3-3237-D965-856A83816AB0}"/>
          </ac:picMkLst>
        </pc:picChg>
      </pc:sldChg>
      <pc:sldChg chg="modSp add del mod">
        <pc:chgData name="Célia CAUQUIL-TELLECHEA" userId="2387bea1-3ed3-4c49-b689-f02595d822cb" providerId="ADAL" clId="{95987C23-5323-40A8-9CE7-04E19A16D8DB}" dt="2023-01-25T15:21:09.082" v="6808" actId="2696"/>
        <pc:sldMkLst>
          <pc:docMk/>
          <pc:sldMk cId="3770999006" sldId="291"/>
        </pc:sldMkLst>
        <pc:spChg chg="mod">
          <ac:chgData name="Célia CAUQUIL-TELLECHEA" userId="2387bea1-3ed3-4c49-b689-f02595d822cb" providerId="ADAL" clId="{95987C23-5323-40A8-9CE7-04E19A16D8DB}" dt="2023-01-24T22:52:29.015" v="4370" actId="1076"/>
          <ac:spMkLst>
            <pc:docMk/>
            <pc:sldMk cId="3770999006" sldId="291"/>
            <ac:spMk id="2" creationId="{1E5EF26C-1D15-0068-11AD-FCBD1B7010DB}"/>
          </ac:spMkLst>
        </pc:spChg>
        <pc:spChg chg="mod">
          <ac:chgData name="Célia CAUQUIL-TELLECHEA" userId="2387bea1-3ed3-4c49-b689-f02595d822cb" providerId="ADAL" clId="{95987C23-5323-40A8-9CE7-04E19A16D8DB}" dt="2023-01-25T14:52:29.151" v="6272" actId="21"/>
          <ac:spMkLst>
            <pc:docMk/>
            <pc:sldMk cId="3770999006" sldId="291"/>
            <ac:spMk id="3" creationId="{0D4CDDA0-5A44-430E-9AC0-0B4EE7435A1A}"/>
          </ac:spMkLst>
        </pc:spChg>
        <pc:spChg chg="mod">
          <ac:chgData name="Célia CAUQUIL-TELLECHEA" userId="2387bea1-3ed3-4c49-b689-f02595d822cb" providerId="ADAL" clId="{95987C23-5323-40A8-9CE7-04E19A16D8DB}" dt="2023-01-24T23:19:04.937" v="5099" actId="20577"/>
          <ac:spMkLst>
            <pc:docMk/>
            <pc:sldMk cId="3770999006" sldId="291"/>
            <ac:spMk id="6" creationId="{283A58C4-AAD8-9BC1-4B3E-B8B2E300CE9C}"/>
          </ac:spMkLst>
        </pc:spChg>
        <pc:spChg chg="mod">
          <ac:chgData name="Célia CAUQUIL-TELLECHEA" userId="2387bea1-3ed3-4c49-b689-f02595d822cb" providerId="ADAL" clId="{95987C23-5323-40A8-9CE7-04E19A16D8DB}" dt="2023-01-24T22:52:25.450" v="4369" actId="1076"/>
          <ac:spMkLst>
            <pc:docMk/>
            <pc:sldMk cId="3770999006" sldId="291"/>
            <ac:spMk id="7" creationId="{1F7DAE1C-AFF0-CB5E-F924-BBBA061224CC}"/>
          </ac:spMkLst>
        </pc:spChg>
      </pc:sldChg>
      <pc:sldChg chg="addSp delSp modSp add mod">
        <pc:chgData name="Célia CAUQUIL-TELLECHEA" userId="2387bea1-3ed3-4c49-b689-f02595d822cb" providerId="ADAL" clId="{95987C23-5323-40A8-9CE7-04E19A16D8DB}" dt="2023-01-25T15:21:52.808" v="6836" actId="313"/>
        <pc:sldMkLst>
          <pc:docMk/>
          <pc:sldMk cId="372379404" sldId="292"/>
        </pc:sldMkLst>
        <pc:spChg chg="del">
          <ac:chgData name="Célia CAUQUIL-TELLECHEA" userId="2387bea1-3ed3-4c49-b689-f02595d822cb" providerId="ADAL" clId="{95987C23-5323-40A8-9CE7-04E19A16D8DB}" dt="2023-01-24T22:23:22.990" v="3362" actId="478"/>
          <ac:spMkLst>
            <pc:docMk/>
            <pc:sldMk cId="372379404" sldId="292"/>
            <ac:spMk id="2" creationId="{1E5EF26C-1D15-0068-11AD-FCBD1B7010DB}"/>
          </ac:spMkLst>
        </pc:spChg>
        <pc:spChg chg="mod">
          <ac:chgData name="Célia CAUQUIL-TELLECHEA" userId="2387bea1-3ed3-4c49-b689-f02595d822cb" providerId="ADAL" clId="{95987C23-5323-40A8-9CE7-04E19A16D8DB}" dt="2023-01-24T22:28:54.735" v="3436" actId="1076"/>
          <ac:spMkLst>
            <pc:docMk/>
            <pc:sldMk cId="372379404" sldId="292"/>
            <ac:spMk id="3" creationId="{0D4CDDA0-5A44-430E-9AC0-0B4EE7435A1A}"/>
          </ac:spMkLst>
        </pc:spChg>
        <pc:spChg chg="mod">
          <ac:chgData name="Célia CAUQUIL-TELLECHEA" userId="2387bea1-3ed3-4c49-b689-f02595d822cb" providerId="ADAL" clId="{95987C23-5323-40A8-9CE7-04E19A16D8DB}" dt="2023-01-24T23:18:55.042" v="5095" actId="20577"/>
          <ac:spMkLst>
            <pc:docMk/>
            <pc:sldMk cId="372379404" sldId="292"/>
            <ac:spMk id="6" creationId="{283A58C4-AAD8-9BC1-4B3E-B8B2E300CE9C}"/>
          </ac:spMkLst>
        </pc:spChg>
        <pc:spChg chg="mod">
          <ac:chgData name="Célia CAUQUIL-TELLECHEA" userId="2387bea1-3ed3-4c49-b689-f02595d822cb" providerId="ADAL" clId="{95987C23-5323-40A8-9CE7-04E19A16D8DB}" dt="2023-01-25T15:21:52.808" v="6836" actId="313"/>
          <ac:spMkLst>
            <pc:docMk/>
            <pc:sldMk cId="372379404" sldId="292"/>
            <ac:spMk id="7" creationId="{1F7DAE1C-AFF0-CB5E-F924-BBBA061224CC}"/>
          </ac:spMkLst>
        </pc:spChg>
        <pc:spChg chg="add del mod">
          <ac:chgData name="Célia CAUQUIL-TELLECHEA" userId="2387bea1-3ed3-4c49-b689-f02595d822cb" providerId="ADAL" clId="{95987C23-5323-40A8-9CE7-04E19A16D8DB}" dt="2023-01-24T22:23:53.890" v="3367" actId="478"/>
          <ac:spMkLst>
            <pc:docMk/>
            <pc:sldMk cId="372379404" sldId="292"/>
            <ac:spMk id="8" creationId="{CC7C8975-77F8-81C2-9996-5F4C83523575}"/>
          </ac:spMkLst>
        </pc:spChg>
        <pc:spChg chg="add mod">
          <ac:chgData name="Célia CAUQUIL-TELLECHEA" userId="2387bea1-3ed3-4c49-b689-f02595d822cb" providerId="ADAL" clId="{95987C23-5323-40A8-9CE7-04E19A16D8DB}" dt="2023-01-24T22:29:46.406" v="3451" actId="113"/>
          <ac:spMkLst>
            <pc:docMk/>
            <pc:sldMk cId="372379404" sldId="292"/>
            <ac:spMk id="10" creationId="{5C3041DE-CD8C-90A8-C33D-57167715FF9C}"/>
          </ac:spMkLst>
        </pc:spChg>
        <pc:picChg chg="add mod">
          <ac:chgData name="Célia CAUQUIL-TELLECHEA" userId="2387bea1-3ed3-4c49-b689-f02595d822cb" providerId="ADAL" clId="{95987C23-5323-40A8-9CE7-04E19A16D8DB}" dt="2023-01-25T15:15:54.990" v="6714" actId="1076"/>
          <ac:picMkLst>
            <pc:docMk/>
            <pc:sldMk cId="372379404" sldId="292"/>
            <ac:picMk id="2" creationId="{00542A33-7266-EF57-FA51-6DE1609B5624}"/>
          </ac:picMkLst>
        </pc:picChg>
        <pc:picChg chg="add mod">
          <ac:chgData name="Célia CAUQUIL-TELLECHEA" userId="2387bea1-3ed3-4c49-b689-f02595d822cb" providerId="ADAL" clId="{95987C23-5323-40A8-9CE7-04E19A16D8DB}" dt="2023-01-25T15:15:59.003" v="6716" actId="1076"/>
          <ac:picMkLst>
            <pc:docMk/>
            <pc:sldMk cId="372379404" sldId="292"/>
            <ac:picMk id="4" creationId="{E3FD6AEE-FF93-0BF1-54FF-A80F8C79EEE3}"/>
          </ac:picMkLst>
        </pc:picChg>
        <pc:picChg chg="add mod">
          <ac:chgData name="Célia CAUQUIL-TELLECHEA" userId="2387bea1-3ed3-4c49-b689-f02595d822cb" providerId="ADAL" clId="{95987C23-5323-40A8-9CE7-04E19A16D8DB}" dt="2023-01-24T22:29:31.484" v="3444" actId="1076"/>
          <ac:picMkLst>
            <pc:docMk/>
            <pc:sldMk cId="372379404" sldId="292"/>
            <ac:picMk id="9" creationId="{7BB4FAFE-56F7-42EF-F322-F8E8BB728760}"/>
          </ac:picMkLst>
        </pc:picChg>
      </pc:sldChg>
      <pc:sldChg chg="addSp delSp modSp add mod">
        <pc:chgData name="Célia CAUQUIL-TELLECHEA" userId="2387bea1-3ed3-4c49-b689-f02595d822cb" providerId="ADAL" clId="{95987C23-5323-40A8-9CE7-04E19A16D8DB}" dt="2023-01-26T09:37:06.450" v="9006" actId="6549"/>
        <pc:sldMkLst>
          <pc:docMk/>
          <pc:sldMk cId="1439476903" sldId="293"/>
        </pc:sldMkLst>
        <pc:spChg chg="mod">
          <ac:chgData name="Célia CAUQUIL-TELLECHEA" userId="2387bea1-3ed3-4c49-b689-f02595d822cb" providerId="ADAL" clId="{95987C23-5323-40A8-9CE7-04E19A16D8DB}" dt="2023-01-25T16:32:03.454" v="7645" actId="20577"/>
          <ac:spMkLst>
            <pc:docMk/>
            <pc:sldMk cId="1439476903" sldId="293"/>
            <ac:spMk id="2" creationId="{1E5EF26C-1D15-0068-11AD-FCBD1B7010DB}"/>
          </ac:spMkLst>
        </pc:spChg>
        <pc:spChg chg="mod">
          <ac:chgData name="Célia CAUQUIL-TELLECHEA" userId="2387bea1-3ed3-4c49-b689-f02595d822cb" providerId="ADAL" clId="{95987C23-5323-40A8-9CE7-04E19A16D8DB}" dt="2023-01-26T09:37:06.450" v="9006" actId="6549"/>
          <ac:spMkLst>
            <pc:docMk/>
            <pc:sldMk cId="1439476903" sldId="293"/>
            <ac:spMk id="3" creationId="{0D4CDDA0-5A44-430E-9AC0-0B4EE7435A1A}"/>
          </ac:spMkLst>
        </pc:spChg>
        <pc:spChg chg="add del mod">
          <ac:chgData name="Célia CAUQUIL-TELLECHEA" userId="2387bea1-3ed3-4c49-b689-f02595d822cb" providerId="ADAL" clId="{95987C23-5323-40A8-9CE7-04E19A16D8DB}" dt="2023-01-25T16:30:17.542" v="7565" actId="478"/>
          <ac:spMkLst>
            <pc:docMk/>
            <pc:sldMk cId="1439476903" sldId="293"/>
            <ac:spMk id="4" creationId="{EFD0287B-A8F8-B21F-847A-89A4D55F01C8}"/>
          </ac:spMkLst>
        </pc:spChg>
        <pc:spChg chg="mod">
          <ac:chgData name="Célia CAUQUIL-TELLECHEA" userId="2387bea1-3ed3-4c49-b689-f02595d822cb" providerId="ADAL" clId="{95987C23-5323-40A8-9CE7-04E19A16D8DB}" dt="2023-01-24T23:19:10.054" v="5101" actId="20577"/>
          <ac:spMkLst>
            <pc:docMk/>
            <pc:sldMk cId="1439476903" sldId="293"/>
            <ac:spMk id="6" creationId="{283A58C4-AAD8-9BC1-4B3E-B8B2E300CE9C}"/>
          </ac:spMkLst>
        </pc:spChg>
        <pc:spChg chg="mod">
          <ac:chgData name="Célia CAUQUIL-TELLECHEA" userId="2387bea1-3ed3-4c49-b689-f02595d822cb" providerId="ADAL" clId="{95987C23-5323-40A8-9CE7-04E19A16D8DB}" dt="2023-01-25T16:17:05.062" v="6873"/>
          <ac:spMkLst>
            <pc:docMk/>
            <pc:sldMk cId="1439476903" sldId="293"/>
            <ac:spMk id="7" creationId="{1F7DAE1C-AFF0-CB5E-F924-BBBA061224CC}"/>
          </ac:spMkLst>
        </pc:spChg>
        <pc:picChg chg="add mod">
          <ac:chgData name="Célia CAUQUIL-TELLECHEA" userId="2387bea1-3ed3-4c49-b689-f02595d822cb" providerId="ADAL" clId="{95987C23-5323-40A8-9CE7-04E19A16D8DB}" dt="2023-01-25T16:35:17.821" v="7702" actId="1076"/>
          <ac:picMkLst>
            <pc:docMk/>
            <pc:sldMk cId="1439476903" sldId="293"/>
            <ac:picMk id="8" creationId="{21ECE8D9-D77B-8070-4E74-20A735DC6761}"/>
          </ac:picMkLst>
        </pc:picChg>
        <pc:picChg chg="add mod">
          <ac:chgData name="Célia CAUQUIL-TELLECHEA" userId="2387bea1-3ed3-4c49-b689-f02595d822cb" providerId="ADAL" clId="{95987C23-5323-40A8-9CE7-04E19A16D8DB}" dt="2023-01-25T16:40:43.117" v="7746" actId="1076"/>
          <ac:picMkLst>
            <pc:docMk/>
            <pc:sldMk cId="1439476903" sldId="293"/>
            <ac:picMk id="9" creationId="{AB747357-37A2-226B-B265-4CD0CDC181FB}"/>
          </ac:picMkLst>
        </pc:picChg>
      </pc:sldChg>
      <pc:sldChg chg="modSp new del mod">
        <pc:chgData name="Célia CAUQUIL-TELLECHEA" userId="2387bea1-3ed3-4c49-b689-f02595d822cb" providerId="ADAL" clId="{95987C23-5323-40A8-9CE7-04E19A16D8DB}" dt="2023-01-25T16:46:45.562" v="7748" actId="2696"/>
        <pc:sldMkLst>
          <pc:docMk/>
          <pc:sldMk cId="987326852" sldId="294"/>
        </pc:sldMkLst>
        <pc:spChg chg="mod">
          <ac:chgData name="Célia CAUQUIL-TELLECHEA" userId="2387bea1-3ed3-4c49-b689-f02595d822cb" providerId="ADAL" clId="{95987C23-5323-40A8-9CE7-04E19A16D8DB}" dt="2023-01-24T23:03:16.910" v="4625" actId="20577"/>
          <ac:spMkLst>
            <pc:docMk/>
            <pc:sldMk cId="987326852" sldId="294"/>
            <ac:spMk id="3" creationId="{E6C39143-641A-1A8C-2CBE-0440CB1E8F67}"/>
          </ac:spMkLst>
        </pc:spChg>
        <pc:spChg chg="mod">
          <ac:chgData name="Célia CAUQUIL-TELLECHEA" userId="2387bea1-3ed3-4c49-b689-f02595d822cb" providerId="ADAL" clId="{95987C23-5323-40A8-9CE7-04E19A16D8DB}" dt="2023-01-24T23:19:14.790" v="5103" actId="20577"/>
          <ac:spMkLst>
            <pc:docMk/>
            <pc:sldMk cId="987326852" sldId="294"/>
            <ac:spMk id="5" creationId="{2ACABBEC-C797-20FC-99B5-8999877E0D71}"/>
          </ac:spMkLst>
        </pc:spChg>
      </pc:sldChg>
      <pc:sldChg chg="new del">
        <pc:chgData name="Célia CAUQUIL-TELLECHEA" userId="2387bea1-3ed3-4c49-b689-f02595d822cb" providerId="ADAL" clId="{95987C23-5323-40A8-9CE7-04E19A16D8DB}" dt="2023-01-24T23:02:49.048" v="4610" actId="2696"/>
        <pc:sldMkLst>
          <pc:docMk/>
          <pc:sldMk cId="2775213566" sldId="294"/>
        </pc:sldMkLst>
      </pc:sldChg>
      <pc:sldChg chg="addSp delSp modSp new mod ord">
        <pc:chgData name="Célia CAUQUIL-TELLECHEA" userId="2387bea1-3ed3-4c49-b689-f02595d822cb" providerId="ADAL" clId="{95987C23-5323-40A8-9CE7-04E19A16D8DB}" dt="2023-01-26T09:36:29.323" v="8997" actId="1076"/>
        <pc:sldMkLst>
          <pc:docMk/>
          <pc:sldMk cId="2224206417" sldId="295"/>
        </pc:sldMkLst>
        <pc:spChg chg="mod">
          <ac:chgData name="Célia CAUQUIL-TELLECHEA" userId="2387bea1-3ed3-4c49-b689-f02595d822cb" providerId="ADAL" clId="{95987C23-5323-40A8-9CE7-04E19A16D8DB}" dt="2023-01-25T15:15:10.044" v="6708" actId="255"/>
          <ac:spMkLst>
            <pc:docMk/>
            <pc:sldMk cId="2224206417" sldId="295"/>
            <ac:spMk id="2" creationId="{8A43766A-033A-441E-BB27-D2F73DE1339D}"/>
          </ac:spMkLst>
        </pc:spChg>
        <pc:spChg chg="del mod">
          <ac:chgData name="Célia CAUQUIL-TELLECHEA" userId="2387bea1-3ed3-4c49-b689-f02595d822cb" providerId="ADAL" clId="{95987C23-5323-40A8-9CE7-04E19A16D8DB}" dt="2023-01-25T11:44:04.918" v="5372" actId="478"/>
          <ac:spMkLst>
            <pc:docMk/>
            <pc:sldMk cId="2224206417" sldId="295"/>
            <ac:spMk id="3" creationId="{FDB4B782-C084-89B8-E39B-CE0256DAFF00}"/>
          </ac:spMkLst>
        </pc:spChg>
        <pc:spChg chg="mod">
          <ac:chgData name="Célia CAUQUIL-TELLECHEA" userId="2387bea1-3ed3-4c49-b689-f02595d822cb" providerId="ADAL" clId="{95987C23-5323-40A8-9CE7-04E19A16D8DB}" dt="2023-01-25T17:35:10.113" v="8873" actId="403"/>
          <ac:spMkLst>
            <pc:docMk/>
            <pc:sldMk cId="2224206417" sldId="295"/>
            <ac:spMk id="4" creationId="{7A4C66CE-F487-AA24-F1CA-725530A690CB}"/>
          </ac:spMkLst>
        </pc:spChg>
        <pc:spChg chg="mod">
          <ac:chgData name="Célia CAUQUIL-TELLECHEA" userId="2387bea1-3ed3-4c49-b689-f02595d822cb" providerId="ADAL" clId="{95987C23-5323-40A8-9CE7-04E19A16D8DB}" dt="2023-01-25T16:16:07.619" v="6856" actId="20577"/>
          <ac:spMkLst>
            <pc:docMk/>
            <pc:sldMk cId="2224206417" sldId="295"/>
            <ac:spMk id="5" creationId="{EA156B96-6251-2CD8-7940-DA0313E2AECE}"/>
          </ac:spMkLst>
        </pc:spChg>
        <pc:spChg chg="mod">
          <ac:chgData name="Célia CAUQUIL-TELLECHEA" userId="2387bea1-3ed3-4c49-b689-f02595d822cb" providerId="ADAL" clId="{95987C23-5323-40A8-9CE7-04E19A16D8DB}" dt="2023-01-24T23:19:01.354" v="5097" actId="20577"/>
          <ac:spMkLst>
            <pc:docMk/>
            <pc:sldMk cId="2224206417" sldId="295"/>
            <ac:spMk id="6" creationId="{8FEE716C-C0A8-2A5A-514A-1EB7675C49B6}"/>
          </ac:spMkLst>
        </pc:spChg>
        <pc:spChg chg="add mod">
          <ac:chgData name="Célia CAUQUIL-TELLECHEA" userId="2387bea1-3ed3-4c49-b689-f02595d822cb" providerId="ADAL" clId="{95987C23-5323-40A8-9CE7-04E19A16D8DB}" dt="2023-01-25T16:58:10.094" v="7873" actId="20577"/>
          <ac:spMkLst>
            <pc:docMk/>
            <pc:sldMk cId="2224206417" sldId="295"/>
            <ac:spMk id="8" creationId="{B8D26626-5D17-6B44-FC7C-F0C5E4F90719}"/>
          </ac:spMkLst>
        </pc:spChg>
        <pc:spChg chg="add mod">
          <ac:chgData name="Célia CAUQUIL-TELLECHEA" userId="2387bea1-3ed3-4c49-b689-f02595d822cb" providerId="ADAL" clId="{95987C23-5323-40A8-9CE7-04E19A16D8DB}" dt="2023-01-25T15:12:24.445" v="6581" actId="114"/>
          <ac:spMkLst>
            <pc:docMk/>
            <pc:sldMk cId="2224206417" sldId="295"/>
            <ac:spMk id="9" creationId="{90D6A53C-B6FE-CE20-24B7-C2B95BDEDF97}"/>
          </ac:spMkLst>
        </pc:spChg>
        <pc:spChg chg="add del mod">
          <ac:chgData name="Célia CAUQUIL-TELLECHEA" userId="2387bea1-3ed3-4c49-b689-f02595d822cb" providerId="ADAL" clId="{95987C23-5323-40A8-9CE7-04E19A16D8DB}" dt="2023-01-25T11:44:09.878" v="5374" actId="478"/>
          <ac:spMkLst>
            <pc:docMk/>
            <pc:sldMk cId="2224206417" sldId="295"/>
            <ac:spMk id="11" creationId="{19380ECD-9A7B-B4B8-4DBD-F12CE847FB19}"/>
          </ac:spMkLst>
        </pc:spChg>
        <pc:spChg chg="add del mod">
          <ac:chgData name="Célia CAUQUIL-TELLECHEA" userId="2387bea1-3ed3-4c49-b689-f02595d822cb" providerId="ADAL" clId="{95987C23-5323-40A8-9CE7-04E19A16D8DB}" dt="2023-01-25T14:44:56.223" v="6213" actId="478"/>
          <ac:spMkLst>
            <pc:docMk/>
            <pc:sldMk cId="2224206417" sldId="295"/>
            <ac:spMk id="12" creationId="{8FB1E6E2-306A-C894-3950-E34A1A66FB59}"/>
          </ac:spMkLst>
        </pc:spChg>
        <pc:spChg chg="add del mod">
          <ac:chgData name="Célia CAUQUIL-TELLECHEA" userId="2387bea1-3ed3-4c49-b689-f02595d822cb" providerId="ADAL" clId="{95987C23-5323-40A8-9CE7-04E19A16D8DB}" dt="2023-01-25T14:45:08.933" v="6217" actId="478"/>
          <ac:spMkLst>
            <pc:docMk/>
            <pc:sldMk cId="2224206417" sldId="295"/>
            <ac:spMk id="13" creationId="{FDDB89D3-ED5B-2408-AEA9-2059176457FF}"/>
          </ac:spMkLst>
        </pc:spChg>
        <pc:spChg chg="add mod">
          <ac:chgData name="Célia CAUQUIL-TELLECHEA" userId="2387bea1-3ed3-4c49-b689-f02595d822cb" providerId="ADAL" clId="{95987C23-5323-40A8-9CE7-04E19A16D8DB}" dt="2023-01-25T14:57:22.442" v="6361" actId="1076"/>
          <ac:spMkLst>
            <pc:docMk/>
            <pc:sldMk cId="2224206417" sldId="295"/>
            <ac:spMk id="19" creationId="{F1F92148-772C-B63D-5F20-166E843E6ED8}"/>
          </ac:spMkLst>
        </pc:spChg>
        <pc:spChg chg="add mod">
          <ac:chgData name="Célia CAUQUIL-TELLECHEA" userId="2387bea1-3ed3-4c49-b689-f02595d822cb" providerId="ADAL" clId="{95987C23-5323-40A8-9CE7-04E19A16D8DB}" dt="2023-01-25T14:50:39.612" v="6242" actId="1076"/>
          <ac:spMkLst>
            <pc:docMk/>
            <pc:sldMk cId="2224206417" sldId="295"/>
            <ac:spMk id="20" creationId="{D4E6D511-7B72-7A70-2E49-84118C58ACCF}"/>
          </ac:spMkLst>
        </pc:spChg>
        <pc:spChg chg="add mod">
          <ac:chgData name="Célia CAUQUIL-TELLECHEA" userId="2387bea1-3ed3-4c49-b689-f02595d822cb" providerId="ADAL" clId="{95987C23-5323-40A8-9CE7-04E19A16D8DB}" dt="2023-01-25T14:56:54.279" v="6356" actId="1076"/>
          <ac:spMkLst>
            <pc:docMk/>
            <pc:sldMk cId="2224206417" sldId="295"/>
            <ac:spMk id="21" creationId="{8D201601-B8B4-69BB-7AF8-0B8EBD327B63}"/>
          </ac:spMkLst>
        </pc:spChg>
        <pc:spChg chg="add del mod">
          <ac:chgData name="Célia CAUQUIL-TELLECHEA" userId="2387bea1-3ed3-4c49-b689-f02595d822cb" providerId="ADAL" clId="{95987C23-5323-40A8-9CE7-04E19A16D8DB}" dt="2023-01-25T15:19:38.962" v="6773" actId="21"/>
          <ac:spMkLst>
            <pc:docMk/>
            <pc:sldMk cId="2224206417" sldId="295"/>
            <ac:spMk id="22" creationId="{4AD1C880-75E5-432E-A4C7-E2647BC4156D}"/>
          </ac:spMkLst>
        </pc:spChg>
        <pc:spChg chg="add del mod">
          <ac:chgData name="Célia CAUQUIL-TELLECHEA" userId="2387bea1-3ed3-4c49-b689-f02595d822cb" providerId="ADAL" clId="{95987C23-5323-40A8-9CE7-04E19A16D8DB}" dt="2023-01-25T15:19:47.208" v="6775" actId="21"/>
          <ac:spMkLst>
            <pc:docMk/>
            <pc:sldMk cId="2224206417" sldId="295"/>
            <ac:spMk id="23" creationId="{801B030E-4E10-8711-8E3B-E802A4C2D380}"/>
          </ac:spMkLst>
        </pc:spChg>
        <pc:picChg chg="add del mod">
          <ac:chgData name="Célia CAUQUIL-TELLECHEA" userId="2387bea1-3ed3-4c49-b689-f02595d822cb" providerId="ADAL" clId="{95987C23-5323-40A8-9CE7-04E19A16D8DB}" dt="2023-01-25T11:43:26.906" v="5337" actId="478"/>
          <ac:picMkLst>
            <pc:docMk/>
            <pc:sldMk cId="2224206417" sldId="295"/>
            <ac:picMk id="7" creationId="{100592D4-2F9B-72A5-8AB5-35E527826BC7}"/>
          </ac:picMkLst>
        </pc:picChg>
        <pc:picChg chg="add mod">
          <ac:chgData name="Célia CAUQUIL-TELLECHEA" userId="2387bea1-3ed3-4c49-b689-f02595d822cb" providerId="ADAL" clId="{95987C23-5323-40A8-9CE7-04E19A16D8DB}" dt="2023-01-26T09:36:29.323" v="8997" actId="1076"/>
          <ac:picMkLst>
            <pc:docMk/>
            <pc:sldMk cId="2224206417" sldId="295"/>
            <ac:picMk id="14" creationId="{B7028B35-E3D0-F8DF-95F8-C0B5EDA661D8}"/>
          </ac:picMkLst>
        </pc:picChg>
        <pc:picChg chg="add mod">
          <ac:chgData name="Célia CAUQUIL-TELLECHEA" userId="2387bea1-3ed3-4c49-b689-f02595d822cb" providerId="ADAL" clId="{95987C23-5323-40A8-9CE7-04E19A16D8DB}" dt="2023-01-25T15:13:53.827" v="6591" actId="1076"/>
          <ac:picMkLst>
            <pc:docMk/>
            <pc:sldMk cId="2224206417" sldId="295"/>
            <ac:picMk id="15" creationId="{7C5CB40D-3E8C-DBB5-72C2-D63C1524B4CC}"/>
          </ac:picMkLst>
        </pc:picChg>
        <pc:picChg chg="add del mod">
          <ac:chgData name="Célia CAUQUIL-TELLECHEA" userId="2387bea1-3ed3-4c49-b689-f02595d822cb" providerId="ADAL" clId="{95987C23-5323-40A8-9CE7-04E19A16D8DB}" dt="2023-01-25T14:55:51.332" v="6345" actId="478"/>
          <ac:picMkLst>
            <pc:docMk/>
            <pc:sldMk cId="2224206417" sldId="295"/>
            <ac:picMk id="16" creationId="{979CC7B7-4111-DD33-B987-163BCB9C7D5D}"/>
          </ac:picMkLst>
        </pc:picChg>
        <pc:picChg chg="add del mod">
          <ac:chgData name="Célia CAUQUIL-TELLECHEA" userId="2387bea1-3ed3-4c49-b689-f02595d822cb" providerId="ADAL" clId="{95987C23-5323-40A8-9CE7-04E19A16D8DB}" dt="2023-01-25T14:55:51.958" v="6346" actId="478"/>
          <ac:picMkLst>
            <pc:docMk/>
            <pc:sldMk cId="2224206417" sldId="295"/>
            <ac:picMk id="17" creationId="{368AEF60-49C1-5E9E-B6C3-F1580CB29AB2}"/>
          </ac:picMkLst>
        </pc:picChg>
        <pc:picChg chg="add del mod">
          <ac:chgData name="Célia CAUQUIL-TELLECHEA" userId="2387bea1-3ed3-4c49-b689-f02595d822cb" providerId="ADAL" clId="{95987C23-5323-40A8-9CE7-04E19A16D8DB}" dt="2023-01-25T14:55:52.704" v="6347" actId="478"/>
          <ac:picMkLst>
            <pc:docMk/>
            <pc:sldMk cId="2224206417" sldId="295"/>
            <ac:picMk id="18" creationId="{97F14004-64BF-697A-D442-74EF55BEE86B}"/>
          </ac:picMkLst>
        </pc:picChg>
        <pc:picChg chg="add mod">
          <ac:chgData name="Célia CAUQUIL-TELLECHEA" userId="2387bea1-3ed3-4c49-b689-f02595d822cb" providerId="ADAL" clId="{95987C23-5323-40A8-9CE7-04E19A16D8DB}" dt="2023-01-25T15:13:48.028" v="6590" actId="1076"/>
          <ac:picMkLst>
            <pc:docMk/>
            <pc:sldMk cId="2224206417" sldId="295"/>
            <ac:picMk id="24" creationId="{691B97F4-BFBD-5D3E-56A8-658DFC1681B0}"/>
          </ac:picMkLst>
        </pc:picChg>
        <pc:picChg chg="add mod">
          <ac:chgData name="Célia CAUQUIL-TELLECHEA" userId="2387bea1-3ed3-4c49-b689-f02595d822cb" providerId="ADAL" clId="{95987C23-5323-40A8-9CE7-04E19A16D8DB}" dt="2023-01-25T15:13:42.316" v="6589" actId="1076"/>
          <ac:picMkLst>
            <pc:docMk/>
            <pc:sldMk cId="2224206417" sldId="295"/>
            <ac:picMk id="25" creationId="{77293EB2-01DA-C9D5-38EF-F6F3ED317154}"/>
          </ac:picMkLst>
        </pc:picChg>
        <pc:picChg chg="add del mod">
          <ac:chgData name="Célia CAUQUIL-TELLECHEA" userId="2387bea1-3ed3-4c49-b689-f02595d822cb" providerId="ADAL" clId="{95987C23-5323-40A8-9CE7-04E19A16D8DB}" dt="2023-01-25T15:13:18.419" v="6585" actId="478"/>
          <ac:picMkLst>
            <pc:docMk/>
            <pc:sldMk cId="2224206417" sldId="295"/>
            <ac:picMk id="26" creationId="{0F5B2C01-7B4C-08DE-FAC0-98BB50DA9161}"/>
          </ac:picMkLst>
        </pc:picChg>
        <pc:picChg chg="add del mod">
          <ac:chgData name="Célia CAUQUIL-TELLECHEA" userId="2387bea1-3ed3-4c49-b689-f02595d822cb" providerId="ADAL" clId="{95987C23-5323-40A8-9CE7-04E19A16D8DB}" dt="2023-01-25T15:13:17.675" v="6584" actId="478"/>
          <ac:picMkLst>
            <pc:docMk/>
            <pc:sldMk cId="2224206417" sldId="295"/>
            <ac:picMk id="27" creationId="{17B5D89B-4C70-2AFF-4039-D69259E4E4D0}"/>
          </ac:picMkLst>
        </pc:picChg>
        <pc:picChg chg="add mod">
          <ac:chgData name="Célia CAUQUIL-TELLECHEA" userId="2387bea1-3ed3-4c49-b689-f02595d822cb" providerId="ADAL" clId="{95987C23-5323-40A8-9CE7-04E19A16D8DB}" dt="2023-01-25T15:13:36.336" v="6588" actId="1076"/>
          <ac:picMkLst>
            <pc:docMk/>
            <pc:sldMk cId="2224206417" sldId="295"/>
            <ac:picMk id="28" creationId="{B3D95E17-49CA-072F-103C-76A1E4FA3A5E}"/>
          </ac:picMkLst>
        </pc:picChg>
        <pc:picChg chg="add mod">
          <ac:chgData name="Célia CAUQUIL-TELLECHEA" userId="2387bea1-3ed3-4c49-b689-f02595d822cb" providerId="ADAL" clId="{95987C23-5323-40A8-9CE7-04E19A16D8DB}" dt="2023-01-25T15:15:27.402" v="6711" actId="1076"/>
          <ac:picMkLst>
            <pc:docMk/>
            <pc:sldMk cId="2224206417" sldId="295"/>
            <ac:picMk id="29" creationId="{A4B8219E-3940-E705-5DE6-142EA874C9B2}"/>
          </ac:picMkLst>
        </pc:picChg>
      </pc:sldChg>
      <pc:sldChg chg="modSp new mod">
        <pc:chgData name="Célia CAUQUIL-TELLECHEA" userId="2387bea1-3ed3-4c49-b689-f02595d822cb" providerId="ADAL" clId="{95987C23-5323-40A8-9CE7-04E19A16D8DB}" dt="2023-01-24T23:17:58.310" v="5058" actId="20577"/>
        <pc:sldMkLst>
          <pc:docMk/>
          <pc:sldMk cId="312986259" sldId="296"/>
        </pc:sldMkLst>
        <pc:spChg chg="mod">
          <ac:chgData name="Célia CAUQUIL-TELLECHEA" userId="2387bea1-3ed3-4c49-b689-f02595d822cb" providerId="ADAL" clId="{95987C23-5323-40A8-9CE7-04E19A16D8DB}" dt="2023-01-24T23:17:58.310" v="5058" actId="20577"/>
          <ac:spMkLst>
            <pc:docMk/>
            <pc:sldMk cId="312986259" sldId="296"/>
            <ac:spMk id="2" creationId="{89CE9ED0-56CE-DC6F-42A6-0B9D5D85C1EA}"/>
          </ac:spMkLst>
        </pc:spChg>
      </pc:sldChg>
      <pc:sldChg chg="modSp new mod">
        <pc:chgData name="Célia CAUQUIL-TELLECHEA" userId="2387bea1-3ed3-4c49-b689-f02595d822cb" providerId="ADAL" clId="{95987C23-5323-40A8-9CE7-04E19A16D8DB}" dt="2023-01-24T23:18:34.057" v="5087" actId="33524"/>
        <pc:sldMkLst>
          <pc:docMk/>
          <pc:sldMk cId="3487288728" sldId="297"/>
        </pc:sldMkLst>
        <pc:spChg chg="mod">
          <ac:chgData name="Célia CAUQUIL-TELLECHEA" userId="2387bea1-3ed3-4c49-b689-f02595d822cb" providerId="ADAL" clId="{95987C23-5323-40A8-9CE7-04E19A16D8DB}" dt="2023-01-24T23:18:34.057" v="5087" actId="33524"/>
          <ac:spMkLst>
            <pc:docMk/>
            <pc:sldMk cId="3487288728" sldId="297"/>
            <ac:spMk id="2" creationId="{3CEAA274-D29D-08B7-BC90-EC0AE5D9F542}"/>
          </ac:spMkLst>
        </pc:spChg>
      </pc:sldChg>
      <pc:sldChg chg="addSp delSp modSp add mod ord delAnim modAnim">
        <pc:chgData name="Célia CAUQUIL-TELLECHEA" userId="2387bea1-3ed3-4c49-b689-f02595d822cb" providerId="ADAL" clId="{95987C23-5323-40A8-9CE7-04E19A16D8DB}" dt="2023-02-03T09:22:42.392" v="9225" actId="478"/>
        <pc:sldMkLst>
          <pc:docMk/>
          <pc:sldMk cId="1526067981" sldId="298"/>
        </pc:sldMkLst>
        <pc:spChg chg="mod">
          <ac:chgData name="Célia CAUQUIL-TELLECHEA" userId="2387bea1-3ed3-4c49-b689-f02595d822cb" providerId="ADAL" clId="{95987C23-5323-40A8-9CE7-04E19A16D8DB}" dt="2023-01-25T15:19:06.090" v="6769" actId="20577"/>
          <ac:spMkLst>
            <pc:docMk/>
            <pc:sldMk cId="1526067981" sldId="298"/>
            <ac:spMk id="2" creationId="{8A43766A-033A-441E-BB27-D2F73DE1339D}"/>
          </ac:spMkLst>
        </pc:spChg>
        <pc:spChg chg="mod">
          <ac:chgData name="Célia CAUQUIL-TELLECHEA" userId="2387bea1-3ed3-4c49-b689-f02595d822cb" providerId="ADAL" clId="{95987C23-5323-40A8-9CE7-04E19A16D8DB}" dt="2023-01-25T17:35:04.958" v="8872" actId="403"/>
          <ac:spMkLst>
            <pc:docMk/>
            <pc:sldMk cId="1526067981" sldId="298"/>
            <ac:spMk id="4" creationId="{7A4C66CE-F487-AA24-F1CA-725530A690CB}"/>
          </ac:spMkLst>
        </pc:spChg>
        <pc:spChg chg="mod">
          <ac:chgData name="Célia CAUQUIL-TELLECHEA" userId="2387bea1-3ed3-4c49-b689-f02595d822cb" providerId="ADAL" clId="{95987C23-5323-40A8-9CE7-04E19A16D8DB}" dt="2023-01-25T16:16:30.700" v="6872" actId="20577"/>
          <ac:spMkLst>
            <pc:docMk/>
            <pc:sldMk cId="1526067981" sldId="298"/>
            <ac:spMk id="5" creationId="{EA156B96-6251-2CD8-7940-DA0313E2AECE}"/>
          </ac:spMkLst>
        </pc:spChg>
        <pc:spChg chg="add mod">
          <ac:chgData name="Célia CAUQUIL-TELLECHEA" userId="2387bea1-3ed3-4c49-b689-f02595d822cb" providerId="ADAL" clId="{95987C23-5323-40A8-9CE7-04E19A16D8DB}" dt="2023-01-25T15:19:41.259" v="6774"/>
          <ac:spMkLst>
            <pc:docMk/>
            <pc:sldMk cId="1526067981" sldId="298"/>
            <ac:spMk id="7" creationId="{000C48D2-E22C-2EB7-63A5-6667E8AC061B}"/>
          </ac:spMkLst>
        </pc:spChg>
        <pc:spChg chg="mod">
          <ac:chgData name="Célia CAUQUIL-TELLECHEA" userId="2387bea1-3ed3-4c49-b689-f02595d822cb" providerId="ADAL" clId="{95987C23-5323-40A8-9CE7-04E19A16D8DB}" dt="2023-01-25T14:43:23.207" v="6209" actId="113"/>
          <ac:spMkLst>
            <pc:docMk/>
            <pc:sldMk cId="1526067981" sldId="298"/>
            <ac:spMk id="8" creationId="{B8D26626-5D17-6B44-FC7C-F0C5E4F90719}"/>
          </ac:spMkLst>
        </pc:spChg>
        <pc:spChg chg="mod">
          <ac:chgData name="Célia CAUQUIL-TELLECHEA" userId="2387bea1-3ed3-4c49-b689-f02595d822cb" providerId="ADAL" clId="{95987C23-5323-40A8-9CE7-04E19A16D8DB}" dt="2023-01-25T15:20:32.995" v="6804" actId="27636"/>
          <ac:spMkLst>
            <pc:docMk/>
            <pc:sldMk cId="1526067981" sldId="298"/>
            <ac:spMk id="9" creationId="{90D6A53C-B6FE-CE20-24B7-C2B95BDEDF97}"/>
          </ac:spMkLst>
        </pc:spChg>
        <pc:spChg chg="add mod">
          <ac:chgData name="Célia CAUQUIL-TELLECHEA" userId="2387bea1-3ed3-4c49-b689-f02595d822cb" providerId="ADAL" clId="{95987C23-5323-40A8-9CE7-04E19A16D8DB}" dt="2023-01-25T15:19:49.575" v="6776"/>
          <ac:spMkLst>
            <pc:docMk/>
            <pc:sldMk cId="1526067981" sldId="298"/>
            <ac:spMk id="10" creationId="{18D22529-7987-BBEE-D067-53908C696E36}"/>
          </ac:spMkLst>
        </pc:spChg>
        <pc:spChg chg="del">
          <ac:chgData name="Célia CAUQUIL-TELLECHEA" userId="2387bea1-3ed3-4c49-b689-f02595d822cb" providerId="ADAL" clId="{95987C23-5323-40A8-9CE7-04E19A16D8DB}" dt="2023-01-25T14:44:52.177" v="6212" actId="21"/>
          <ac:spMkLst>
            <pc:docMk/>
            <pc:sldMk cId="1526067981" sldId="298"/>
            <ac:spMk id="12" creationId="{8FB1E6E2-306A-C894-3950-E34A1A66FB59}"/>
          </ac:spMkLst>
        </pc:spChg>
        <pc:spChg chg="del">
          <ac:chgData name="Célia CAUQUIL-TELLECHEA" userId="2387bea1-3ed3-4c49-b689-f02595d822cb" providerId="ADAL" clId="{95987C23-5323-40A8-9CE7-04E19A16D8DB}" dt="2023-01-25T14:45:02.631" v="6215" actId="21"/>
          <ac:spMkLst>
            <pc:docMk/>
            <pc:sldMk cId="1526067981" sldId="298"/>
            <ac:spMk id="13" creationId="{FDDB89D3-ED5B-2408-AEA9-2059176457FF}"/>
          </ac:spMkLst>
        </pc:spChg>
        <pc:spChg chg="mod">
          <ac:chgData name="Célia CAUQUIL-TELLECHEA" userId="2387bea1-3ed3-4c49-b689-f02595d822cb" providerId="ADAL" clId="{95987C23-5323-40A8-9CE7-04E19A16D8DB}" dt="2023-01-25T15:19:26.091" v="6771" actId="1076"/>
          <ac:spMkLst>
            <pc:docMk/>
            <pc:sldMk cId="1526067981" sldId="298"/>
            <ac:spMk id="19" creationId="{F1F92148-772C-B63D-5F20-166E843E6ED8}"/>
          </ac:spMkLst>
        </pc:spChg>
        <pc:spChg chg="mod">
          <ac:chgData name="Célia CAUQUIL-TELLECHEA" userId="2387bea1-3ed3-4c49-b689-f02595d822cb" providerId="ADAL" clId="{95987C23-5323-40A8-9CE7-04E19A16D8DB}" dt="2023-01-25T15:19:29.390" v="6772" actId="1076"/>
          <ac:spMkLst>
            <pc:docMk/>
            <pc:sldMk cId="1526067981" sldId="298"/>
            <ac:spMk id="20" creationId="{D4E6D511-7B72-7A70-2E49-84118C58ACCF}"/>
          </ac:spMkLst>
        </pc:spChg>
        <pc:spChg chg="mod">
          <ac:chgData name="Célia CAUQUIL-TELLECHEA" userId="2387bea1-3ed3-4c49-b689-f02595d822cb" providerId="ADAL" clId="{95987C23-5323-40A8-9CE7-04E19A16D8DB}" dt="2023-01-25T15:19:23.080" v="6770" actId="1076"/>
          <ac:spMkLst>
            <pc:docMk/>
            <pc:sldMk cId="1526067981" sldId="298"/>
            <ac:spMk id="21" creationId="{8D201601-B8B4-69BB-7AF8-0B8EBD327B63}"/>
          </ac:spMkLst>
        </pc:spChg>
        <pc:picChg chg="add mod">
          <ac:chgData name="Célia CAUQUIL-TELLECHEA" userId="2387bea1-3ed3-4c49-b689-f02595d822cb" providerId="ADAL" clId="{95987C23-5323-40A8-9CE7-04E19A16D8DB}" dt="2023-01-25T15:19:55.597" v="6777" actId="1076"/>
          <ac:picMkLst>
            <pc:docMk/>
            <pc:sldMk cId="1526067981" sldId="298"/>
            <ac:picMk id="3" creationId="{BE466AFF-7B13-73B5-CDBA-DF4220755A3C}"/>
          </ac:picMkLst>
        </pc:picChg>
        <pc:picChg chg="add mod">
          <ac:chgData name="Célia CAUQUIL-TELLECHEA" userId="2387bea1-3ed3-4c49-b689-f02595d822cb" providerId="ADAL" clId="{95987C23-5323-40A8-9CE7-04E19A16D8DB}" dt="2023-01-25T15:20:44.152" v="6807" actId="1076"/>
          <ac:picMkLst>
            <pc:docMk/>
            <pc:sldMk cId="1526067981" sldId="298"/>
            <ac:picMk id="11" creationId="{B7312786-7C15-C58D-7D22-FB8FE0C3A82D}"/>
          </ac:picMkLst>
        </pc:picChg>
        <pc:picChg chg="del">
          <ac:chgData name="Célia CAUQUIL-TELLECHEA" userId="2387bea1-3ed3-4c49-b689-f02595d822cb" providerId="ADAL" clId="{95987C23-5323-40A8-9CE7-04E19A16D8DB}" dt="2023-01-25T11:58:49.330" v="5925" actId="478"/>
          <ac:picMkLst>
            <pc:docMk/>
            <pc:sldMk cId="1526067981" sldId="298"/>
            <ac:picMk id="14" creationId="{B7028B35-E3D0-F8DF-95F8-C0B5EDA661D8}"/>
          </ac:picMkLst>
        </pc:picChg>
        <pc:picChg chg="del">
          <ac:chgData name="Célia CAUQUIL-TELLECHEA" userId="2387bea1-3ed3-4c49-b689-f02595d822cb" providerId="ADAL" clId="{95987C23-5323-40A8-9CE7-04E19A16D8DB}" dt="2023-01-25T11:58:49.926" v="5926" actId="478"/>
          <ac:picMkLst>
            <pc:docMk/>
            <pc:sldMk cId="1526067981" sldId="298"/>
            <ac:picMk id="15" creationId="{7C5CB40D-3E8C-DBB5-72C2-D63C1524B4CC}"/>
          </ac:picMkLst>
        </pc:picChg>
        <pc:picChg chg="del">
          <ac:chgData name="Célia CAUQUIL-TELLECHEA" userId="2387bea1-3ed3-4c49-b689-f02595d822cb" providerId="ADAL" clId="{95987C23-5323-40A8-9CE7-04E19A16D8DB}" dt="2023-01-25T12:00:42.181" v="6118" actId="478"/>
          <ac:picMkLst>
            <pc:docMk/>
            <pc:sldMk cId="1526067981" sldId="298"/>
            <ac:picMk id="16" creationId="{979CC7B7-4111-DD33-B987-163BCB9C7D5D}"/>
          </ac:picMkLst>
        </pc:picChg>
        <pc:picChg chg="del">
          <ac:chgData name="Célia CAUQUIL-TELLECHEA" userId="2387bea1-3ed3-4c49-b689-f02595d822cb" providerId="ADAL" clId="{95987C23-5323-40A8-9CE7-04E19A16D8DB}" dt="2023-01-25T12:00:42.756" v="6119" actId="478"/>
          <ac:picMkLst>
            <pc:docMk/>
            <pc:sldMk cId="1526067981" sldId="298"/>
            <ac:picMk id="17" creationId="{368AEF60-49C1-5E9E-B6C3-F1580CB29AB2}"/>
          </ac:picMkLst>
        </pc:picChg>
        <pc:picChg chg="del mod">
          <ac:chgData name="Célia CAUQUIL-TELLECHEA" userId="2387bea1-3ed3-4c49-b689-f02595d822cb" providerId="ADAL" clId="{95987C23-5323-40A8-9CE7-04E19A16D8DB}" dt="2023-01-25T15:18:47.113" v="6724" actId="478"/>
          <ac:picMkLst>
            <pc:docMk/>
            <pc:sldMk cId="1526067981" sldId="298"/>
            <ac:picMk id="18" creationId="{97F14004-64BF-697A-D442-74EF55BEE86B}"/>
          </ac:picMkLst>
        </pc:picChg>
        <pc:picChg chg="add del mod">
          <ac:chgData name="Célia CAUQUIL-TELLECHEA" userId="2387bea1-3ed3-4c49-b689-f02595d822cb" providerId="ADAL" clId="{95987C23-5323-40A8-9CE7-04E19A16D8DB}" dt="2023-02-03T09:22:42.392" v="9225" actId="478"/>
          <ac:picMkLst>
            <pc:docMk/>
            <pc:sldMk cId="1526067981" sldId="298"/>
            <ac:picMk id="22" creationId="{0F61189D-331F-6166-074D-2902FC8471BD}"/>
          </ac:picMkLst>
        </pc:picChg>
      </pc:sldChg>
      <pc:sldChg chg="addSp delSp modSp add mod">
        <pc:chgData name="Célia CAUQUIL-TELLECHEA" userId="2387bea1-3ed3-4c49-b689-f02595d822cb" providerId="ADAL" clId="{95987C23-5323-40A8-9CE7-04E19A16D8DB}" dt="2023-01-25T16:58:31.159" v="7884" actId="20577"/>
        <pc:sldMkLst>
          <pc:docMk/>
          <pc:sldMk cId="3638434856" sldId="299"/>
        </pc:sldMkLst>
        <pc:spChg chg="mod">
          <ac:chgData name="Célia CAUQUIL-TELLECHEA" userId="2387bea1-3ed3-4c49-b689-f02595d822cb" providerId="ADAL" clId="{95987C23-5323-40A8-9CE7-04E19A16D8DB}" dt="2023-01-25T16:54:11.573" v="7861" actId="27636"/>
          <ac:spMkLst>
            <pc:docMk/>
            <pc:sldMk cId="3638434856" sldId="299"/>
            <ac:spMk id="2" creationId="{1E5EF26C-1D15-0068-11AD-FCBD1B7010DB}"/>
          </ac:spMkLst>
        </pc:spChg>
        <pc:spChg chg="mod">
          <ac:chgData name="Célia CAUQUIL-TELLECHEA" userId="2387bea1-3ed3-4c49-b689-f02595d822cb" providerId="ADAL" clId="{95987C23-5323-40A8-9CE7-04E19A16D8DB}" dt="2023-01-25T16:48:56.820" v="7840" actId="20577"/>
          <ac:spMkLst>
            <pc:docMk/>
            <pc:sldMk cId="3638434856" sldId="299"/>
            <ac:spMk id="3" creationId="{0D4CDDA0-5A44-430E-9AC0-0B4EE7435A1A}"/>
          </ac:spMkLst>
        </pc:spChg>
        <pc:spChg chg="mod">
          <ac:chgData name="Célia CAUQUIL-TELLECHEA" userId="2387bea1-3ed3-4c49-b689-f02595d822cb" providerId="ADAL" clId="{95987C23-5323-40A8-9CE7-04E19A16D8DB}" dt="2023-01-25T16:58:31.159" v="7884" actId="20577"/>
          <ac:spMkLst>
            <pc:docMk/>
            <pc:sldMk cId="3638434856" sldId="299"/>
            <ac:spMk id="7" creationId="{1F7DAE1C-AFF0-CB5E-F924-BBBA061224CC}"/>
          </ac:spMkLst>
        </pc:spChg>
        <pc:picChg chg="del mod">
          <ac:chgData name="Célia CAUQUIL-TELLECHEA" userId="2387bea1-3ed3-4c49-b689-f02595d822cb" providerId="ADAL" clId="{95987C23-5323-40A8-9CE7-04E19A16D8DB}" dt="2023-01-25T16:50:37.611" v="7843" actId="478"/>
          <ac:picMkLst>
            <pc:docMk/>
            <pc:sldMk cId="3638434856" sldId="299"/>
            <ac:picMk id="8" creationId="{21ECE8D9-D77B-8070-4E74-20A735DC6761}"/>
          </ac:picMkLst>
        </pc:picChg>
        <pc:picChg chg="del">
          <ac:chgData name="Célia CAUQUIL-TELLECHEA" userId="2387bea1-3ed3-4c49-b689-f02595d822cb" providerId="ADAL" clId="{95987C23-5323-40A8-9CE7-04E19A16D8DB}" dt="2023-01-25T16:50:38.267" v="7844" actId="478"/>
          <ac:picMkLst>
            <pc:docMk/>
            <pc:sldMk cId="3638434856" sldId="299"/>
            <ac:picMk id="9" creationId="{AB747357-37A2-226B-B265-4CD0CDC181FB}"/>
          </ac:picMkLst>
        </pc:picChg>
        <pc:picChg chg="add mod">
          <ac:chgData name="Célia CAUQUIL-TELLECHEA" userId="2387bea1-3ed3-4c49-b689-f02595d822cb" providerId="ADAL" clId="{95987C23-5323-40A8-9CE7-04E19A16D8DB}" dt="2023-01-25T16:52:03.657" v="7848" actId="1076"/>
          <ac:picMkLst>
            <pc:docMk/>
            <pc:sldMk cId="3638434856" sldId="299"/>
            <ac:picMk id="10" creationId="{A4C40B6E-B080-66EC-BF83-C43897D5E484}"/>
          </ac:picMkLst>
        </pc:picChg>
        <pc:picChg chg="add del mod">
          <ac:chgData name="Célia CAUQUIL-TELLECHEA" userId="2387bea1-3ed3-4c49-b689-f02595d822cb" providerId="ADAL" clId="{95987C23-5323-40A8-9CE7-04E19A16D8DB}" dt="2023-01-25T16:53:55.620" v="7853" actId="478"/>
          <ac:picMkLst>
            <pc:docMk/>
            <pc:sldMk cId="3638434856" sldId="299"/>
            <ac:picMk id="12" creationId="{B325C904-ABBB-3EED-3F49-AF5DEDACDB2C}"/>
          </ac:picMkLst>
        </pc:picChg>
        <pc:picChg chg="add mod">
          <ac:chgData name="Célia CAUQUIL-TELLECHEA" userId="2387bea1-3ed3-4c49-b689-f02595d822cb" providerId="ADAL" clId="{95987C23-5323-40A8-9CE7-04E19A16D8DB}" dt="2023-01-25T16:54:27.638" v="7862" actId="1076"/>
          <ac:picMkLst>
            <pc:docMk/>
            <pc:sldMk cId="3638434856" sldId="299"/>
            <ac:picMk id="13" creationId="{0DB36B5E-36DE-B7DB-9B37-06F12736FFDA}"/>
          </ac:picMkLst>
        </pc:picChg>
      </pc:sldChg>
      <pc:sldChg chg="modSp new mod">
        <pc:chgData name="Célia CAUQUIL-TELLECHEA" userId="2387bea1-3ed3-4c49-b689-f02595d822cb" providerId="ADAL" clId="{95987C23-5323-40A8-9CE7-04E19A16D8DB}" dt="2023-01-25T17:33:03.198" v="8861" actId="20577"/>
        <pc:sldMkLst>
          <pc:docMk/>
          <pc:sldMk cId="4035853253" sldId="300"/>
        </pc:sldMkLst>
        <pc:spChg chg="mod">
          <ac:chgData name="Célia CAUQUIL-TELLECHEA" userId="2387bea1-3ed3-4c49-b689-f02595d822cb" providerId="ADAL" clId="{95987C23-5323-40A8-9CE7-04E19A16D8DB}" dt="2023-01-25T17:33:03.198" v="8861" actId="20577"/>
          <ac:spMkLst>
            <pc:docMk/>
            <pc:sldMk cId="4035853253" sldId="300"/>
            <ac:spMk id="2" creationId="{16ECA0B3-4B97-B1C6-61E0-1B66981C30EE}"/>
          </ac:spMkLst>
        </pc:spChg>
      </pc:sldChg>
      <pc:sldChg chg="modSp new mod">
        <pc:chgData name="Célia CAUQUIL-TELLECHEA" userId="2387bea1-3ed3-4c49-b689-f02595d822cb" providerId="ADAL" clId="{95987C23-5323-40A8-9CE7-04E19A16D8DB}" dt="2023-01-25T17:36:09.238" v="8880" actId="5793"/>
        <pc:sldMkLst>
          <pc:docMk/>
          <pc:sldMk cId="3774840329" sldId="301"/>
        </pc:sldMkLst>
        <pc:spChg chg="mod">
          <ac:chgData name="Célia CAUQUIL-TELLECHEA" userId="2387bea1-3ed3-4c49-b689-f02595d822cb" providerId="ADAL" clId="{95987C23-5323-40A8-9CE7-04E19A16D8DB}" dt="2023-01-25T17:36:02.637" v="8875" actId="1076"/>
          <ac:spMkLst>
            <pc:docMk/>
            <pc:sldMk cId="3774840329" sldId="301"/>
            <ac:spMk id="2" creationId="{06BE7FB7-147F-261E-D421-D814CA2FE5D1}"/>
          </ac:spMkLst>
        </pc:spChg>
        <pc:spChg chg="mod">
          <ac:chgData name="Célia CAUQUIL-TELLECHEA" userId="2387bea1-3ed3-4c49-b689-f02595d822cb" providerId="ADAL" clId="{95987C23-5323-40A8-9CE7-04E19A16D8DB}" dt="2023-01-25T17:36:09.238" v="8880" actId="5793"/>
          <ac:spMkLst>
            <pc:docMk/>
            <pc:sldMk cId="3774840329" sldId="301"/>
            <ac:spMk id="3" creationId="{A4BBD0E7-BB8D-8A2B-34B7-DC8B5BE25C6A}"/>
          </ac:spMkLst>
        </pc:spChg>
        <pc:spChg chg="mod">
          <ac:chgData name="Célia CAUQUIL-TELLECHEA" userId="2387bea1-3ed3-4c49-b689-f02595d822cb" providerId="ADAL" clId="{95987C23-5323-40A8-9CE7-04E19A16D8DB}" dt="2023-01-25T17:35:59.569" v="8874" actId="1076"/>
          <ac:spMkLst>
            <pc:docMk/>
            <pc:sldMk cId="3774840329" sldId="301"/>
            <ac:spMk id="4" creationId="{974CB8ED-B1B2-C25B-8EE3-058B36DBFD2E}"/>
          </ac:spMkLst>
        </pc:spChg>
        <pc:spChg chg="mod">
          <ac:chgData name="Célia CAUQUIL-TELLECHEA" userId="2387bea1-3ed3-4c49-b689-f02595d822cb" providerId="ADAL" clId="{95987C23-5323-40A8-9CE7-04E19A16D8DB}" dt="2023-01-25T17:22:22.201" v="8101" actId="20577"/>
          <ac:spMkLst>
            <pc:docMk/>
            <pc:sldMk cId="3774840329" sldId="301"/>
            <ac:spMk id="5" creationId="{D6A5C91A-4FE3-9A08-1AC1-BB669952A3A5}"/>
          </ac:spMkLst>
        </pc:spChg>
        <pc:spChg chg="mod">
          <ac:chgData name="Célia CAUQUIL-TELLECHEA" userId="2387bea1-3ed3-4c49-b689-f02595d822cb" providerId="ADAL" clId="{95987C23-5323-40A8-9CE7-04E19A16D8DB}" dt="2023-01-25T17:21:52.781" v="8075" actId="20577"/>
          <ac:spMkLst>
            <pc:docMk/>
            <pc:sldMk cId="3774840329" sldId="301"/>
            <ac:spMk id="6" creationId="{CD7BD59B-2EE0-D4E2-7DA4-7558A0F5B4E2}"/>
          </ac:spMkLst>
        </pc:spChg>
      </pc:sldChg>
      <pc:sldChg chg="addSp delSp modSp new del mod addAnim delAnim modAnim">
        <pc:chgData name="Célia CAUQUIL-TELLECHEA" userId="2387bea1-3ed3-4c49-b689-f02595d822cb" providerId="ADAL" clId="{95987C23-5323-40A8-9CE7-04E19A16D8DB}" dt="2023-02-03T09:22:29.300" v="9223" actId="2696"/>
        <pc:sldMkLst>
          <pc:docMk/>
          <pc:sldMk cId="1264762389" sldId="302"/>
        </pc:sldMkLst>
        <pc:spChg chg="del">
          <ac:chgData name="Célia CAUQUIL-TELLECHEA" userId="2387bea1-3ed3-4c49-b689-f02595d822cb" providerId="ADAL" clId="{95987C23-5323-40A8-9CE7-04E19A16D8DB}" dt="2023-01-26T09:09:14.749" v="8885"/>
          <ac:spMkLst>
            <pc:docMk/>
            <pc:sldMk cId="1264762389" sldId="302"/>
            <ac:spMk id="2" creationId="{3066FE8E-E10F-D507-5BA9-060814FDEE15}"/>
          </ac:spMkLst>
        </pc:spChg>
        <pc:spChg chg="del">
          <ac:chgData name="Célia CAUQUIL-TELLECHEA" userId="2387bea1-3ed3-4c49-b689-f02595d822cb" providerId="ADAL" clId="{95987C23-5323-40A8-9CE7-04E19A16D8DB}" dt="2023-01-26T09:12:47.814" v="8899" actId="478"/>
          <ac:spMkLst>
            <pc:docMk/>
            <pc:sldMk cId="1264762389" sldId="302"/>
            <ac:spMk id="3" creationId="{96DC29CA-ED5D-5DB1-0D37-1DEDEEAE8FCE}"/>
          </ac:spMkLst>
        </pc:spChg>
        <pc:spChg chg="del">
          <ac:chgData name="Célia CAUQUIL-TELLECHEA" userId="2387bea1-3ed3-4c49-b689-f02595d822cb" providerId="ADAL" clId="{95987C23-5323-40A8-9CE7-04E19A16D8DB}" dt="2023-01-26T09:09:20.631" v="8887" actId="478"/>
          <ac:spMkLst>
            <pc:docMk/>
            <pc:sldMk cId="1264762389" sldId="302"/>
            <ac:spMk id="4" creationId="{D7389FA9-586F-F9B5-0D71-C446B1F2016C}"/>
          </ac:spMkLst>
        </pc:spChg>
        <pc:spChg chg="del">
          <ac:chgData name="Célia CAUQUIL-TELLECHEA" userId="2387bea1-3ed3-4c49-b689-f02595d822cb" providerId="ADAL" clId="{95987C23-5323-40A8-9CE7-04E19A16D8DB}" dt="2023-01-26T09:09:56.400" v="8894" actId="478"/>
          <ac:spMkLst>
            <pc:docMk/>
            <pc:sldMk cId="1264762389" sldId="302"/>
            <ac:spMk id="5" creationId="{0646F192-F3D4-1842-82ED-DEEE345B1FDD}"/>
          </ac:spMkLst>
        </pc:spChg>
        <pc:spChg chg="del">
          <ac:chgData name="Célia CAUQUIL-TELLECHEA" userId="2387bea1-3ed3-4c49-b689-f02595d822cb" providerId="ADAL" clId="{95987C23-5323-40A8-9CE7-04E19A16D8DB}" dt="2023-01-26T09:09:58.251" v="8895" actId="478"/>
          <ac:spMkLst>
            <pc:docMk/>
            <pc:sldMk cId="1264762389" sldId="302"/>
            <ac:spMk id="6" creationId="{C27C976C-2B9D-1ACF-7B51-7400F7346075}"/>
          </ac:spMkLst>
        </pc:spChg>
        <pc:spChg chg="add del mod">
          <ac:chgData name="Célia CAUQUIL-TELLECHEA" userId="2387bea1-3ed3-4c49-b689-f02595d822cb" providerId="ADAL" clId="{95987C23-5323-40A8-9CE7-04E19A16D8DB}" dt="2023-01-26T09:09:53.265" v="8892" actId="478"/>
          <ac:spMkLst>
            <pc:docMk/>
            <pc:sldMk cId="1264762389" sldId="302"/>
            <ac:spMk id="9" creationId="{0208136F-92A4-2BAA-892F-A303D65D96CF}"/>
          </ac:spMkLst>
        </pc:spChg>
        <pc:picChg chg="add del mod">
          <ac:chgData name="Célia CAUQUIL-TELLECHEA" userId="2387bea1-3ed3-4c49-b689-f02595d822cb" providerId="ADAL" clId="{95987C23-5323-40A8-9CE7-04E19A16D8DB}" dt="2023-01-26T09:12:53.922" v="8902" actId="1076"/>
          <ac:picMkLst>
            <pc:docMk/>
            <pc:sldMk cId="1264762389" sldId="302"/>
            <ac:picMk id="7" creationId="{5F2D322D-030F-1B17-5559-FE3C620A5996}"/>
          </ac:picMkLst>
        </pc:picChg>
      </pc:sldChg>
      <pc:sldChg chg="addSp delSp modSp new del mod modAnim">
        <pc:chgData name="Célia CAUQUIL-TELLECHEA" userId="2387bea1-3ed3-4c49-b689-f02595d822cb" providerId="ADAL" clId="{95987C23-5323-40A8-9CE7-04E19A16D8DB}" dt="2023-02-03T09:22:34.330" v="9224" actId="2696"/>
        <pc:sldMkLst>
          <pc:docMk/>
          <pc:sldMk cId="2933307478" sldId="303"/>
        </pc:sldMkLst>
        <pc:spChg chg="del mod">
          <ac:chgData name="Célia CAUQUIL-TELLECHEA" userId="2387bea1-3ed3-4c49-b689-f02595d822cb" providerId="ADAL" clId="{95987C23-5323-40A8-9CE7-04E19A16D8DB}" dt="2023-01-26T09:31:26.010" v="8974"/>
          <ac:spMkLst>
            <pc:docMk/>
            <pc:sldMk cId="2933307478" sldId="303"/>
            <ac:spMk id="2" creationId="{203281D2-65EB-0C83-C6CB-7F5D2FB1F56D}"/>
          </ac:spMkLst>
        </pc:spChg>
        <pc:spChg chg="del">
          <ac:chgData name="Célia CAUQUIL-TELLECHEA" userId="2387bea1-3ed3-4c49-b689-f02595d822cb" providerId="ADAL" clId="{95987C23-5323-40A8-9CE7-04E19A16D8DB}" dt="2023-01-26T09:32:27.211" v="8982" actId="478"/>
          <ac:spMkLst>
            <pc:docMk/>
            <pc:sldMk cId="2933307478" sldId="303"/>
            <ac:spMk id="3" creationId="{441EA31C-64AD-FB6F-E015-6E19B5EF01B5}"/>
          </ac:spMkLst>
        </pc:spChg>
        <pc:spChg chg="del">
          <ac:chgData name="Célia CAUQUIL-TELLECHEA" userId="2387bea1-3ed3-4c49-b689-f02595d822cb" providerId="ADAL" clId="{95987C23-5323-40A8-9CE7-04E19A16D8DB}" dt="2023-01-26T09:31:12.021" v="8972" actId="478"/>
          <ac:spMkLst>
            <pc:docMk/>
            <pc:sldMk cId="2933307478" sldId="303"/>
            <ac:spMk id="4" creationId="{FB8AE985-CE89-A643-B8B0-7EA859CD4B96}"/>
          </ac:spMkLst>
        </pc:spChg>
        <pc:spChg chg="del">
          <ac:chgData name="Célia CAUQUIL-TELLECHEA" userId="2387bea1-3ed3-4c49-b689-f02595d822cb" providerId="ADAL" clId="{95987C23-5323-40A8-9CE7-04E19A16D8DB}" dt="2023-01-26T09:31:08.638" v="8970" actId="478"/>
          <ac:spMkLst>
            <pc:docMk/>
            <pc:sldMk cId="2933307478" sldId="303"/>
            <ac:spMk id="5" creationId="{DF5CC835-5B94-7500-5365-D2D85707CF7C}"/>
          </ac:spMkLst>
        </pc:spChg>
        <pc:spChg chg="del">
          <ac:chgData name="Célia CAUQUIL-TELLECHEA" userId="2387bea1-3ed3-4c49-b689-f02595d822cb" providerId="ADAL" clId="{95987C23-5323-40A8-9CE7-04E19A16D8DB}" dt="2023-01-26T09:31:10.040" v="8971" actId="478"/>
          <ac:spMkLst>
            <pc:docMk/>
            <pc:sldMk cId="2933307478" sldId="303"/>
            <ac:spMk id="6" creationId="{AFA038EA-9676-E02E-7C1D-001D835DECEC}"/>
          </ac:spMkLst>
        </pc:spChg>
        <pc:picChg chg="add mod">
          <ac:chgData name="Célia CAUQUIL-TELLECHEA" userId="2387bea1-3ed3-4c49-b689-f02595d822cb" providerId="ADAL" clId="{95987C23-5323-40A8-9CE7-04E19A16D8DB}" dt="2023-01-26T09:32:22.931" v="8981" actId="1076"/>
          <ac:picMkLst>
            <pc:docMk/>
            <pc:sldMk cId="2933307478" sldId="303"/>
            <ac:picMk id="7" creationId="{B948C30C-43FF-37CF-11B4-9F4D16FB8034}"/>
          </ac:picMkLst>
        </pc:picChg>
        <pc:picChg chg="add mod">
          <ac:chgData name="Célia CAUQUIL-TELLECHEA" userId="2387bea1-3ed3-4c49-b689-f02595d822cb" providerId="ADAL" clId="{95987C23-5323-40A8-9CE7-04E19A16D8DB}" dt="2023-01-26T09:32:51.755" v="8988" actId="1076"/>
          <ac:picMkLst>
            <pc:docMk/>
            <pc:sldMk cId="2933307478" sldId="303"/>
            <ac:picMk id="8" creationId="{F3B3478C-B0B6-220D-8691-A823812EEFB9}"/>
          </ac:picMkLst>
        </pc:picChg>
      </pc:sldChg>
      <pc:sldChg chg="modSp add mod">
        <pc:chgData name="Célia CAUQUIL-TELLECHEA" userId="2387bea1-3ed3-4c49-b689-f02595d822cb" providerId="ADAL" clId="{95987C23-5323-40A8-9CE7-04E19A16D8DB}" dt="2023-01-26T20:49:30.790" v="9217" actId="1076"/>
        <pc:sldMkLst>
          <pc:docMk/>
          <pc:sldMk cId="2593217039" sldId="304"/>
        </pc:sldMkLst>
        <pc:spChg chg="mod">
          <ac:chgData name="Célia CAUQUIL-TELLECHEA" userId="2387bea1-3ed3-4c49-b689-f02595d822cb" providerId="ADAL" clId="{95987C23-5323-40A8-9CE7-04E19A16D8DB}" dt="2023-01-26T20:49:30.790" v="9217" actId="1076"/>
          <ac:spMkLst>
            <pc:docMk/>
            <pc:sldMk cId="2593217039" sldId="304"/>
            <ac:spMk id="5" creationId="{1C51C9B3-40A1-0F18-505D-C2B554DCD552}"/>
          </ac:spMkLst>
        </pc:spChg>
      </pc:sldChg>
    </pc:docChg>
  </pc:docChgLst>
  <pc:docChgLst>
    <pc:chgData name="Célia CAUQUIL-TELLECHEA" userId="2387bea1-3ed3-4c49-b689-f02595d822cb" providerId="ADAL" clId="{79D44893-2479-4103-BABC-37BF0B4E2B07}"/>
    <pc:docChg chg="undo custSel addSld delSld modSld sldOrd modSection">
      <pc:chgData name="Célia CAUQUIL-TELLECHEA" userId="2387bea1-3ed3-4c49-b689-f02595d822cb" providerId="ADAL" clId="{79D44893-2479-4103-BABC-37BF0B4E2B07}" dt="2023-03-31T11:01:10.003" v="6003" actId="1076"/>
      <pc:docMkLst>
        <pc:docMk/>
      </pc:docMkLst>
      <pc:sldChg chg="modSp mod">
        <pc:chgData name="Célia CAUQUIL-TELLECHEA" userId="2387bea1-3ed3-4c49-b689-f02595d822cb" providerId="ADAL" clId="{79D44893-2479-4103-BABC-37BF0B4E2B07}" dt="2023-03-30T14:24:13.634" v="6001" actId="20577"/>
        <pc:sldMkLst>
          <pc:docMk/>
          <pc:sldMk cId="818207062" sldId="256"/>
        </pc:sldMkLst>
        <pc:spChg chg="mod">
          <ac:chgData name="Célia CAUQUIL-TELLECHEA" userId="2387bea1-3ed3-4c49-b689-f02595d822cb" providerId="ADAL" clId="{79D44893-2479-4103-BABC-37BF0B4E2B07}" dt="2023-03-30T14:24:13.634" v="6001" actId="20577"/>
          <ac:spMkLst>
            <pc:docMk/>
            <pc:sldMk cId="818207062" sldId="256"/>
            <ac:spMk id="2" creationId="{7F6C222A-667A-EC4B-B93F-4B9049BC54D1}"/>
          </ac:spMkLst>
        </pc:spChg>
        <pc:spChg chg="mod">
          <ac:chgData name="Célia CAUQUIL-TELLECHEA" userId="2387bea1-3ed3-4c49-b689-f02595d822cb" providerId="ADAL" clId="{79D44893-2479-4103-BABC-37BF0B4E2B07}" dt="2023-03-08T14:45:13.678" v="14" actId="20577"/>
          <ac:spMkLst>
            <pc:docMk/>
            <pc:sldMk cId="818207062" sldId="256"/>
            <ac:spMk id="3" creationId="{77660505-BABE-B04F-9E9D-BB000126F43D}"/>
          </ac:spMkLst>
        </pc:spChg>
      </pc:sldChg>
      <pc:sldChg chg="del">
        <pc:chgData name="Célia CAUQUIL-TELLECHEA" userId="2387bea1-3ed3-4c49-b689-f02595d822cb" providerId="ADAL" clId="{79D44893-2479-4103-BABC-37BF0B4E2B07}" dt="2023-03-08T16:43:47.611" v="721" actId="2696"/>
        <pc:sldMkLst>
          <pc:docMk/>
          <pc:sldMk cId="1814498389" sldId="257"/>
        </pc:sldMkLst>
      </pc:sldChg>
      <pc:sldChg chg="modSp mod">
        <pc:chgData name="Célia CAUQUIL-TELLECHEA" userId="2387bea1-3ed3-4c49-b689-f02595d822cb" providerId="ADAL" clId="{79D44893-2479-4103-BABC-37BF0B4E2B07}" dt="2023-03-08T14:45:46.741" v="16" actId="20577"/>
        <pc:sldMkLst>
          <pc:docMk/>
          <pc:sldMk cId="822241837" sldId="258"/>
        </pc:sldMkLst>
        <pc:spChg chg="mod">
          <ac:chgData name="Célia CAUQUIL-TELLECHEA" userId="2387bea1-3ed3-4c49-b689-f02595d822cb" providerId="ADAL" clId="{79D44893-2479-4103-BABC-37BF0B4E2B07}" dt="2023-03-08T14:45:46.741" v="16" actId="20577"/>
          <ac:spMkLst>
            <pc:docMk/>
            <pc:sldMk cId="822241837" sldId="258"/>
            <ac:spMk id="2" creationId="{E56FB9F4-6A10-161C-EF62-B8FB1ED8176F}"/>
          </ac:spMkLst>
        </pc:spChg>
      </pc:sldChg>
      <pc:sldChg chg="addSp delSp modSp mod">
        <pc:chgData name="Célia CAUQUIL-TELLECHEA" userId="2387bea1-3ed3-4c49-b689-f02595d822cb" providerId="ADAL" clId="{79D44893-2479-4103-BABC-37BF0B4E2B07}" dt="2023-03-08T15:00:42.532" v="233" actId="1076"/>
        <pc:sldMkLst>
          <pc:docMk/>
          <pc:sldMk cId="1534744836" sldId="259"/>
        </pc:sldMkLst>
        <pc:spChg chg="mod">
          <ac:chgData name="Célia CAUQUIL-TELLECHEA" userId="2387bea1-3ed3-4c49-b689-f02595d822cb" providerId="ADAL" clId="{79D44893-2479-4103-BABC-37BF0B4E2B07}" dt="2023-03-08T14:56:58.766" v="107" actId="26606"/>
          <ac:spMkLst>
            <pc:docMk/>
            <pc:sldMk cId="1534744836" sldId="259"/>
            <ac:spMk id="2" creationId="{137942BB-5A8E-B44F-6DBD-E3C45577C098}"/>
          </ac:spMkLst>
        </pc:spChg>
        <pc:spChg chg="mod ord">
          <ac:chgData name="Célia CAUQUIL-TELLECHEA" userId="2387bea1-3ed3-4c49-b689-f02595d822cb" providerId="ADAL" clId="{79D44893-2479-4103-BABC-37BF0B4E2B07}" dt="2023-03-08T14:56:58.766" v="107" actId="26606"/>
          <ac:spMkLst>
            <pc:docMk/>
            <pc:sldMk cId="1534744836" sldId="259"/>
            <ac:spMk id="5" creationId="{668E5607-1884-4EAC-EC25-627B6B2A925F}"/>
          </ac:spMkLst>
        </pc:spChg>
        <pc:spChg chg="add del mod">
          <ac:chgData name="Célia CAUQUIL-TELLECHEA" userId="2387bea1-3ed3-4c49-b689-f02595d822cb" providerId="ADAL" clId="{79D44893-2479-4103-BABC-37BF0B4E2B07}" dt="2023-03-08T15:00:33.764" v="232" actId="403"/>
          <ac:spMkLst>
            <pc:docMk/>
            <pc:sldMk cId="1534744836" sldId="259"/>
            <ac:spMk id="6" creationId="{97683A51-FA9B-3961-B102-FB4B4C114FD7}"/>
          </ac:spMkLst>
        </pc:spChg>
        <pc:spChg chg="add del">
          <ac:chgData name="Célia CAUQUIL-TELLECHEA" userId="2387bea1-3ed3-4c49-b689-f02595d822cb" providerId="ADAL" clId="{79D44893-2479-4103-BABC-37BF0B4E2B07}" dt="2023-03-08T14:56:58.766" v="107" actId="26606"/>
          <ac:spMkLst>
            <pc:docMk/>
            <pc:sldMk cId="1534744836" sldId="259"/>
            <ac:spMk id="10" creationId="{50D1C5B3-B60D-4696-AE60-100D5EC8AB5D}"/>
          </ac:spMkLst>
        </pc:spChg>
        <pc:spChg chg="add del">
          <ac:chgData name="Célia CAUQUIL-TELLECHEA" userId="2387bea1-3ed3-4c49-b689-f02595d822cb" providerId="ADAL" clId="{79D44893-2479-4103-BABC-37BF0B4E2B07}" dt="2023-03-08T14:56:58.766" v="107" actId="26606"/>
          <ac:spMkLst>
            <pc:docMk/>
            <pc:sldMk cId="1534744836" sldId="259"/>
            <ac:spMk id="15" creationId="{FA169C72-4010-413C-A913-4BD6E2D1291A}"/>
          </ac:spMkLst>
        </pc:spChg>
        <pc:spChg chg="add del">
          <ac:chgData name="Célia CAUQUIL-TELLECHEA" userId="2387bea1-3ed3-4c49-b689-f02595d822cb" providerId="ADAL" clId="{79D44893-2479-4103-BABC-37BF0B4E2B07}" dt="2023-03-08T14:56:58.766" v="107" actId="26606"/>
          <ac:spMkLst>
            <pc:docMk/>
            <pc:sldMk cId="1534744836" sldId="259"/>
            <ac:spMk id="17" creationId="{758C3C99-2F64-46DC-9F81-BAA40930E163}"/>
          </ac:spMkLst>
        </pc:spChg>
        <pc:spChg chg="add del">
          <ac:chgData name="Célia CAUQUIL-TELLECHEA" userId="2387bea1-3ed3-4c49-b689-f02595d822cb" providerId="ADAL" clId="{79D44893-2479-4103-BABC-37BF0B4E2B07}" dt="2023-03-08T14:56:14.572" v="99" actId="26606"/>
          <ac:spMkLst>
            <pc:docMk/>
            <pc:sldMk cId="1534744836" sldId="259"/>
            <ac:spMk id="22" creationId="{D462EE7E-14DF-497D-AE08-F6623DB88E99}"/>
          </ac:spMkLst>
        </pc:spChg>
        <pc:spChg chg="add del">
          <ac:chgData name="Célia CAUQUIL-TELLECHEA" userId="2387bea1-3ed3-4c49-b689-f02595d822cb" providerId="ADAL" clId="{79D44893-2479-4103-BABC-37BF0B4E2B07}" dt="2023-03-08T14:56:14.572" v="99" actId="26606"/>
          <ac:spMkLst>
            <pc:docMk/>
            <pc:sldMk cId="1534744836" sldId="259"/>
            <ac:spMk id="24" creationId="{2FBF0AC7-1F73-4A5E-882F-8C2A41F1AEA4}"/>
          </ac:spMkLst>
        </pc:spChg>
        <pc:picChg chg="mod">
          <ac:chgData name="Célia CAUQUIL-TELLECHEA" userId="2387bea1-3ed3-4c49-b689-f02595d822cb" providerId="ADAL" clId="{79D44893-2479-4103-BABC-37BF0B4E2B07}" dt="2023-03-08T14:57:39.824" v="123" actId="1076"/>
          <ac:picMkLst>
            <pc:docMk/>
            <pc:sldMk cId="1534744836" sldId="259"/>
            <ac:picMk id="4" creationId="{914273D0-D664-E4F9-3E72-D6963F9130F6}"/>
          </ac:picMkLst>
        </pc:picChg>
        <pc:picChg chg="mod">
          <ac:chgData name="Célia CAUQUIL-TELLECHEA" userId="2387bea1-3ed3-4c49-b689-f02595d822cb" providerId="ADAL" clId="{79D44893-2479-4103-BABC-37BF0B4E2B07}" dt="2023-03-08T14:57:36.318" v="122" actId="14100"/>
          <ac:picMkLst>
            <pc:docMk/>
            <pc:sldMk cId="1534744836" sldId="259"/>
            <ac:picMk id="7" creationId="{074C70C8-AEC9-5E90-DD98-5B73BECDDEC4}"/>
          </ac:picMkLst>
        </pc:picChg>
        <pc:picChg chg="add del mod ord">
          <ac:chgData name="Célia CAUQUIL-TELLECHEA" userId="2387bea1-3ed3-4c49-b689-f02595d822cb" providerId="ADAL" clId="{79D44893-2479-4103-BABC-37BF0B4E2B07}" dt="2023-03-08T14:56:59.867" v="109"/>
          <ac:picMkLst>
            <pc:docMk/>
            <pc:sldMk cId="1534744836" sldId="259"/>
            <ac:picMk id="8" creationId="{4BE6D8FF-4143-7063-BCAD-858C00E5F8B1}"/>
          </ac:picMkLst>
        </pc:picChg>
        <pc:picChg chg="add mod">
          <ac:chgData name="Célia CAUQUIL-TELLECHEA" userId="2387bea1-3ed3-4c49-b689-f02595d822cb" providerId="ADAL" clId="{79D44893-2479-4103-BABC-37BF0B4E2B07}" dt="2023-03-08T15:00:42.532" v="233" actId="1076"/>
          <ac:picMkLst>
            <pc:docMk/>
            <pc:sldMk cId="1534744836" sldId="259"/>
            <ac:picMk id="9" creationId="{9248CBF2-9ACC-198A-0BA7-E37CFC28C4F1}"/>
          </ac:picMkLst>
        </pc:picChg>
        <pc:picChg chg="del">
          <ac:chgData name="Célia CAUQUIL-TELLECHEA" userId="2387bea1-3ed3-4c49-b689-f02595d822cb" providerId="ADAL" clId="{79D44893-2479-4103-BABC-37BF0B4E2B07}" dt="2023-03-08T14:53:58.841" v="72" actId="478"/>
          <ac:picMkLst>
            <pc:docMk/>
            <pc:sldMk cId="1534744836" sldId="259"/>
            <ac:picMk id="11" creationId="{BE62EDCC-2495-6A2D-10C5-AD433B6F6C52}"/>
          </ac:picMkLst>
        </pc:picChg>
        <pc:picChg chg="del">
          <ac:chgData name="Célia CAUQUIL-TELLECHEA" userId="2387bea1-3ed3-4c49-b689-f02595d822cb" providerId="ADAL" clId="{79D44893-2479-4103-BABC-37BF0B4E2B07}" dt="2023-03-08T14:47:35.581" v="23" actId="21"/>
          <ac:picMkLst>
            <pc:docMk/>
            <pc:sldMk cId="1534744836" sldId="259"/>
            <ac:picMk id="13" creationId="{3A48EAA2-AE37-CA21-281B-4BE604EC5FCF}"/>
          </ac:picMkLst>
        </pc:picChg>
      </pc:sldChg>
      <pc:sldChg chg="addSp delSp modSp mod">
        <pc:chgData name="Célia CAUQUIL-TELLECHEA" userId="2387bea1-3ed3-4c49-b689-f02595d822cb" providerId="ADAL" clId="{79D44893-2479-4103-BABC-37BF0B4E2B07}" dt="2023-03-27T07:48:12.255" v="5959" actId="20577"/>
        <pc:sldMkLst>
          <pc:docMk/>
          <pc:sldMk cId="580493500" sldId="279"/>
        </pc:sldMkLst>
        <pc:spChg chg="mod">
          <ac:chgData name="Célia CAUQUIL-TELLECHEA" userId="2387bea1-3ed3-4c49-b689-f02595d822cb" providerId="ADAL" clId="{79D44893-2479-4103-BABC-37BF0B4E2B07}" dt="2023-03-08T17:48:41.108" v="5110" actId="20577"/>
          <ac:spMkLst>
            <pc:docMk/>
            <pc:sldMk cId="580493500" sldId="279"/>
            <ac:spMk id="2" creationId="{B6C8E0E0-B76E-C754-8734-03C1DF89D679}"/>
          </ac:spMkLst>
        </pc:spChg>
        <pc:spChg chg="add del mod">
          <ac:chgData name="Célia CAUQUIL-TELLECHEA" userId="2387bea1-3ed3-4c49-b689-f02595d822cb" providerId="ADAL" clId="{79D44893-2479-4103-BABC-37BF0B4E2B07}" dt="2023-03-08T17:46:40.524" v="5023" actId="478"/>
          <ac:spMkLst>
            <pc:docMk/>
            <pc:sldMk cId="580493500" sldId="279"/>
            <ac:spMk id="3" creationId="{E2EEEFF4-E9AE-C661-618B-3C3991075AE7}"/>
          </ac:spMkLst>
        </pc:spChg>
        <pc:spChg chg="mod">
          <ac:chgData name="Célia CAUQUIL-TELLECHEA" userId="2387bea1-3ed3-4c49-b689-f02595d822cb" providerId="ADAL" clId="{79D44893-2479-4103-BABC-37BF0B4E2B07}" dt="2023-03-08T17:59:30.523" v="5180" actId="20577"/>
          <ac:spMkLst>
            <pc:docMk/>
            <pc:sldMk cId="580493500" sldId="279"/>
            <ac:spMk id="4" creationId="{411C7371-E297-BBC3-233C-421BCD055CF3}"/>
          </ac:spMkLst>
        </pc:spChg>
        <pc:spChg chg="mod">
          <ac:chgData name="Célia CAUQUIL-TELLECHEA" userId="2387bea1-3ed3-4c49-b689-f02595d822cb" providerId="ADAL" clId="{79D44893-2479-4103-BABC-37BF0B4E2B07}" dt="2023-03-27T07:48:12.255" v="5959" actId="20577"/>
          <ac:spMkLst>
            <pc:docMk/>
            <pc:sldMk cId="580493500" sldId="279"/>
            <ac:spMk id="7" creationId="{91C3433F-793C-1846-1570-90EFF174D1C7}"/>
          </ac:spMkLst>
        </pc:spChg>
      </pc:sldChg>
      <pc:sldChg chg="addSp modSp mod modAnim">
        <pc:chgData name="Célia CAUQUIL-TELLECHEA" userId="2387bea1-3ed3-4c49-b689-f02595d822cb" providerId="ADAL" clId="{79D44893-2479-4103-BABC-37BF0B4E2B07}" dt="2023-03-09T09:13:25.596" v="5790" actId="14100"/>
        <pc:sldMkLst>
          <pc:docMk/>
          <pc:sldMk cId="1308743521" sldId="282"/>
        </pc:sldMkLst>
        <pc:spChg chg="mod">
          <ac:chgData name="Célia CAUQUIL-TELLECHEA" userId="2387bea1-3ed3-4c49-b689-f02595d822cb" providerId="ADAL" clId="{79D44893-2479-4103-BABC-37BF0B4E2B07}" dt="2023-03-08T15:19:52.950" v="675" actId="27636"/>
          <ac:spMkLst>
            <pc:docMk/>
            <pc:sldMk cId="1308743521" sldId="282"/>
            <ac:spMk id="3" creationId="{77DE4F20-B86F-F56D-CB6B-DE49B81D2685}"/>
          </ac:spMkLst>
        </pc:spChg>
        <pc:picChg chg="add mod">
          <ac:chgData name="Célia CAUQUIL-TELLECHEA" userId="2387bea1-3ed3-4c49-b689-f02595d822cb" providerId="ADAL" clId="{79D44893-2479-4103-BABC-37BF0B4E2B07}" dt="2023-03-09T09:13:25.596" v="5790" actId="14100"/>
          <ac:picMkLst>
            <pc:docMk/>
            <pc:sldMk cId="1308743521" sldId="282"/>
            <ac:picMk id="2" creationId="{FD41FC2C-954F-96C2-12A0-D0D203C907BC}"/>
          </ac:picMkLst>
        </pc:picChg>
      </pc:sldChg>
      <pc:sldChg chg="addSp delSp modSp del mod">
        <pc:chgData name="Célia CAUQUIL-TELLECHEA" userId="2387bea1-3ed3-4c49-b689-f02595d822cb" providerId="ADAL" clId="{79D44893-2479-4103-BABC-37BF0B4E2B07}" dt="2023-03-08T15:01:02.550" v="258" actId="2696"/>
        <pc:sldMkLst>
          <pc:docMk/>
          <pc:sldMk cId="3301685709" sldId="284"/>
        </pc:sldMkLst>
        <pc:spChg chg="del">
          <ac:chgData name="Célia CAUQUIL-TELLECHEA" userId="2387bea1-3ed3-4c49-b689-f02595d822cb" providerId="ADAL" clId="{79D44893-2479-4103-BABC-37BF0B4E2B07}" dt="2023-03-08T14:47:14.511" v="19" actId="478"/>
          <ac:spMkLst>
            <pc:docMk/>
            <pc:sldMk cId="3301685709" sldId="284"/>
            <ac:spMk id="2" creationId="{BE503D4B-829C-3707-803F-BEEDE438CF09}"/>
          </ac:spMkLst>
        </pc:spChg>
        <pc:spChg chg="mod">
          <ac:chgData name="Célia CAUQUIL-TELLECHEA" userId="2387bea1-3ed3-4c49-b689-f02595d822cb" providerId="ADAL" clId="{79D44893-2479-4103-BABC-37BF0B4E2B07}" dt="2023-03-08T14:53:55.959" v="71" actId="21"/>
          <ac:spMkLst>
            <pc:docMk/>
            <pc:sldMk cId="3301685709" sldId="284"/>
            <ac:spMk id="3" creationId="{EF4FD456-6A5B-A55F-7CE3-5A9253A7B865}"/>
          </ac:spMkLst>
        </pc:spChg>
        <pc:spChg chg="del">
          <ac:chgData name="Célia CAUQUIL-TELLECHEA" userId="2387bea1-3ed3-4c49-b689-f02595d822cb" providerId="ADAL" clId="{79D44893-2479-4103-BABC-37BF0B4E2B07}" dt="2023-03-08T14:47:09.471" v="17" actId="478"/>
          <ac:spMkLst>
            <pc:docMk/>
            <pc:sldMk cId="3301685709" sldId="284"/>
            <ac:spMk id="4" creationId="{DF30AA9F-943F-5ECD-7F4C-919427276F2C}"/>
          </ac:spMkLst>
        </pc:spChg>
        <pc:spChg chg="add mod">
          <ac:chgData name="Célia CAUQUIL-TELLECHEA" userId="2387bea1-3ed3-4c49-b689-f02595d822cb" providerId="ADAL" clId="{79D44893-2479-4103-BABC-37BF0B4E2B07}" dt="2023-03-08T14:47:22.365" v="21" actId="1076"/>
          <ac:spMkLst>
            <pc:docMk/>
            <pc:sldMk cId="3301685709" sldId="284"/>
            <ac:spMk id="8" creationId="{4271E058-8221-269A-7343-38ED6AFE6D26}"/>
          </ac:spMkLst>
        </pc:spChg>
        <pc:spChg chg="add del mod">
          <ac:chgData name="Célia CAUQUIL-TELLECHEA" userId="2387bea1-3ed3-4c49-b689-f02595d822cb" providerId="ADAL" clId="{79D44893-2479-4103-BABC-37BF0B4E2B07}" dt="2023-03-08T14:47:26.579" v="22" actId="478"/>
          <ac:spMkLst>
            <pc:docMk/>
            <pc:sldMk cId="3301685709" sldId="284"/>
            <ac:spMk id="10" creationId="{65BBAF48-894D-45F1-B2DB-D5F98DD3BF48}"/>
          </ac:spMkLst>
        </pc:spChg>
        <pc:picChg chg="add del mod">
          <ac:chgData name="Célia CAUQUIL-TELLECHEA" userId="2387bea1-3ed3-4c49-b689-f02595d822cb" providerId="ADAL" clId="{79D44893-2479-4103-BABC-37BF0B4E2B07}" dt="2023-03-08T14:54:56.659" v="87" actId="21"/>
          <ac:picMkLst>
            <pc:docMk/>
            <pc:sldMk cId="3301685709" sldId="284"/>
            <ac:picMk id="11" creationId="{DF1EF0DF-6D9A-B7C8-F8BC-0DEB28A4A846}"/>
          </ac:picMkLst>
        </pc:picChg>
      </pc:sldChg>
      <pc:sldChg chg="modSp mod">
        <pc:chgData name="Célia CAUQUIL-TELLECHEA" userId="2387bea1-3ed3-4c49-b689-f02595d822cb" providerId="ADAL" clId="{79D44893-2479-4103-BABC-37BF0B4E2B07}" dt="2023-03-08T16:43:20.758" v="719" actId="20577"/>
        <pc:sldMkLst>
          <pc:docMk/>
          <pc:sldMk cId="207745407" sldId="287"/>
        </pc:sldMkLst>
        <pc:spChg chg="mod">
          <ac:chgData name="Célia CAUQUIL-TELLECHEA" userId="2387bea1-3ed3-4c49-b689-f02595d822cb" providerId="ADAL" clId="{79D44893-2479-4103-BABC-37BF0B4E2B07}" dt="2023-03-08T16:43:20.758" v="719" actId="20577"/>
          <ac:spMkLst>
            <pc:docMk/>
            <pc:sldMk cId="207745407" sldId="287"/>
            <ac:spMk id="4" creationId="{D285B598-96EE-CA97-DE0B-07CF40B5331B}"/>
          </ac:spMkLst>
        </pc:spChg>
        <pc:spChg chg="mod">
          <ac:chgData name="Célia CAUQUIL-TELLECHEA" userId="2387bea1-3ed3-4c49-b689-f02595d822cb" providerId="ADAL" clId="{79D44893-2479-4103-BABC-37BF0B4E2B07}" dt="2023-03-08T15:20:46.777" v="688" actId="1076"/>
          <ac:spMkLst>
            <pc:docMk/>
            <pc:sldMk cId="207745407" sldId="287"/>
            <ac:spMk id="8" creationId="{5381A753-E3E8-F9E2-9912-2C823ED5DC90}"/>
          </ac:spMkLst>
        </pc:spChg>
      </pc:sldChg>
      <pc:sldChg chg="addSp modSp mod ord modAnim">
        <pc:chgData name="Célia CAUQUIL-TELLECHEA" userId="2387bea1-3ed3-4c49-b689-f02595d822cb" providerId="ADAL" clId="{79D44893-2479-4103-BABC-37BF0B4E2B07}" dt="2023-03-09T09:26:31.577" v="5820" actId="1076"/>
        <pc:sldMkLst>
          <pc:docMk/>
          <pc:sldMk cId="133281363" sldId="288"/>
        </pc:sldMkLst>
        <pc:spChg chg="mod">
          <ac:chgData name="Célia CAUQUIL-TELLECHEA" userId="2387bea1-3ed3-4c49-b689-f02595d822cb" providerId="ADAL" clId="{79D44893-2479-4103-BABC-37BF0B4E2B07}" dt="2023-03-08T15:22:25.289" v="699"/>
          <ac:spMkLst>
            <pc:docMk/>
            <pc:sldMk cId="133281363" sldId="288"/>
            <ac:spMk id="2" creationId="{B6DFF1C6-038F-A4BE-CC60-54BAF8D4E217}"/>
          </ac:spMkLst>
        </pc:spChg>
        <pc:spChg chg="mod">
          <ac:chgData name="Célia CAUQUIL-TELLECHEA" userId="2387bea1-3ed3-4c49-b689-f02595d822cb" providerId="ADAL" clId="{79D44893-2479-4103-BABC-37BF0B4E2B07}" dt="2023-03-08T15:22:30.569" v="711" actId="20577"/>
          <ac:spMkLst>
            <pc:docMk/>
            <pc:sldMk cId="133281363" sldId="288"/>
            <ac:spMk id="3" creationId="{CF2F43F1-6FA2-BDCB-D920-B80632887071}"/>
          </ac:spMkLst>
        </pc:spChg>
        <pc:spChg chg="mod">
          <ac:chgData name="Célia CAUQUIL-TELLECHEA" userId="2387bea1-3ed3-4c49-b689-f02595d822cb" providerId="ADAL" clId="{79D44893-2479-4103-BABC-37BF0B4E2B07}" dt="2023-03-09T09:25:36.915" v="5816" actId="20577"/>
          <ac:spMkLst>
            <pc:docMk/>
            <pc:sldMk cId="133281363" sldId="288"/>
            <ac:spMk id="4" creationId="{FFECF65E-120E-CA21-F136-C6B851C6A4BE}"/>
          </ac:spMkLst>
        </pc:spChg>
        <pc:spChg chg="mod">
          <ac:chgData name="Célia CAUQUIL-TELLECHEA" userId="2387bea1-3ed3-4c49-b689-f02595d822cb" providerId="ADAL" clId="{79D44893-2479-4103-BABC-37BF0B4E2B07}" dt="2023-03-09T09:16:08.264" v="5793" actId="20577"/>
          <ac:spMkLst>
            <pc:docMk/>
            <pc:sldMk cId="133281363" sldId="288"/>
            <ac:spMk id="6" creationId="{E12F5C9A-3C5E-13FA-3289-CA1D93C0A037}"/>
          </ac:spMkLst>
        </pc:spChg>
        <pc:spChg chg="mod">
          <ac:chgData name="Célia CAUQUIL-TELLECHEA" userId="2387bea1-3ed3-4c49-b689-f02595d822cb" providerId="ADAL" clId="{79D44893-2479-4103-BABC-37BF0B4E2B07}" dt="2023-03-08T15:22:15.120" v="698" actId="20577"/>
          <ac:spMkLst>
            <pc:docMk/>
            <pc:sldMk cId="133281363" sldId="288"/>
            <ac:spMk id="7" creationId="{4864D79E-E463-F8CD-887E-A4B18C785666}"/>
          </ac:spMkLst>
        </pc:spChg>
        <pc:picChg chg="add mod">
          <ac:chgData name="Célia CAUQUIL-TELLECHEA" userId="2387bea1-3ed3-4c49-b689-f02595d822cb" providerId="ADAL" clId="{79D44893-2479-4103-BABC-37BF0B4E2B07}" dt="2023-03-09T09:16:29.701" v="5796" actId="14100"/>
          <ac:picMkLst>
            <pc:docMk/>
            <pc:sldMk cId="133281363" sldId="288"/>
            <ac:picMk id="5" creationId="{CAF7585E-611C-0DF5-B086-610B9C769E89}"/>
          </ac:picMkLst>
        </pc:picChg>
        <pc:picChg chg="add mod">
          <ac:chgData name="Célia CAUQUIL-TELLECHEA" userId="2387bea1-3ed3-4c49-b689-f02595d822cb" providerId="ADAL" clId="{79D44893-2479-4103-BABC-37BF0B4E2B07}" dt="2023-03-09T09:26:31.577" v="5820" actId="1076"/>
          <ac:picMkLst>
            <pc:docMk/>
            <pc:sldMk cId="133281363" sldId="288"/>
            <ac:picMk id="8" creationId="{FB8C1F8E-AA7C-08FC-5561-FC9DB8CA8546}"/>
          </ac:picMkLst>
        </pc:picChg>
      </pc:sldChg>
      <pc:sldChg chg="del">
        <pc:chgData name="Célia CAUQUIL-TELLECHEA" userId="2387bea1-3ed3-4c49-b689-f02595d822cb" providerId="ADAL" clId="{79D44893-2479-4103-BABC-37BF0B4E2B07}" dt="2023-03-08T16:50:30.186" v="1321" actId="2696"/>
        <pc:sldMkLst>
          <pc:docMk/>
          <pc:sldMk cId="2417045598" sldId="289"/>
        </pc:sldMkLst>
      </pc:sldChg>
      <pc:sldChg chg="del">
        <pc:chgData name="Célia CAUQUIL-TELLECHEA" userId="2387bea1-3ed3-4c49-b689-f02595d822cb" providerId="ADAL" clId="{79D44893-2479-4103-BABC-37BF0B4E2B07}" dt="2023-03-08T16:50:33.230" v="1322" actId="2696"/>
        <pc:sldMkLst>
          <pc:docMk/>
          <pc:sldMk cId="568715113" sldId="290"/>
        </pc:sldMkLst>
      </pc:sldChg>
      <pc:sldChg chg="del">
        <pc:chgData name="Célia CAUQUIL-TELLECHEA" userId="2387bea1-3ed3-4c49-b689-f02595d822cb" providerId="ADAL" clId="{79D44893-2479-4103-BABC-37BF0B4E2B07}" dt="2023-03-08T16:50:35.646" v="1323" actId="2696"/>
        <pc:sldMkLst>
          <pc:docMk/>
          <pc:sldMk cId="372379404" sldId="292"/>
        </pc:sldMkLst>
      </pc:sldChg>
      <pc:sldChg chg="del">
        <pc:chgData name="Célia CAUQUIL-TELLECHEA" userId="2387bea1-3ed3-4c49-b689-f02595d822cb" providerId="ADAL" clId="{79D44893-2479-4103-BABC-37BF0B4E2B07}" dt="2023-03-08T17:40:06.101" v="4728" actId="2696"/>
        <pc:sldMkLst>
          <pc:docMk/>
          <pc:sldMk cId="1439476903" sldId="293"/>
        </pc:sldMkLst>
      </pc:sldChg>
      <pc:sldChg chg="del">
        <pc:chgData name="Célia CAUQUIL-TELLECHEA" userId="2387bea1-3ed3-4c49-b689-f02595d822cb" providerId="ADAL" clId="{79D44893-2479-4103-BABC-37BF0B4E2B07}" dt="2023-03-08T17:29:34.281" v="4364" actId="2696"/>
        <pc:sldMkLst>
          <pc:docMk/>
          <pc:sldMk cId="2224206417" sldId="295"/>
        </pc:sldMkLst>
      </pc:sldChg>
      <pc:sldChg chg="del">
        <pc:chgData name="Célia CAUQUIL-TELLECHEA" userId="2387bea1-3ed3-4c49-b689-f02595d822cb" providerId="ADAL" clId="{79D44893-2479-4103-BABC-37BF0B4E2B07}" dt="2023-03-08T16:52:09.841" v="1325" actId="2696"/>
        <pc:sldMkLst>
          <pc:docMk/>
          <pc:sldMk cId="1526067981" sldId="298"/>
        </pc:sldMkLst>
      </pc:sldChg>
      <pc:sldChg chg="del">
        <pc:chgData name="Célia CAUQUIL-TELLECHEA" userId="2387bea1-3ed3-4c49-b689-f02595d822cb" providerId="ADAL" clId="{79D44893-2479-4103-BABC-37BF0B4E2B07}" dt="2023-03-08T17:41:35.535" v="4746" actId="2696"/>
        <pc:sldMkLst>
          <pc:docMk/>
          <pc:sldMk cId="3638434856" sldId="299"/>
        </pc:sldMkLst>
      </pc:sldChg>
      <pc:sldChg chg="modSp mod">
        <pc:chgData name="Célia CAUQUIL-TELLECHEA" userId="2387bea1-3ed3-4c49-b689-f02595d822cb" providerId="ADAL" clId="{79D44893-2479-4103-BABC-37BF0B4E2B07}" dt="2023-03-09T08:48:32.346" v="5787" actId="20577"/>
        <pc:sldMkLst>
          <pc:docMk/>
          <pc:sldMk cId="3774840329" sldId="301"/>
        </pc:sldMkLst>
        <pc:spChg chg="mod">
          <ac:chgData name="Célia CAUQUIL-TELLECHEA" userId="2387bea1-3ed3-4c49-b689-f02595d822cb" providerId="ADAL" clId="{79D44893-2479-4103-BABC-37BF0B4E2B07}" dt="2023-03-09T08:48:32.346" v="5787" actId="20577"/>
          <ac:spMkLst>
            <pc:docMk/>
            <pc:sldMk cId="3774840329" sldId="301"/>
            <ac:spMk id="2" creationId="{06BE7FB7-147F-261E-D421-D814CA2FE5D1}"/>
          </ac:spMkLst>
        </pc:spChg>
        <pc:spChg chg="mod">
          <ac:chgData name="Célia CAUQUIL-TELLECHEA" userId="2387bea1-3ed3-4c49-b689-f02595d822cb" providerId="ADAL" clId="{79D44893-2479-4103-BABC-37BF0B4E2B07}" dt="2023-03-09T08:48:14.143" v="5736"/>
          <ac:spMkLst>
            <pc:docMk/>
            <pc:sldMk cId="3774840329" sldId="301"/>
            <ac:spMk id="3" creationId="{A4BBD0E7-BB8D-8A2B-34B7-DC8B5BE25C6A}"/>
          </ac:spMkLst>
        </pc:spChg>
        <pc:spChg chg="mod">
          <ac:chgData name="Célia CAUQUIL-TELLECHEA" userId="2387bea1-3ed3-4c49-b689-f02595d822cb" providerId="ADAL" clId="{79D44893-2479-4103-BABC-37BF0B4E2B07}" dt="2023-03-08T17:59:46.380" v="5186" actId="20577"/>
          <ac:spMkLst>
            <pc:docMk/>
            <pc:sldMk cId="3774840329" sldId="301"/>
            <ac:spMk id="4" creationId="{974CB8ED-B1B2-C25B-8EE3-058B36DBFD2E}"/>
          </ac:spMkLst>
        </pc:spChg>
      </pc:sldChg>
      <pc:sldChg chg="del">
        <pc:chgData name="Célia CAUQUIL-TELLECHEA" userId="2387bea1-3ed3-4c49-b689-f02595d822cb" providerId="ADAL" clId="{79D44893-2479-4103-BABC-37BF0B4E2B07}" dt="2023-03-08T16:43:43.001" v="720" actId="2696"/>
        <pc:sldMkLst>
          <pc:docMk/>
          <pc:sldMk cId="2593217039" sldId="304"/>
        </pc:sldMkLst>
      </pc:sldChg>
      <pc:sldChg chg="addSp delSp modSp add mod">
        <pc:chgData name="Célia CAUQUIL-TELLECHEA" userId="2387bea1-3ed3-4c49-b689-f02595d822cb" providerId="ADAL" clId="{79D44893-2479-4103-BABC-37BF0B4E2B07}" dt="2023-03-08T15:19:31.832" v="673" actId="20577"/>
        <pc:sldMkLst>
          <pc:docMk/>
          <pc:sldMk cId="3715330225" sldId="305"/>
        </pc:sldMkLst>
        <pc:spChg chg="mod">
          <ac:chgData name="Célia CAUQUIL-TELLECHEA" userId="2387bea1-3ed3-4c49-b689-f02595d822cb" providerId="ADAL" clId="{79D44893-2479-4103-BABC-37BF0B4E2B07}" dt="2023-03-08T15:00:55.589" v="255" actId="20577"/>
          <ac:spMkLst>
            <pc:docMk/>
            <pc:sldMk cId="3715330225" sldId="305"/>
            <ac:spMk id="2" creationId="{137942BB-5A8E-B44F-6DBD-E3C45577C098}"/>
          </ac:spMkLst>
        </pc:spChg>
        <pc:spChg chg="add mod">
          <ac:chgData name="Célia CAUQUIL-TELLECHEA" userId="2387bea1-3ed3-4c49-b689-f02595d822cb" providerId="ADAL" clId="{79D44893-2479-4103-BABC-37BF0B4E2B07}" dt="2023-03-08T15:19:31.832" v="673" actId="20577"/>
          <ac:spMkLst>
            <pc:docMk/>
            <pc:sldMk cId="3715330225" sldId="305"/>
            <ac:spMk id="3" creationId="{335E463C-BB50-5BE3-5EAC-D8864349C951}"/>
          </ac:spMkLst>
        </pc:spChg>
        <pc:picChg chg="del">
          <ac:chgData name="Célia CAUQUIL-TELLECHEA" userId="2387bea1-3ed3-4c49-b689-f02595d822cb" providerId="ADAL" clId="{79D44893-2479-4103-BABC-37BF0B4E2B07}" dt="2023-03-08T15:00:57.783" v="256" actId="478"/>
          <ac:picMkLst>
            <pc:docMk/>
            <pc:sldMk cId="3715330225" sldId="305"/>
            <ac:picMk id="4" creationId="{914273D0-D664-E4F9-3E72-D6963F9130F6}"/>
          </ac:picMkLst>
        </pc:picChg>
        <pc:picChg chg="del">
          <ac:chgData name="Célia CAUQUIL-TELLECHEA" userId="2387bea1-3ed3-4c49-b689-f02595d822cb" providerId="ADAL" clId="{79D44893-2479-4103-BABC-37BF0B4E2B07}" dt="2023-03-08T15:00:59.344" v="257" actId="478"/>
          <ac:picMkLst>
            <pc:docMk/>
            <pc:sldMk cId="3715330225" sldId="305"/>
            <ac:picMk id="7" creationId="{074C70C8-AEC9-5E90-DD98-5B73BECDDEC4}"/>
          </ac:picMkLst>
        </pc:picChg>
        <pc:picChg chg="mod">
          <ac:chgData name="Célia CAUQUIL-TELLECHEA" userId="2387bea1-3ed3-4c49-b689-f02595d822cb" providerId="ADAL" clId="{79D44893-2479-4103-BABC-37BF0B4E2B07}" dt="2023-03-08T15:19:15.824" v="671" actId="1076"/>
          <ac:picMkLst>
            <pc:docMk/>
            <pc:sldMk cId="3715330225" sldId="305"/>
            <ac:picMk id="11" creationId="{BE62EDCC-2495-6A2D-10C5-AD433B6F6C52}"/>
          </ac:picMkLst>
        </pc:picChg>
      </pc:sldChg>
      <pc:sldChg chg="add del">
        <pc:chgData name="Célia CAUQUIL-TELLECHEA" userId="2387bea1-3ed3-4c49-b689-f02595d822cb" providerId="ADAL" clId="{79D44893-2479-4103-BABC-37BF0B4E2B07}" dt="2023-03-08T15:22:08.055" v="696" actId="47"/>
        <pc:sldMkLst>
          <pc:docMk/>
          <pc:sldMk cId="1421579338" sldId="306"/>
        </pc:sldMkLst>
      </pc:sldChg>
      <pc:sldChg chg="modSp add mod">
        <pc:chgData name="Célia CAUQUIL-TELLECHEA" userId="2387bea1-3ed3-4c49-b689-f02595d822cb" providerId="ADAL" clId="{79D44893-2479-4103-BABC-37BF0B4E2B07}" dt="2023-03-30T14:22:05.403" v="5997" actId="20577"/>
        <pc:sldMkLst>
          <pc:docMk/>
          <pc:sldMk cId="4174111762" sldId="307"/>
        </pc:sldMkLst>
        <pc:spChg chg="mod">
          <ac:chgData name="Célia CAUQUIL-TELLECHEA" userId="2387bea1-3ed3-4c49-b689-f02595d822cb" providerId="ADAL" clId="{79D44893-2479-4103-BABC-37BF0B4E2B07}" dt="2023-03-08T16:45:52.953" v="800" actId="6549"/>
          <ac:spMkLst>
            <pc:docMk/>
            <pc:sldMk cId="4174111762" sldId="307"/>
            <ac:spMk id="3" creationId="{CF2F43F1-6FA2-BDCB-D920-B80632887071}"/>
          </ac:spMkLst>
        </pc:spChg>
        <pc:spChg chg="mod">
          <ac:chgData name="Célia CAUQUIL-TELLECHEA" userId="2387bea1-3ed3-4c49-b689-f02595d822cb" providerId="ADAL" clId="{79D44893-2479-4103-BABC-37BF0B4E2B07}" dt="2023-03-08T16:49:48.933" v="1320" actId="20577"/>
          <ac:spMkLst>
            <pc:docMk/>
            <pc:sldMk cId="4174111762" sldId="307"/>
            <ac:spMk id="4" creationId="{FFECF65E-120E-CA21-F136-C6B851C6A4BE}"/>
          </ac:spMkLst>
        </pc:spChg>
        <pc:spChg chg="mod">
          <ac:chgData name="Célia CAUQUIL-TELLECHEA" userId="2387bea1-3ed3-4c49-b689-f02595d822cb" providerId="ADAL" clId="{79D44893-2479-4103-BABC-37BF0B4E2B07}" dt="2023-03-30T14:22:05.403" v="5997" actId="20577"/>
          <ac:spMkLst>
            <pc:docMk/>
            <pc:sldMk cId="4174111762" sldId="307"/>
            <ac:spMk id="6" creationId="{E12F5C9A-3C5E-13FA-3289-CA1D93C0A037}"/>
          </ac:spMkLst>
        </pc:spChg>
      </pc:sldChg>
      <pc:sldChg chg="addSp modSp add mod">
        <pc:chgData name="Célia CAUQUIL-TELLECHEA" userId="2387bea1-3ed3-4c49-b689-f02595d822cb" providerId="ADAL" clId="{79D44893-2479-4103-BABC-37BF0B4E2B07}" dt="2023-03-08T17:52:16.200" v="5141" actId="20577"/>
        <pc:sldMkLst>
          <pc:docMk/>
          <pc:sldMk cId="211093299" sldId="308"/>
        </pc:sldMkLst>
        <pc:spChg chg="mod">
          <ac:chgData name="Célia CAUQUIL-TELLECHEA" userId="2387bea1-3ed3-4c49-b689-f02595d822cb" providerId="ADAL" clId="{79D44893-2479-4103-BABC-37BF0B4E2B07}" dt="2023-03-08T16:57:41.942" v="2021" actId="1076"/>
          <ac:spMkLst>
            <pc:docMk/>
            <pc:sldMk cId="211093299" sldId="308"/>
            <ac:spMk id="3" creationId="{CF2F43F1-6FA2-BDCB-D920-B80632887071}"/>
          </ac:spMkLst>
        </pc:spChg>
        <pc:spChg chg="mod">
          <ac:chgData name="Célia CAUQUIL-TELLECHEA" userId="2387bea1-3ed3-4c49-b689-f02595d822cb" providerId="ADAL" clId="{79D44893-2479-4103-BABC-37BF0B4E2B07}" dt="2023-03-08T17:51:34.832" v="5128" actId="403"/>
          <ac:spMkLst>
            <pc:docMk/>
            <pc:sldMk cId="211093299" sldId="308"/>
            <ac:spMk id="4" creationId="{FFECF65E-120E-CA21-F136-C6B851C6A4BE}"/>
          </ac:spMkLst>
        </pc:spChg>
        <pc:spChg chg="add mod">
          <ac:chgData name="Célia CAUQUIL-TELLECHEA" userId="2387bea1-3ed3-4c49-b689-f02595d822cb" providerId="ADAL" clId="{79D44893-2479-4103-BABC-37BF0B4E2B07}" dt="2023-03-08T17:52:16.200" v="5141" actId="20577"/>
          <ac:spMkLst>
            <pc:docMk/>
            <pc:sldMk cId="211093299" sldId="308"/>
            <ac:spMk id="5" creationId="{0B2D9B19-A504-60D7-ADBD-3EEB74005C94}"/>
          </ac:spMkLst>
        </pc:spChg>
        <pc:spChg chg="mod">
          <ac:chgData name="Célia CAUQUIL-TELLECHEA" userId="2387bea1-3ed3-4c49-b689-f02595d822cb" providerId="ADAL" clId="{79D44893-2479-4103-BABC-37BF0B4E2B07}" dt="2023-03-08T17:52:06.354" v="5138" actId="20577"/>
          <ac:spMkLst>
            <pc:docMk/>
            <pc:sldMk cId="211093299" sldId="308"/>
            <ac:spMk id="6" creationId="{E12F5C9A-3C5E-13FA-3289-CA1D93C0A037}"/>
          </ac:spMkLst>
        </pc:spChg>
      </pc:sldChg>
      <pc:sldChg chg="delSp modSp add mod">
        <pc:chgData name="Célia CAUQUIL-TELLECHEA" userId="2387bea1-3ed3-4c49-b689-f02595d822cb" providerId="ADAL" clId="{79D44893-2479-4103-BABC-37BF0B4E2B07}" dt="2023-03-08T17:09:05.816" v="3208" actId="20577"/>
        <pc:sldMkLst>
          <pc:docMk/>
          <pc:sldMk cId="1332614281" sldId="309"/>
        </pc:sldMkLst>
        <pc:spChg chg="mod">
          <ac:chgData name="Célia CAUQUIL-TELLECHEA" userId="2387bea1-3ed3-4c49-b689-f02595d822cb" providerId="ADAL" clId="{79D44893-2479-4103-BABC-37BF0B4E2B07}" dt="2023-03-08T17:03:31.972" v="2641" actId="20577"/>
          <ac:spMkLst>
            <pc:docMk/>
            <pc:sldMk cId="1332614281" sldId="309"/>
            <ac:spMk id="3" creationId="{CF2F43F1-6FA2-BDCB-D920-B80632887071}"/>
          </ac:spMkLst>
        </pc:spChg>
        <pc:spChg chg="mod">
          <ac:chgData name="Célia CAUQUIL-TELLECHEA" userId="2387bea1-3ed3-4c49-b689-f02595d822cb" providerId="ADAL" clId="{79D44893-2479-4103-BABC-37BF0B4E2B07}" dt="2023-03-08T17:07:02.065" v="3016" actId="20577"/>
          <ac:spMkLst>
            <pc:docMk/>
            <pc:sldMk cId="1332614281" sldId="309"/>
            <ac:spMk id="4" creationId="{FFECF65E-120E-CA21-F136-C6B851C6A4BE}"/>
          </ac:spMkLst>
        </pc:spChg>
        <pc:spChg chg="del">
          <ac:chgData name="Célia CAUQUIL-TELLECHEA" userId="2387bea1-3ed3-4c49-b689-f02595d822cb" providerId="ADAL" clId="{79D44893-2479-4103-BABC-37BF0B4E2B07}" dt="2023-03-08T17:03:36.674" v="2642" actId="478"/>
          <ac:spMkLst>
            <pc:docMk/>
            <pc:sldMk cId="1332614281" sldId="309"/>
            <ac:spMk id="5" creationId="{0B2D9B19-A504-60D7-ADBD-3EEB74005C94}"/>
          </ac:spMkLst>
        </pc:spChg>
        <pc:spChg chg="mod">
          <ac:chgData name="Célia CAUQUIL-TELLECHEA" userId="2387bea1-3ed3-4c49-b689-f02595d822cb" providerId="ADAL" clId="{79D44893-2479-4103-BABC-37BF0B4E2B07}" dt="2023-03-08T17:09:05.816" v="3208" actId="20577"/>
          <ac:spMkLst>
            <pc:docMk/>
            <pc:sldMk cId="1332614281" sldId="309"/>
            <ac:spMk id="6" creationId="{E12F5C9A-3C5E-13FA-3289-CA1D93C0A037}"/>
          </ac:spMkLst>
        </pc:spChg>
      </pc:sldChg>
      <pc:sldChg chg="modSp add mod">
        <pc:chgData name="Célia CAUQUIL-TELLECHEA" userId="2387bea1-3ed3-4c49-b689-f02595d822cb" providerId="ADAL" clId="{79D44893-2479-4103-BABC-37BF0B4E2B07}" dt="2023-03-27T07:50:04.003" v="5976" actId="20577"/>
        <pc:sldMkLst>
          <pc:docMk/>
          <pc:sldMk cId="4036890190" sldId="310"/>
        </pc:sldMkLst>
        <pc:spChg chg="mod">
          <ac:chgData name="Célia CAUQUIL-TELLECHEA" userId="2387bea1-3ed3-4c49-b689-f02595d822cb" providerId="ADAL" clId="{79D44893-2479-4103-BABC-37BF0B4E2B07}" dt="2023-03-08T17:09:59.956" v="3233" actId="20577"/>
          <ac:spMkLst>
            <pc:docMk/>
            <pc:sldMk cId="4036890190" sldId="310"/>
            <ac:spMk id="3" creationId="{CF2F43F1-6FA2-BDCB-D920-B80632887071}"/>
          </ac:spMkLst>
        </pc:spChg>
        <pc:spChg chg="mod">
          <ac:chgData name="Célia CAUQUIL-TELLECHEA" userId="2387bea1-3ed3-4c49-b689-f02595d822cb" providerId="ADAL" clId="{79D44893-2479-4103-BABC-37BF0B4E2B07}" dt="2023-03-08T17:58:36.278" v="5179" actId="27636"/>
          <ac:spMkLst>
            <pc:docMk/>
            <pc:sldMk cId="4036890190" sldId="310"/>
            <ac:spMk id="4" creationId="{FFECF65E-120E-CA21-F136-C6B851C6A4BE}"/>
          </ac:spMkLst>
        </pc:spChg>
        <pc:spChg chg="mod">
          <ac:chgData name="Célia CAUQUIL-TELLECHEA" userId="2387bea1-3ed3-4c49-b689-f02595d822cb" providerId="ADAL" clId="{79D44893-2479-4103-BABC-37BF0B4E2B07}" dt="2023-03-27T07:50:04.003" v="5976" actId="20577"/>
          <ac:spMkLst>
            <pc:docMk/>
            <pc:sldMk cId="4036890190" sldId="310"/>
            <ac:spMk id="6" creationId="{E12F5C9A-3C5E-13FA-3289-CA1D93C0A037}"/>
          </ac:spMkLst>
        </pc:spChg>
      </pc:sldChg>
      <pc:sldChg chg="addSp modSp add mod">
        <pc:chgData name="Célia CAUQUIL-TELLECHEA" userId="2387bea1-3ed3-4c49-b689-f02595d822cb" providerId="ADAL" clId="{79D44893-2479-4103-BABC-37BF0B4E2B07}" dt="2023-03-31T11:01:10.003" v="6003" actId="1076"/>
        <pc:sldMkLst>
          <pc:docMk/>
          <pc:sldMk cId="2452603058" sldId="311"/>
        </pc:sldMkLst>
        <pc:spChg chg="mod">
          <ac:chgData name="Célia CAUQUIL-TELLECHEA" userId="2387bea1-3ed3-4c49-b689-f02595d822cb" providerId="ADAL" clId="{79D44893-2479-4103-BABC-37BF0B4E2B07}" dt="2023-03-09T09:29:44.129" v="5875" actId="1076"/>
          <ac:spMkLst>
            <pc:docMk/>
            <pc:sldMk cId="2452603058" sldId="311"/>
            <ac:spMk id="4" creationId="{FFECF65E-120E-CA21-F136-C6B851C6A4BE}"/>
          </ac:spMkLst>
        </pc:spChg>
        <pc:spChg chg="add mod">
          <ac:chgData name="Célia CAUQUIL-TELLECHEA" userId="2387bea1-3ed3-4c49-b689-f02595d822cb" providerId="ADAL" clId="{79D44893-2479-4103-BABC-37BF0B4E2B07}" dt="2023-03-09T09:29:46.662" v="5876" actId="1076"/>
          <ac:spMkLst>
            <pc:docMk/>
            <pc:sldMk cId="2452603058" sldId="311"/>
            <ac:spMk id="5" creationId="{D3C80EEA-9B27-FCCD-C0F9-9EA924339150}"/>
          </ac:spMkLst>
        </pc:spChg>
        <pc:spChg chg="mod">
          <ac:chgData name="Célia CAUQUIL-TELLECHEA" userId="2387bea1-3ed3-4c49-b689-f02595d822cb" providerId="ADAL" clId="{79D44893-2479-4103-BABC-37BF0B4E2B07}" dt="2023-03-08T17:39:19.994" v="4689" actId="20577"/>
          <ac:spMkLst>
            <pc:docMk/>
            <pc:sldMk cId="2452603058" sldId="311"/>
            <ac:spMk id="6" creationId="{E12F5C9A-3C5E-13FA-3289-CA1D93C0A037}"/>
          </ac:spMkLst>
        </pc:spChg>
        <pc:picChg chg="add mod">
          <ac:chgData name="Célia CAUQUIL-TELLECHEA" userId="2387bea1-3ed3-4c49-b689-f02595d822cb" providerId="ADAL" clId="{79D44893-2479-4103-BABC-37BF0B4E2B07}" dt="2023-03-09T09:29:57.634" v="5877" actId="1076"/>
          <ac:picMkLst>
            <pc:docMk/>
            <pc:sldMk cId="2452603058" sldId="311"/>
            <ac:picMk id="8" creationId="{8270524D-8324-62C8-72F5-47AA89DD832F}"/>
          </ac:picMkLst>
        </pc:picChg>
        <pc:picChg chg="add mod">
          <ac:chgData name="Célia CAUQUIL-TELLECHEA" userId="2387bea1-3ed3-4c49-b689-f02595d822cb" providerId="ADAL" clId="{79D44893-2479-4103-BABC-37BF0B4E2B07}" dt="2023-03-31T11:01:10.003" v="6003" actId="1076"/>
          <ac:picMkLst>
            <pc:docMk/>
            <pc:sldMk cId="2452603058" sldId="311"/>
            <ac:picMk id="9" creationId="{61592DFA-14A5-645D-7636-AEAA2482D2C2}"/>
          </ac:picMkLst>
        </pc:picChg>
      </pc:sldChg>
      <pc:sldMasterChg chg="delSldLayout">
        <pc:chgData name="Célia CAUQUIL-TELLECHEA" userId="2387bea1-3ed3-4c49-b689-f02595d822cb" providerId="ADAL" clId="{79D44893-2479-4103-BABC-37BF0B4E2B07}" dt="2023-03-08T16:43:47.611" v="721" actId="2696"/>
        <pc:sldMasterMkLst>
          <pc:docMk/>
          <pc:sldMasterMk cId="701373445" sldId="2147483661"/>
        </pc:sldMasterMkLst>
        <pc:sldLayoutChg chg="del">
          <pc:chgData name="Célia CAUQUIL-TELLECHEA" userId="2387bea1-3ed3-4c49-b689-f02595d822cb" providerId="ADAL" clId="{79D44893-2479-4103-BABC-37BF0B4E2B07}" dt="2023-03-08T16:43:43.001" v="720" actId="2696"/>
          <pc:sldLayoutMkLst>
            <pc:docMk/>
            <pc:sldMasterMk cId="701373445" sldId="2147483661"/>
            <pc:sldLayoutMk cId="4034520104" sldId="2147483681"/>
          </pc:sldLayoutMkLst>
        </pc:sldLayoutChg>
        <pc:sldLayoutChg chg="del">
          <pc:chgData name="Célia CAUQUIL-TELLECHEA" userId="2387bea1-3ed3-4c49-b689-f02595d822cb" providerId="ADAL" clId="{79D44893-2479-4103-BABC-37BF0B4E2B07}" dt="2023-03-08T16:43:47.611" v="721" actId="2696"/>
          <pc:sldLayoutMkLst>
            <pc:docMk/>
            <pc:sldMasterMk cId="701373445" sldId="2147483661"/>
            <pc:sldLayoutMk cId="4207953366" sldId="2147483682"/>
          </pc:sldLayoutMkLst>
        </pc:sldLayoutChg>
      </pc:sldMasterChg>
    </pc:docChg>
  </pc:docChgLst>
  <pc:docChgLst>
    <pc:chgData name="Célia CAUQUIL-TELLECHEA" userId="2387bea1-3ed3-4c49-b689-f02595d822cb" providerId="ADAL" clId="{288139BE-45AE-4DA4-956B-B7D41EDD18FF}"/>
    <pc:docChg chg="undo custSel modSld">
      <pc:chgData name="Célia CAUQUIL-TELLECHEA" userId="2387bea1-3ed3-4c49-b689-f02595d822cb" providerId="ADAL" clId="{288139BE-45AE-4DA4-956B-B7D41EDD18FF}" dt="2023-09-07T14:49:32.643" v="61" actId="20577"/>
      <pc:docMkLst>
        <pc:docMk/>
      </pc:docMkLst>
      <pc:sldChg chg="modSp mod">
        <pc:chgData name="Célia CAUQUIL-TELLECHEA" userId="2387bea1-3ed3-4c49-b689-f02595d822cb" providerId="ADAL" clId="{288139BE-45AE-4DA4-956B-B7D41EDD18FF}" dt="2023-09-07T14:49:32.643" v="61" actId="20577"/>
        <pc:sldMkLst>
          <pc:docMk/>
          <pc:sldMk cId="818207062" sldId="256"/>
        </pc:sldMkLst>
        <pc:spChg chg="mod">
          <ac:chgData name="Célia CAUQUIL-TELLECHEA" userId="2387bea1-3ed3-4c49-b689-f02595d822cb" providerId="ADAL" clId="{288139BE-45AE-4DA4-956B-B7D41EDD18FF}" dt="2023-09-07T14:49:32.076" v="60" actId="20577"/>
          <ac:spMkLst>
            <pc:docMk/>
            <pc:sldMk cId="818207062" sldId="256"/>
            <ac:spMk id="2" creationId="{7F6C222A-667A-EC4B-B93F-4B9049BC54D1}"/>
          </ac:spMkLst>
        </pc:spChg>
        <pc:spChg chg="mod">
          <ac:chgData name="Célia CAUQUIL-TELLECHEA" userId="2387bea1-3ed3-4c49-b689-f02595d822cb" providerId="ADAL" clId="{288139BE-45AE-4DA4-956B-B7D41EDD18FF}" dt="2023-09-07T14:49:32.643" v="61" actId="20577"/>
          <ac:spMkLst>
            <pc:docMk/>
            <pc:sldMk cId="818207062" sldId="256"/>
            <ac:spMk id="3" creationId="{77660505-BABE-B04F-9E9D-BB000126F43D}"/>
          </ac:spMkLst>
        </pc:spChg>
      </pc:sldChg>
      <pc:sldChg chg="modSp mod">
        <pc:chgData name="Célia CAUQUIL-TELLECHEA" userId="2387bea1-3ed3-4c49-b689-f02595d822cb" providerId="ADAL" clId="{288139BE-45AE-4DA4-956B-B7D41EDD18FF}" dt="2023-09-07T14:49:29.862" v="57" actId="20577"/>
        <pc:sldMkLst>
          <pc:docMk/>
          <pc:sldMk cId="1425260096" sldId="268"/>
        </pc:sldMkLst>
        <pc:spChg chg="mod">
          <ac:chgData name="Célia CAUQUIL-TELLECHEA" userId="2387bea1-3ed3-4c49-b689-f02595d822cb" providerId="ADAL" clId="{288139BE-45AE-4DA4-956B-B7D41EDD18FF}" dt="2023-09-07T14:49:29.862" v="57" actId="20577"/>
          <ac:spMkLst>
            <pc:docMk/>
            <pc:sldMk cId="1425260096" sldId="268"/>
            <ac:spMk id="2" creationId="{29BCA96F-3D16-FC5C-FF84-9D84A52B742D}"/>
          </ac:spMkLst>
        </pc:spChg>
      </pc:sldChg>
    </pc:docChg>
  </pc:docChgLst>
  <pc:docChgLst>
    <pc:chgData name="Célia CAUQUIL-TELLECHEA" userId="2387bea1-3ed3-4c49-b689-f02595d822cb" providerId="ADAL" clId="{633234E5-304B-4E57-ADAC-A3E5F489773A}"/>
    <pc:docChg chg="undo custSel addSld delSld modSld modSection">
      <pc:chgData name="Célia CAUQUIL-TELLECHEA" userId="2387bea1-3ed3-4c49-b689-f02595d822cb" providerId="ADAL" clId="{633234E5-304B-4E57-ADAC-A3E5F489773A}" dt="2023-09-13T15:35:34.571" v="1150" actId="20577"/>
      <pc:docMkLst>
        <pc:docMk/>
      </pc:docMkLst>
      <pc:sldChg chg="modSp mod">
        <pc:chgData name="Célia CAUQUIL-TELLECHEA" userId="2387bea1-3ed3-4c49-b689-f02595d822cb" providerId="ADAL" clId="{633234E5-304B-4E57-ADAC-A3E5F489773A}" dt="2023-09-13T10:33:30.520" v="60" actId="20577"/>
        <pc:sldMkLst>
          <pc:docMk/>
          <pc:sldMk cId="818207062" sldId="256"/>
        </pc:sldMkLst>
        <pc:spChg chg="mod">
          <ac:chgData name="Célia CAUQUIL-TELLECHEA" userId="2387bea1-3ed3-4c49-b689-f02595d822cb" providerId="ADAL" clId="{633234E5-304B-4E57-ADAC-A3E5F489773A}" dt="2023-09-13T10:33:30.520" v="60" actId="20577"/>
          <ac:spMkLst>
            <pc:docMk/>
            <pc:sldMk cId="818207062" sldId="256"/>
            <ac:spMk id="2" creationId="{7F6C222A-667A-EC4B-B93F-4B9049BC54D1}"/>
          </ac:spMkLst>
        </pc:spChg>
        <pc:spChg chg="mod">
          <ac:chgData name="Célia CAUQUIL-TELLECHEA" userId="2387bea1-3ed3-4c49-b689-f02595d822cb" providerId="ADAL" clId="{633234E5-304B-4E57-ADAC-A3E5F489773A}" dt="2023-09-13T10:33:26.928" v="57" actId="20577"/>
          <ac:spMkLst>
            <pc:docMk/>
            <pc:sldMk cId="818207062" sldId="256"/>
            <ac:spMk id="3" creationId="{77660505-BABE-B04F-9E9D-BB000126F43D}"/>
          </ac:spMkLst>
        </pc:spChg>
      </pc:sldChg>
      <pc:sldChg chg="modSp mod">
        <pc:chgData name="Célia CAUQUIL-TELLECHEA" userId="2387bea1-3ed3-4c49-b689-f02595d822cb" providerId="ADAL" clId="{633234E5-304B-4E57-ADAC-A3E5F489773A}" dt="2023-09-13T15:34:57.505" v="1138" actId="20577"/>
        <pc:sldMkLst>
          <pc:docMk/>
          <pc:sldMk cId="1534744836" sldId="259"/>
        </pc:sldMkLst>
        <pc:spChg chg="mod">
          <ac:chgData name="Célia CAUQUIL-TELLECHEA" userId="2387bea1-3ed3-4c49-b689-f02595d822cb" providerId="ADAL" clId="{633234E5-304B-4E57-ADAC-A3E5F489773A}" dt="2023-09-13T15:34:57.505" v="1138" actId="20577"/>
          <ac:spMkLst>
            <pc:docMk/>
            <pc:sldMk cId="1534744836" sldId="259"/>
            <ac:spMk id="5" creationId="{668E5607-1884-4EAC-EC25-627B6B2A925F}"/>
          </ac:spMkLst>
        </pc:spChg>
      </pc:sldChg>
      <pc:sldChg chg="modSp mod">
        <pc:chgData name="Célia CAUQUIL-TELLECHEA" userId="2387bea1-3ed3-4c49-b689-f02595d822cb" providerId="ADAL" clId="{633234E5-304B-4E57-ADAC-A3E5F489773A}" dt="2023-09-13T15:35:11.873" v="1142" actId="20577"/>
        <pc:sldMkLst>
          <pc:docMk/>
          <pc:sldMk cId="1308743521" sldId="282"/>
        </pc:sldMkLst>
        <pc:spChg chg="mod">
          <ac:chgData name="Célia CAUQUIL-TELLECHEA" userId="2387bea1-3ed3-4c49-b689-f02595d822cb" providerId="ADAL" clId="{633234E5-304B-4E57-ADAC-A3E5F489773A}" dt="2023-09-13T15:35:11.873" v="1142" actId="20577"/>
          <ac:spMkLst>
            <pc:docMk/>
            <pc:sldMk cId="1308743521" sldId="282"/>
            <ac:spMk id="6" creationId="{B2012771-1C00-8F7F-AE83-259421B2BFFC}"/>
          </ac:spMkLst>
        </pc:spChg>
      </pc:sldChg>
      <pc:sldChg chg="modSp mod">
        <pc:chgData name="Célia CAUQUIL-TELLECHEA" userId="2387bea1-3ed3-4c49-b689-f02595d822cb" providerId="ADAL" clId="{633234E5-304B-4E57-ADAC-A3E5F489773A}" dt="2023-09-13T15:35:05.145" v="1140" actId="20577"/>
        <pc:sldMkLst>
          <pc:docMk/>
          <pc:sldMk cId="143424798" sldId="286"/>
        </pc:sldMkLst>
        <pc:spChg chg="mod">
          <ac:chgData name="Célia CAUQUIL-TELLECHEA" userId="2387bea1-3ed3-4c49-b689-f02595d822cb" providerId="ADAL" clId="{633234E5-304B-4E57-ADAC-A3E5F489773A}" dt="2023-09-13T15:35:05.145" v="1140" actId="20577"/>
          <ac:spMkLst>
            <pc:docMk/>
            <pc:sldMk cId="143424798" sldId="286"/>
            <ac:spMk id="6" creationId="{6318A585-AF01-3B7F-42EC-39037BBED5F2}"/>
          </ac:spMkLst>
        </pc:spChg>
      </pc:sldChg>
      <pc:sldChg chg="modSp mod">
        <pc:chgData name="Célia CAUQUIL-TELLECHEA" userId="2387bea1-3ed3-4c49-b689-f02595d822cb" providerId="ADAL" clId="{633234E5-304B-4E57-ADAC-A3E5F489773A}" dt="2023-09-13T15:35:15.958" v="1144" actId="20577"/>
        <pc:sldMkLst>
          <pc:docMk/>
          <pc:sldMk cId="207745407" sldId="287"/>
        </pc:sldMkLst>
        <pc:spChg chg="mod">
          <ac:chgData name="Célia CAUQUIL-TELLECHEA" userId="2387bea1-3ed3-4c49-b689-f02595d822cb" providerId="ADAL" clId="{633234E5-304B-4E57-ADAC-A3E5F489773A}" dt="2023-09-13T15:35:15.958" v="1144" actId="20577"/>
          <ac:spMkLst>
            <pc:docMk/>
            <pc:sldMk cId="207745407" sldId="287"/>
            <ac:spMk id="5" creationId="{07CCAB55-8153-1D93-DF37-15427AD80CC2}"/>
          </ac:spMkLst>
        </pc:spChg>
      </pc:sldChg>
      <pc:sldChg chg="del">
        <pc:chgData name="Célia CAUQUIL-TELLECHEA" userId="2387bea1-3ed3-4c49-b689-f02595d822cb" providerId="ADAL" clId="{633234E5-304B-4E57-ADAC-A3E5F489773A}" dt="2023-09-13T10:36:51.880" v="89" actId="2696"/>
        <pc:sldMkLst>
          <pc:docMk/>
          <pc:sldMk cId="133281363" sldId="288"/>
        </pc:sldMkLst>
      </pc:sldChg>
      <pc:sldChg chg="addSp delSp modSp mod">
        <pc:chgData name="Célia CAUQUIL-TELLECHEA" userId="2387bea1-3ed3-4c49-b689-f02595d822cb" providerId="ADAL" clId="{633234E5-304B-4E57-ADAC-A3E5F489773A}" dt="2023-09-13T15:34:53.006" v="1136" actId="20577"/>
        <pc:sldMkLst>
          <pc:docMk/>
          <pc:sldMk cId="3715330225" sldId="305"/>
        </pc:sldMkLst>
        <pc:spChg chg="mod">
          <ac:chgData name="Célia CAUQUIL-TELLECHEA" userId="2387bea1-3ed3-4c49-b689-f02595d822cb" providerId="ADAL" clId="{633234E5-304B-4E57-ADAC-A3E5F489773A}" dt="2023-09-13T11:08:48.128" v="762" actId="33524"/>
          <ac:spMkLst>
            <pc:docMk/>
            <pc:sldMk cId="3715330225" sldId="305"/>
            <ac:spMk id="2" creationId="{137942BB-5A8E-B44F-6DBD-E3C45577C098}"/>
          </ac:spMkLst>
        </pc:spChg>
        <pc:spChg chg="mod">
          <ac:chgData name="Célia CAUQUIL-TELLECHEA" userId="2387bea1-3ed3-4c49-b689-f02595d822cb" providerId="ADAL" clId="{633234E5-304B-4E57-ADAC-A3E5F489773A}" dt="2023-09-13T11:08:19.366" v="757" actId="1076"/>
          <ac:spMkLst>
            <pc:docMk/>
            <pc:sldMk cId="3715330225" sldId="305"/>
            <ac:spMk id="3" creationId="{335E463C-BB50-5BE3-5EAC-D8864349C951}"/>
          </ac:spMkLst>
        </pc:spChg>
        <pc:spChg chg="mod">
          <ac:chgData name="Célia CAUQUIL-TELLECHEA" userId="2387bea1-3ed3-4c49-b689-f02595d822cb" providerId="ADAL" clId="{633234E5-304B-4E57-ADAC-A3E5F489773A}" dt="2023-09-13T15:34:53.006" v="1136" actId="20577"/>
          <ac:spMkLst>
            <pc:docMk/>
            <pc:sldMk cId="3715330225" sldId="305"/>
            <ac:spMk id="5" creationId="{668E5607-1884-4EAC-EC25-627B6B2A925F}"/>
          </ac:spMkLst>
        </pc:spChg>
        <pc:picChg chg="add del mod">
          <ac:chgData name="Célia CAUQUIL-TELLECHEA" userId="2387bea1-3ed3-4c49-b689-f02595d822cb" providerId="ADAL" clId="{633234E5-304B-4E57-ADAC-A3E5F489773A}" dt="2023-09-13T11:08:11.721" v="755" actId="478"/>
          <ac:picMkLst>
            <pc:docMk/>
            <pc:sldMk cId="3715330225" sldId="305"/>
            <ac:picMk id="6" creationId="{5010DB44-6087-AE20-F237-8C1200E4C943}"/>
          </ac:picMkLst>
        </pc:picChg>
        <pc:picChg chg="add mod">
          <ac:chgData name="Célia CAUQUIL-TELLECHEA" userId="2387bea1-3ed3-4c49-b689-f02595d822cb" providerId="ADAL" clId="{633234E5-304B-4E57-ADAC-A3E5F489773A}" dt="2023-09-13T11:08:33.677" v="761" actId="14100"/>
          <ac:picMkLst>
            <pc:docMk/>
            <pc:sldMk cId="3715330225" sldId="305"/>
            <ac:picMk id="8" creationId="{F7BA00A3-AF0B-E3C7-C03F-514EC3D88845}"/>
          </ac:picMkLst>
        </pc:picChg>
        <pc:picChg chg="del">
          <ac:chgData name="Célia CAUQUIL-TELLECHEA" userId="2387bea1-3ed3-4c49-b689-f02595d822cb" providerId="ADAL" clId="{633234E5-304B-4E57-ADAC-A3E5F489773A}" dt="2023-09-13T10:52:15.853" v="573" actId="478"/>
          <ac:picMkLst>
            <pc:docMk/>
            <pc:sldMk cId="3715330225" sldId="305"/>
            <ac:picMk id="11" creationId="{BE62EDCC-2495-6A2D-10C5-AD433B6F6C52}"/>
          </ac:picMkLst>
        </pc:picChg>
      </pc:sldChg>
      <pc:sldChg chg="modSp mod">
        <pc:chgData name="Célia CAUQUIL-TELLECHEA" userId="2387bea1-3ed3-4c49-b689-f02595d822cb" providerId="ADAL" clId="{633234E5-304B-4E57-ADAC-A3E5F489773A}" dt="2023-09-13T15:35:23.131" v="1146" actId="20577"/>
        <pc:sldMkLst>
          <pc:docMk/>
          <pc:sldMk cId="4174111762" sldId="307"/>
        </pc:sldMkLst>
        <pc:spChg chg="mod">
          <ac:chgData name="Célia CAUQUIL-TELLECHEA" userId="2387bea1-3ed3-4c49-b689-f02595d822cb" providerId="ADAL" clId="{633234E5-304B-4E57-ADAC-A3E5F489773A}" dt="2023-09-13T15:15:44.222" v="950" actId="20577"/>
          <ac:spMkLst>
            <pc:docMk/>
            <pc:sldMk cId="4174111762" sldId="307"/>
            <ac:spMk id="2" creationId="{B6DFF1C6-038F-A4BE-CC60-54BAF8D4E217}"/>
          </ac:spMkLst>
        </pc:spChg>
        <pc:spChg chg="mod">
          <ac:chgData name="Célia CAUQUIL-TELLECHEA" userId="2387bea1-3ed3-4c49-b689-f02595d822cb" providerId="ADAL" clId="{633234E5-304B-4E57-ADAC-A3E5F489773A}" dt="2023-09-13T15:35:23.131" v="1146" actId="20577"/>
          <ac:spMkLst>
            <pc:docMk/>
            <pc:sldMk cId="4174111762" sldId="307"/>
            <ac:spMk id="7" creationId="{4864D79E-E463-F8CD-887E-A4B18C785666}"/>
          </ac:spMkLst>
        </pc:spChg>
      </pc:sldChg>
      <pc:sldChg chg="addSp delSp modSp mod">
        <pc:chgData name="Célia CAUQUIL-TELLECHEA" userId="2387bea1-3ed3-4c49-b689-f02595d822cb" providerId="ADAL" clId="{633234E5-304B-4E57-ADAC-A3E5F489773A}" dt="2023-09-13T15:35:27.985" v="1148" actId="20577"/>
        <pc:sldMkLst>
          <pc:docMk/>
          <pc:sldMk cId="211093299" sldId="308"/>
        </pc:sldMkLst>
        <pc:spChg chg="mod">
          <ac:chgData name="Célia CAUQUIL-TELLECHEA" userId="2387bea1-3ed3-4c49-b689-f02595d822cb" providerId="ADAL" clId="{633234E5-304B-4E57-ADAC-A3E5F489773A}" dt="2023-09-13T15:15:34.759" v="928" actId="20577"/>
          <ac:spMkLst>
            <pc:docMk/>
            <pc:sldMk cId="211093299" sldId="308"/>
            <ac:spMk id="2" creationId="{B6DFF1C6-038F-A4BE-CC60-54BAF8D4E217}"/>
          </ac:spMkLst>
        </pc:spChg>
        <pc:spChg chg="mod">
          <ac:chgData name="Célia CAUQUIL-TELLECHEA" userId="2387bea1-3ed3-4c49-b689-f02595d822cb" providerId="ADAL" clId="{633234E5-304B-4E57-ADAC-A3E5F489773A}" dt="2023-09-13T10:47:34.065" v="550" actId="20577"/>
          <ac:spMkLst>
            <pc:docMk/>
            <pc:sldMk cId="211093299" sldId="308"/>
            <ac:spMk id="3" creationId="{CF2F43F1-6FA2-BDCB-D920-B80632887071}"/>
          </ac:spMkLst>
        </pc:spChg>
        <pc:spChg chg="mod">
          <ac:chgData name="Célia CAUQUIL-TELLECHEA" userId="2387bea1-3ed3-4c49-b689-f02595d822cb" providerId="ADAL" clId="{633234E5-304B-4E57-ADAC-A3E5F489773A}" dt="2023-09-13T10:45:51.904" v="512" actId="20577"/>
          <ac:spMkLst>
            <pc:docMk/>
            <pc:sldMk cId="211093299" sldId="308"/>
            <ac:spMk id="4" creationId="{FFECF65E-120E-CA21-F136-C6B851C6A4BE}"/>
          </ac:spMkLst>
        </pc:spChg>
        <pc:spChg chg="del mod">
          <ac:chgData name="Célia CAUQUIL-TELLECHEA" userId="2387bea1-3ed3-4c49-b689-f02595d822cb" providerId="ADAL" clId="{633234E5-304B-4E57-ADAC-A3E5F489773A}" dt="2023-09-13T10:43:49.243" v="498" actId="478"/>
          <ac:spMkLst>
            <pc:docMk/>
            <pc:sldMk cId="211093299" sldId="308"/>
            <ac:spMk id="5" creationId="{0B2D9B19-A504-60D7-ADBD-3EEB74005C94}"/>
          </ac:spMkLst>
        </pc:spChg>
        <pc:spChg chg="mod">
          <ac:chgData name="Célia CAUQUIL-TELLECHEA" userId="2387bea1-3ed3-4c49-b689-f02595d822cb" providerId="ADAL" clId="{633234E5-304B-4E57-ADAC-A3E5F489773A}" dt="2023-09-13T15:26:24.359" v="1132" actId="120"/>
          <ac:spMkLst>
            <pc:docMk/>
            <pc:sldMk cId="211093299" sldId="308"/>
            <ac:spMk id="6" creationId="{E12F5C9A-3C5E-13FA-3289-CA1D93C0A037}"/>
          </ac:spMkLst>
        </pc:spChg>
        <pc:spChg chg="mod">
          <ac:chgData name="Célia CAUQUIL-TELLECHEA" userId="2387bea1-3ed3-4c49-b689-f02595d822cb" providerId="ADAL" clId="{633234E5-304B-4E57-ADAC-A3E5F489773A}" dt="2023-09-13T15:35:27.985" v="1148" actId="20577"/>
          <ac:spMkLst>
            <pc:docMk/>
            <pc:sldMk cId="211093299" sldId="308"/>
            <ac:spMk id="7" creationId="{4864D79E-E463-F8CD-887E-A4B18C785666}"/>
          </ac:spMkLst>
        </pc:spChg>
        <pc:spChg chg="add mod">
          <ac:chgData name="Célia CAUQUIL-TELLECHEA" userId="2387bea1-3ed3-4c49-b689-f02595d822cb" providerId="ADAL" clId="{633234E5-304B-4E57-ADAC-A3E5F489773A}" dt="2023-09-13T10:47:27.877" v="548" actId="122"/>
          <ac:spMkLst>
            <pc:docMk/>
            <pc:sldMk cId="211093299" sldId="308"/>
            <ac:spMk id="8" creationId="{B7241F84-BF2A-806C-82FC-1E4971858F9B}"/>
          </ac:spMkLst>
        </pc:spChg>
      </pc:sldChg>
      <pc:sldChg chg="del">
        <pc:chgData name="Célia CAUQUIL-TELLECHEA" userId="2387bea1-3ed3-4c49-b689-f02595d822cb" providerId="ADAL" clId="{633234E5-304B-4E57-ADAC-A3E5F489773A}" dt="2023-09-13T10:55:09.543" v="604" actId="2696"/>
        <pc:sldMkLst>
          <pc:docMk/>
          <pc:sldMk cId="4036890190" sldId="310"/>
        </pc:sldMkLst>
      </pc:sldChg>
      <pc:sldChg chg="add del">
        <pc:chgData name="Célia CAUQUIL-TELLECHEA" userId="2387bea1-3ed3-4c49-b689-f02595d822cb" providerId="ADAL" clId="{633234E5-304B-4E57-ADAC-A3E5F489773A}" dt="2023-09-13T15:09:38.697" v="764" actId="2696"/>
        <pc:sldMkLst>
          <pc:docMk/>
          <pc:sldMk cId="3752399428" sldId="312"/>
        </pc:sldMkLst>
      </pc:sldChg>
      <pc:sldChg chg="del">
        <pc:chgData name="Célia CAUQUIL-TELLECHEA" userId="2387bea1-3ed3-4c49-b689-f02595d822cb" providerId="ADAL" clId="{633234E5-304B-4E57-ADAC-A3E5F489773A}" dt="2023-09-13T10:33:54.899" v="61" actId="2696"/>
        <pc:sldMkLst>
          <pc:docMk/>
          <pc:sldMk cId="997803215" sldId="313"/>
        </pc:sldMkLst>
      </pc:sldChg>
      <pc:sldChg chg="del">
        <pc:chgData name="Célia CAUQUIL-TELLECHEA" userId="2387bea1-3ed3-4c49-b689-f02595d822cb" providerId="ADAL" clId="{633234E5-304B-4E57-ADAC-A3E5F489773A}" dt="2023-09-13T10:34:27.891" v="62" actId="2696"/>
        <pc:sldMkLst>
          <pc:docMk/>
          <pc:sldMk cId="3096045352" sldId="314"/>
        </pc:sldMkLst>
      </pc:sldChg>
      <pc:sldChg chg="addSp delSp modSp add mod">
        <pc:chgData name="Célia CAUQUIL-TELLECHEA" userId="2387bea1-3ed3-4c49-b689-f02595d822cb" providerId="ADAL" clId="{633234E5-304B-4E57-ADAC-A3E5F489773A}" dt="2023-09-13T15:34:48.664" v="1134" actId="20577"/>
        <pc:sldMkLst>
          <pc:docMk/>
          <pc:sldMk cId="1485114289" sldId="317"/>
        </pc:sldMkLst>
        <pc:spChg chg="mod">
          <ac:chgData name="Célia CAUQUIL-TELLECHEA" userId="2387bea1-3ed3-4c49-b689-f02595d822cb" providerId="ADAL" clId="{633234E5-304B-4E57-ADAC-A3E5F489773A}" dt="2023-09-13T15:10:08.456" v="800" actId="20577"/>
          <ac:spMkLst>
            <pc:docMk/>
            <pc:sldMk cId="1485114289" sldId="317"/>
            <ac:spMk id="2" creationId="{137942BB-5A8E-B44F-6DBD-E3C45577C098}"/>
          </ac:spMkLst>
        </pc:spChg>
        <pc:spChg chg="del">
          <ac:chgData name="Célia CAUQUIL-TELLECHEA" userId="2387bea1-3ed3-4c49-b689-f02595d822cb" providerId="ADAL" clId="{633234E5-304B-4E57-ADAC-A3E5F489773A}" dt="2023-09-13T11:02:55.914" v="682" actId="478"/>
          <ac:spMkLst>
            <pc:docMk/>
            <pc:sldMk cId="1485114289" sldId="317"/>
            <ac:spMk id="3" creationId="{335E463C-BB50-5BE3-5EAC-D8864349C951}"/>
          </ac:spMkLst>
        </pc:spChg>
        <pc:spChg chg="mod">
          <ac:chgData name="Célia CAUQUIL-TELLECHEA" userId="2387bea1-3ed3-4c49-b689-f02595d822cb" providerId="ADAL" clId="{633234E5-304B-4E57-ADAC-A3E5F489773A}" dt="2023-09-13T15:34:48.664" v="1134" actId="20577"/>
          <ac:spMkLst>
            <pc:docMk/>
            <pc:sldMk cId="1485114289" sldId="317"/>
            <ac:spMk id="5" creationId="{668E5607-1884-4EAC-EC25-627B6B2A925F}"/>
          </ac:spMkLst>
        </pc:spChg>
        <pc:spChg chg="add del mod">
          <ac:chgData name="Célia CAUQUIL-TELLECHEA" userId="2387bea1-3ed3-4c49-b689-f02595d822cb" providerId="ADAL" clId="{633234E5-304B-4E57-ADAC-A3E5F489773A}" dt="2023-09-13T11:05:53.900" v="711" actId="478"/>
          <ac:spMkLst>
            <pc:docMk/>
            <pc:sldMk cId="1485114289" sldId="317"/>
            <ac:spMk id="13" creationId="{5588FAB2-EA58-AED6-9C5E-827DA3AD92A4}"/>
          </ac:spMkLst>
        </pc:spChg>
        <pc:spChg chg="add del mod">
          <ac:chgData name="Célia CAUQUIL-TELLECHEA" userId="2387bea1-3ed3-4c49-b689-f02595d822cb" providerId="ADAL" clId="{633234E5-304B-4E57-ADAC-A3E5F489773A}" dt="2023-09-13T15:10:12.069" v="801" actId="478"/>
          <ac:spMkLst>
            <pc:docMk/>
            <pc:sldMk cId="1485114289" sldId="317"/>
            <ac:spMk id="16" creationId="{54D8A4F6-397E-7B58-ACAF-E2C26E9E577C}"/>
          </ac:spMkLst>
        </pc:spChg>
        <pc:picChg chg="del">
          <ac:chgData name="Célia CAUQUIL-TELLECHEA" userId="2387bea1-3ed3-4c49-b689-f02595d822cb" providerId="ADAL" clId="{633234E5-304B-4E57-ADAC-A3E5F489773A}" dt="2023-09-13T11:01:02.968" v="678" actId="478"/>
          <ac:picMkLst>
            <pc:docMk/>
            <pc:sldMk cId="1485114289" sldId="317"/>
            <ac:picMk id="6" creationId="{5010DB44-6087-AE20-F237-8C1200E4C943}"/>
          </ac:picMkLst>
        </pc:picChg>
        <pc:picChg chg="add del mod">
          <ac:chgData name="Célia CAUQUIL-TELLECHEA" userId="2387bea1-3ed3-4c49-b689-f02595d822cb" providerId="ADAL" clId="{633234E5-304B-4E57-ADAC-A3E5F489773A}" dt="2023-09-13T11:02:52.441" v="681" actId="478"/>
          <ac:picMkLst>
            <pc:docMk/>
            <pc:sldMk cId="1485114289" sldId="317"/>
            <ac:picMk id="7" creationId="{0465FB39-5146-FD3C-ACEF-9CC6515353C7}"/>
          </ac:picMkLst>
        </pc:picChg>
        <pc:picChg chg="add del mod">
          <ac:chgData name="Célia CAUQUIL-TELLECHEA" userId="2387bea1-3ed3-4c49-b689-f02595d822cb" providerId="ADAL" clId="{633234E5-304B-4E57-ADAC-A3E5F489773A}" dt="2023-09-13T11:03:21.558" v="686" actId="478"/>
          <ac:picMkLst>
            <pc:docMk/>
            <pc:sldMk cId="1485114289" sldId="317"/>
            <ac:picMk id="9" creationId="{F7AC3ED4-6D3C-6D3D-E8B3-0600BCAFA9F3}"/>
          </ac:picMkLst>
        </pc:picChg>
        <pc:picChg chg="add del mod">
          <ac:chgData name="Célia CAUQUIL-TELLECHEA" userId="2387bea1-3ed3-4c49-b689-f02595d822cb" providerId="ADAL" clId="{633234E5-304B-4E57-ADAC-A3E5F489773A}" dt="2023-09-13T11:04:11.141" v="690" actId="478"/>
          <ac:picMkLst>
            <pc:docMk/>
            <pc:sldMk cId="1485114289" sldId="317"/>
            <ac:picMk id="11" creationId="{B1D39544-0527-F06E-8B98-7A4216D1B97D}"/>
          </ac:picMkLst>
        </pc:picChg>
        <pc:picChg chg="add mod">
          <ac:chgData name="Célia CAUQUIL-TELLECHEA" userId="2387bea1-3ed3-4c49-b689-f02595d822cb" providerId="ADAL" clId="{633234E5-304B-4E57-ADAC-A3E5F489773A}" dt="2023-09-13T11:06:04.713" v="713" actId="1076"/>
          <ac:picMkLst>
            <pc:docMk/>
            <pc:sldMk cId="1485114289" sldId="317"/>
            <ac:picMk id="15" creationId="{969FD779-7463-6BA0-C6D4-0B68D0182FB4}"/>
          </ac:picMkLst>
        </pc:picChg>
      </pc:sldChg>
      <pc:sldChg chg="addSp delSp modSp add mod">
        <pc:chgData name="Célia CAUQUIL-TELLECHEA" userId="2387bea1-3ed3-4c49-b689-f02595d822cb" providerId="ADAL" clId="{633234E5-304B-4E57-ADAC-A3E5F489773A}" dt="2023-09-13T15:35:34.571" v="1150" actId="20577"/>
        <pc:sldMkLst>
          <pc:docMk/>
          <pc:sldMk cId="3654712073" sldId="318"/>
        </pc:sldMkLst>
        <pc:spChg chg="mod">
          <ac:chgData name="Célia CAUQUIL-TELLECHEA" userId="2387bea1-3ed3-4c49-b689-f02595d822cb" providerId="ADAL" clId="{633234E5-304B-4E57-ADAC-A3E5F489773A}" dt="2023-09-13T15:23:55.138" v="1101" actId="20577"/>
          <ac:spMkLst>
            <pc:docMk/>
            <pc:sldMk cId="3654712073" sldId="318"/>
            <ac:spMk id="2" creationId="{B6DFF1C6-038F-A4BE-CC60-54BAF8D4E217}"/>
          </ac:spMkLst>
        </pc:spChg>
        <pc:spChg chg="del mod">
          <ac:chgData name="Célia CAUQUIL-TELLECHEA" userId="2387bea1-3ed3-4c49-b689-f02595d822cb" providerId="ADAL" clId="{633234E5-304B-4E57-ADAC-A3E5F489773A}" dt="2023-09-13T15:22:35.094" v="1012" actId="478"/>
          <ac:spMkLst>
            <pc:docMk/>
            <pc:sldMk cId="3654712073" sldId="318"/>
            <ac:spMk id="3" creationId="{CF2F43F1-6FA2-BDCB-D920-B80632887071}"/>
          </ac:spMkLst>
        </pc:spChg>
        <pc:spChg chg="del mod">
          <ac:chgData name="Célia CAUQUIL-TELLECHEA" userId="2387bea1-3ed3-4c49-b689-f02595d822cb" providerId="ADAL" clId="{633234E5-304B-4E57-ADAC-A3E5F489773A}" dt="2023-09-13T15:22:42.401" v="1015" actId="478"/>
          <ac:spMkLst>
            <pc:docMk/>
            <pc:sldMk cId="3654712073" sldId="318"/>
            <ac:spMk id="4" creationId="{FFECF65E-120E-CA21-F136-C6B851C6A4BE}"/>
          </ac:spMkLst>
        </pc:spChg>
        <pc:spChg chg="del mod">
          <ac:chgData name="Célia CAUQUIL-TELLECHEA" userId="2387bea1-3ed3-4c49-b689-f02595d822cb" providerId="ADAL" clId="{633234E5-304B-4E57-ADAC-A3E5F489773A}" dt="2023-09-13T15:15:53.006" v="951" actId="478"/>
          <ac:spMkLst>
            <pc:docMk/>
            <pc:sldMk cId="3654712073" sldId="318"/>
            <ac:spMk id="6" creationId="{E12F5C9A-3C5E-13FA-3289-CA1D93C0A037}"/>
          </ac:spMkLst>
        </pc:spChg>
        <pc:spChg chg="mod">
          <ac:chgData name="Célia CAUQUIL-TELLECHEA" userId="2387bea1-3ed3-4c49-b689-f02595d822cb" providerId="ADAL" clId="{633234E5-304B-4E57-ADAC-A3E5F489773A}" dt="2023-09-13T15:35:34.571" v="1150" actId="20577"/>
          <ac:spMkLst>
            <pc:docMk/>
            <pc:sldMk cId="3654712073" sldId="318"/>
            <ac:spMk id="7" creationId="{4864D79E-E463-F8CD-887E-A4B18C785666}"/>
          </ac:spMkLst>
        </pc:spChg>
        <pc:spChg chg="del mod">
          <ac:chgData name="Célia CAUQUIL-TELLECHEA" userId="2387bea1-3ed3-4c49-b689-f02595d822cb" providerId="ADAL" clId="{633234E5-304B-4E57-ADAC-A3E5F489773A}" dt="2023-09-13T15:23:05.873" v="1022" actId="478"/>
          <ac:spMkLst>
            <pc:docMk/>
            <pc:sldMk cId="3654712073" sldId="318"/>
            <ac:spMk id="8" creationId="{B7241F84-BF2A-806C-82FC-1E4971858F9B}"/>
          </ac:spMkLst>
        </pc:spChg>
        <pc:spChg chg="add mod">
          <ac:chgData name="Célia CAUQUIL-TELLECHEA" userId="2387bea1-3ed3-4c49-b689-f02595d822cb" providerId="ADAL" clId="{633234E5-304B-4E57-ADAC-A3E5F489773A}" dt="2023-09-13T15:23:44.960" v="1093" actId="123"/>
          <ac:spMkLst>
            <pc:docMk/>
            <pc:sldMk cId="3654712073" sldId="318"/>
            <ac:spMk id="9" creationId="{9E67D451-C44E-FE14-C31C-DC7C6E993F90}"/>
          </ac:spMkLst>
        </pc:spChg>
        <pc:spChg chg="add del mod">
          <ac:chgData name="Célia CAUQUIL-TELLECHEA" userId="2387bea1-3ed3-4c49-b689-f02595d822cb" providerId="ADAL" clId="{633234E5-304B-4E57-ADAC-A3E5F489773A}" dt="2023-09-13T15:22:39.350" v="1014" actId="478"/>
          <ac:spMkLst>
            <pc:docMk/>
            <pc:sldMk cId="3654712073" sldId="318"/>
            <ac:spMk id="15" creationId="{175975C8-D41E-7981-C3F7-84862DF66114}"/>
          </ac:spMkLst>
        </pc:spChg>
        <pc:spChg chg="add del mod">
          <ac:chgData name="Célia CAUQUIL-TELLECHEA" userId="2387bea1-3ed3-4c49-b689-f02595d822cb" providerId="ADAL" clId="{633234E5-304B-4E57-ADAC-A3E5F489773A}" dt="2023-09-13T15:22:44.719" v="1016" actId="478"/>
          <ac:spMkLst>
            <pc:docMk/>
            <pc:sldMk cId="3654712073" sldId="318"/>
            <ac:spMk id="17" creationId="{87112706-41BC-8BD9-6522-B95F8FC1C143}"/>
          </ac:spMkLst>
        </pc:spChg>
        <pc:picChg chg="add mod">
          <ac:chgData name="Célia CAUQUIL-TELLECHEA" userId="2387bea1-3ed3-4c49-b689-f02595d822cb" providerId="ADAL" clId="{633234E5-304B-4E57-ADAC-A3E5F489773A}" dt="2023-09-13T15:23:00.863" v="1021" actId="1076"/>
          <ac:picMkLst>
            <pc:docMk/>
            <pc:sldMk cId="3654712073" sldId="318"/>
            <ac:picMk id="11" creationId="{AC29D756-601C-340A-0E24-C866B86AF753}"/>
          </ac:picMkLst>
        </pc:picChg>
        <pc:picChg chg="add del mod">
          <ac:chgData name="Célia CAUQUIL-TELLECHEA" userId="2387bea1-3ed3-4c49-b689-f02595d822cb" providerId="ADAL" clId="{633234E5-304B-4E57-ADAC-A3E5F489773A}" dt="2023-09-13T15:22:26.113" v="1009" actId="21"/>
          <ac:picMkLst>
            <pc:docMk/>
            <pc:sldMk cId="3654712073" sldId="318"/>
            <ac:picMk id="13" creationId="{FE14D6B8-CB98-233F-D3DC-4529CCCB9676}"/>
          </ac:picMkLst>
        </pc:picChg>
      </pc:sldChg>
      <pc:sldChg chg="addSp modSp new mod">
        <pc:chgData name="Célia CAUQUIL-TELLECHEA" userId="2387bea1-3ed3-4c49-b689-f02595d822cb" providerId="ADAL" clId="{633234E5-304B-4E57-ADAC-A3E5F489773A}" dt="2023-09-13T15:26:05.844" v="1131" actId="20577"/>
        <pc:sldMkLst>
          <pc:docMk/>
          <pc:sldMk cId="397643624" sldId="319"/>
        </pc:sldMkLst>
        <pc:spChg chg="mod">
          <ac:chgData name="Célia CAUQUIL-TELLECHEA" userId="2387bea1-3ed3-4c49-b689-f02595d822cb" providerId="ADAL" clId="{633234E5-304B-4E57-ADAC-A3E5F489773A}" dt="2023-09-13T15:22:28.595" v="1011" actId="27636"/>
          <ac:spMkLst>
            <pc:docMk/>
            <pc:sldMk cId="397643624" sldId="319"/>
            <ac:spMk id="4" creationId="{20AC9D2A-4D1E-DA04-07B0-E5B1807818B6}"/>
          </ac:spMkLst>
        </pc:spChg>
        <pc:spChg chg="mod">
          <ac:chgData name="Célia CAUQUIL-TELLECHEA" userId="2387bea1-3ed3-4c49-b689-f02595d822cb" providerId="ADAL" clId="{633234E5-304B-4E57-ADAC-A3E5F489773A}" dt="2023-09-13T15:26:05.844" v="1131" actId="20577"/>
          <ac:spMkLst>
            <pc:docMk/>
            <pc:sldMk cId="397643624" sldId="319"/>
            <ac:spMk id="5" creationId="{18E40683-96E4-354E-6A5F-3EC07BC2E759}"/>
          </ac:spMkLst>
        </pc:spChg>
        <pc:spChg chg="mod">
          <ac:chgData name="Célia CAUQUIL-TELLECHEA" userId="2387bea1-3ed3-4c49-b689-f02595d822cb" providerId="ADAL" clId="{633234E5-304B-4E57-ADAC-A3E5F489773A}" dt="2023-09-13T15:25:59.207" v="1112" actId="20577"/>
          <ac:spMkLst>
            <pc:docMk/>
            <pc:sldMk cId="397643624" sldId="319"/>
            <ac:spMk id="6" creationId="{E3150B5B-4324-8AFA-D7CB-32B9B62299F6}"/>
          </ac:spMkLst>
        </pc:spChg>
        <pc:picChg chg="add mod">
          <ac:chgData name="Célia CAUQUIL-TELLECHEA" userId="2387bea1-3ed3-4c49-b689-f02595d822cb" providerId="ADAL" clId="{633234E5-304B-4E57-ADAC-A3E5F489773A}" dt="2023-09-13T15:25:50.120" v="1110" actId="1076"/>
          <ac:picMkLst>
            <pc:docMk/>
            <pc:sldMk cId="397643624" sldId="319"/>
            <ac:picMk id="7" creationId="{C50A73DD-F6ED-D2D9-A915-F566BE7597AD}"/>
          </ac:picMkLst>
        </pc:picChg>
        <pc:picChg chg="add mod">
          <ac:chgData name="Célia CAUQUIL-TELLECHEA" userId="2387bea1-3ed3-4c49-b689-f02595d822cb" providerId="ADAL" clId="{633234E5-304B-4E57-ADAC-A3E5F489773A}" dt="2023-09-13T15:25:47.697" v="1109" actId="1076"/>
          <ac:picMkLst>
            <pc:docMk/>
            <pc:sldMk cId="397643624" sldId="319"/>
            <ac:picMk id="9" creationId="{EF57D2FB-B3A8-5942-C7CD-51BC4BC45B0C}"/>
          </ac:picMkLst>
        </pc:picChg>
      </pc:sldChg>
    </pc:docChg>
  </pc:docChgLst>
  <pc:docChgLst>
    <pc:chgData name="Célia CAUQUIL-TELLECHEA" userId="2387bea1-3ed3-4c49-b689-f02595d822cb" providerId="ADAL" clId="{6FAEE075-693A-4F82-9D7D-23D27CE032C5}"/>
    <pc:docChg chg="undo custSel addSld delSld modSld sldOrd modSection">
      <pc:chgData name="Célia CAUQUIL-TELLECHEA" userId="2387bea1-3ed3-4c49-b689-f02595d822cb" providerId="ADAL" clId="{6FAEE075-693A-4F82-9D7D-23D27CE032C5}" dt="2023-09-11T15:07:35.597" v="1491" actId="20577"/>
      <pc:docMkLst>
        <pc:docMk/>
      </pc:docMkLst>
      <pc:sldChg chg="modSp mod">
        <pc:chgData name="Célia CAUQUIL-TELLECHEA" userId="2387bea1-3ed3-4c49-b689-f02595d822cb" providerId="ADAL" clId="{6FAEE075-693A-4F82-9D7D-23D27CE032C5}" dt="2023-09-11T15:07:35.597" v="1491" actId="20577"/>
        <pc:sldMkLst>
          <pc:docMk/>
          <pc:sldMk cId="818207062" sldId="256"/>
        </pc:sldMkLst>
        <pc:spChg chg="mod">
          <ac:chgData name="Célia CAUQUIL-TELLECHEA" userId="2387bea1-3ed3-4c49-b689-f02595d822cb" providerId="ADAL" clId="{6FAEE075-693A-4F82-9D7D-23D27CE032C5}" dt="2023-09-11T15:07:35.597" v="1491" actId="20577"/>
          <ac:spMkLst>
            <pc:docMk/>
            <pc:sldMk cId="818207062" sldId="256"/>
            <ac:spMk id="2" creationId="{7F6C222A-667A-EC4B-B93F-4B9049BC54D1}"/>
          </ac:spMkLst>
        </pc:spChg>
        <pc:spChg chg="mod">
          <ac:chgData name="Célia CAUQUIL-TELLECHEA" userId="2387bea1-3ed3-4c49-b689-f02595d822cb" providerId="ADAL" clId="{6FAEE075-693A-4F82-9D7D-23D27CE032C5}" dt="2023-09-11T15:07:31.339" v="1483" actId="20577"/>
          <ac:spMkLst>
            <pc:docMk/>
            <pc:sldMk cId="818207062" sldId="256"/>
            <ac:spMk id="3" creationId="{77660505-BABE-B04F-9E9D-BB000126F43D}"/>
          </ac:spMkLst>
        </pc:spChg>
      </pc:sldChg>
      <pc:sldChg chg="modSp mod ord modClrScheme chgLayout">
        <pc:chgData name="Célia CAUQUIL-TELLECHEA" userId="2387bea1-3ed3-4c49-b689-f02595d822cb" providerId="ADAL" clId="{6FAEE075-693A-4F82-9D7D-23D27CE032C5}" dt="2023-09-11T15:07:30.408" v="1481" actId="20577"/>
        <pc:sldMkLst>
          <pc:docMk/>
          <pc:sldMk cId="822241837" sldId="258"/>
        </pc:sldMkLst>
        <pc:spChg chg="mod ord">
          <ac:chgData name="Célia CAUQUIL-TELLECHEA" userId="2387bea1-3ed3-4c49-b689-f02595d822cb" providerId="ADAL" clId="{6FAEE075-693A-4F82-9D7D-23D27CE032C5}" dt="2023-09-11T15:07:30.408" v="1481" actId="20577"/>
          <ac:spMkLst>
            <pc:docMk/>
            <pc:sldMk cId="822241837" sldId="258"/>
            <ac:spMk id="2" creationId="{E56FB9F4-6A10-161C-EF62-B8FB1ED8176F}"/>
          </ac:spMkLst>
        </pc:spChg>
        <pc:spChg chg="mod ord">
          <ac:chgData name="Célia CAUQUIL-TELLECHEA" userId="2387bea1-3ed3-4c49-b689-f02595d822cb" providerId="ADAL" clId="{6FAEE075-693A-4F82-9D7D-23D27CE032C5}" dt="2023-09-07T14:52:56.693" v="73" actId="700"/>
          <ac:spMkLst>
            <pc:docMk/>
            <pc:sldMk cId="822241837" sldId="258"/>
            <ac:spMk id="3" creationId="{38BB510C-749F-BEB1-B9C9-8096272F359D}"/>
          </ac:spMkLst>
        </pc:spChg>
        <pc:spChg chg="mod ord">
          <ac:chgData name="Célia CAUQUIL-TELLECHEA" userId="2387bea1-3ed3-4c49-b689-f02595d822cb" providerId="ADAL" clId="{6FAEE075-693A-4F82-9D7D-23D27CE032C5}" dt="2023-09-07T14:52:56.693" v="73" actId="700"/>
          <ac:spMkLst>
            <pc:docMk/>
            <pc:sldMk cId="822241837" sldId="258"/>
            <ac:spMk id="4" creationId="{20FFE2FB-0C3A-24C5-6FC6-D74651C097E9}"/>
          </ac:spMkLst>
        </pc:spChg>
        <pc:spChg chg="mod ord">
          <ac:chgData name="Célia CAUQUIL-TELLECHEA" userId="2387bea1-3ed3-4c49-b689-f02595d822cb" providerId="ADAL" clId="{6FAEE075-693A-4F82-9D7D-23D27CE032C5}" dt="2023-09-07T14:52:56.693" v="73" actId="700"/>
          <ac:spMkLst>
            <pc:docMk/>
            <pc:sldMk cId="822241837" sldId="258"/>
            <ac:spMk id="5" creationId="{5766657C-2C7A-082C-FF99-25CF9218D72C}"/>
          </ac:spMkLst>
        </pc:spChg>
      </pc:sldChg>
      <pc:sldChg chg="modSp mod">
        <pc:chgData name="Célia CAUQUIL-TELLECHEA" userId="2387bea1-3ed3-4c49-b689-f02595d822cb" providerId="ADAL" clId="{6FAEE075-693A-4F82-9D7D-23D27CE032C5}" dt="2023-09-07T15:00:32.601" v="104" actId="20577"/>
        <pc:sldMkLst>
          <pc:docMk/>
          <pc:sldMk cId="1534744836" sldId="259"/>
        </pc:sldMkLst>
        <pc:spChg chg="mod">
          <ac:chgData name="Célia CAUQUIL-TELLECHEA" userId="2387bea1-3ed3-4c49-b689-f02595d822cb" providerId="ADAL" clId="{6FAEE075-693A-4F82-9D7D-23D27CE032C5}" dt="2023-09-07T15:00:32.601" v="104" actId="20577"/>
          <ac:spMkLst>
            <pc:docMk/>
            <pc:sldMk cId="1534744836" sldId="259"/>
            <ac:spMk id="2" creationId="{137942BB-5A8E-B44F-6DBD-E3C45577C098}"/>
          </ac:spMkLst>
        </pc:spChg>
      </pc:sldChg>
      <pc:sldChg chg="modSp mod">
        <pc:chgData name="Célia CAUQUIL-TELLECHEA" userId="2387bea1-3ed3-4c49-b689-f02595d822cb" providerId="ADAL" clId="{6FAEE075-693A-4F82-9D7D-23D27CE032C5}" dt="2023-09-07T14:50:33.279" v="70"/>
        <pc:sldMkLst>
          <pc:docMk/>
          <pc:sldMk cId="1425260096" sldId="268"/>
        </pc:sldMkLst>
        <pc:spChg chg="mod">
          <ac:chgData name="Célia CAUQUIL-TELLECHEA" userId="2387bea1-3ed3-4c49-b689-f02595d822cb" providerId="ADAL" clId="{6FAEE075-693A-4F82-9D7D-23D27CE032C5}" dt="2023-09-07T14:50:20.061" v="61" actId="27636"/>
          <ac:spMkLst>
            <pc:docMk/>
            <pc:sldMk cId="1425260096" sldId="268"/>
            <ac:spMk id="2" creationId="{29BCA96F-3D16-FC5C-FF84-9D84A52B742D}"/>
          </ac:spMkLst>
        </pc:spChg>
        <pc:spChg chg="mod">
          <ac:chgData name="Célia CAUQUIL-TELLECHEA" userId="2387bea1-3ed3-4c49-b689-f02595d822cb" providerId="ADAL" clId="{6FAEE075-693A-4F82-9D7D-23D27CE032C5}" dt="2023-09-07T14:50:26.145" v="65" actId="27636"/>
          <ac:spMkLst>
            <pc:docMk/>
            <pc:sldMk cId="1425260096" sldId="268"/>
            <ac:spMk id="4" creationId="{3B44E7E5-40F9-B60A-E96A-FED5AD2BA0AA}"/>
          </ac:spMkLst>
        </pc:spChg>
        <pc:spChg chg="mod">
          <ac:chgData name="Célia CAUQUIL-TELLECHEA" userId="2387bea1-3ed3-4c49-b689-f02595d822cb" providerId="ADAL" clId="{6FAEE075-693A-4F82-9D7D-23D27CE032C5}" dt="2023-09-07T14:50:31.004" v="69" actId="27636"/>
          <ac:spMkLst>
            <pc:docMk/>
            <pc:sldMk cId="1425260096" sldId="268"/>
            <ac:spMk id="6" creationId="{E2277674-84EC-0798-720D-E696287F40BC}"/>
          </ac:spMkLst>
        </pc:spChg>
        <pc:spChg chg="mod">
          <ac:chgData name="Célia CAUQUIL-TELLECHEA" userId="2387bea1-3ed3-4c49-b689-f02595d822cb" providerId="ADAL" clId="{6FAEE075-693A-4F82-9D7D-23D27CE032C5}" dt="2023-09-07T14:50:33.279" v="70"/>
          <ac:spMkLst>
            <pc:docMk/>
            <pc:sldMk cId="1425260096" sldId="268"/>
            <ac:spMk id="8" creationId="{41EBE248-99A9-694A-873B-E3682536F908}"/>
          </ac:spMkLst>
        </pc:spChg>
      </pc:sldChg>
      <pc:sldChg chg="del">
        <pc:chgData name="Célia CAUQUIL-TELLECHEA" userId="2387bea1-3ed3-4c49-b689-f02595d822cb" providerId="ADAL" clId="{6FAEE075-693A-4F82-9D7D-23D27CE032C5}" dt="2023-09-07T15:42:20.060" v="1387" actId="2696"/>
        <pc:sldMkLst>
          <pc:docMk/>
          <pc:sldMk cId="580493500" sldId="279"/>
        </pc:sldMkLst>
      </pc:sldChg>
      <pc:sldChg chg="addSp delSp modSp mod delAnim modAnim">
        <pc:chgData name="Célia CAUQUIL-TELLECHEA" userId="2387bea1-3ed3-4c49-b689-f02595d822cb" providerId="ADAL" clId="{6FAEE075-693A-4F82-9D7D-23D27CE032C5}" dt="2023-09-07T15:24:54.122" v="507" actId="108"/>
        <pc:sldMkLst>
          <pc:docMk/>
          <pc:sldMk cId="133281363" sldId="288"/>
        </pc:sldMkLst>
        <pc:spChg chg="mod">
          <ac:chgData name="Célia CAUQUIL-TELLECHEA" userId="2387bea1-3ed3-4c49-b689-f02595d822cb" providerId="ADAL" clId="{6FAEE075-693A-4F82-9D7D-23D27CE032C5}" dt="2023-09-07T15:24:54.122" v="507" actId="108"/>
          <ac:spMkLst>
            <pc:docMk/>
            <pc:sldMk cId="133281363" sldId="288"/>
            <ac:spMk id="2" creationId="{B6DFF1C6-038F-A4BE-CC60-54BAF8D4E217}"/>
          </ac:spMkLst>
        </pc:spChg>
        <pc:spChg chg="mod">
          <ac:chgData name="Célia CAUQUIL-TELLECHEA" userId="2387bea1-3ed3-4c49-b689-f02595d822cb" providerId="ADAL" clId="{6FAEE075-693A-4F82-9D7D-23D27CE032C5}" dt="2023-09-07T15:18:46.918" v="493" actId="20577"/>
          <ac:spMkLst>
            <pc:docMk/>
            <pc:sldMk cId="133281363" sldId="288"/>
            <ac:spMk id="3" creationId="{CF2F43F1-6FA2-BDCB-D920-B80632887071}"/>
          </ac:spMkLst>
        </pc:spChg>
        <pc:spChg chg="del">
          <ac:chgData name="Célia CAUQUIL-TELLECHEA" userId="2387bea1-3ed3-4c49-b689-f02595d822cb" providerId="ADAL" clId="{6FAEE075-693A-4F82-9D7D-23D27CE032C5}" dt="2023-09-07T15:18:22.451" v="452" actId="478"/>
          <ac:spMkLst>
            <pc:docMk/>
            <pc:sldMk cId="133281363" sldId="288"/>
            <ac:spMk id="4" creationId="{FFECF65E-120E-CA21-F136-C6B851C6A4BE}"/>
          </ac:spMkLst>
        </pc:spChg>
        <pc:spChg chg="del">
          <ac:chgData name="Célia CAUQUIL-TELLECHEA" userId="2387bea1-3ed3-4c49-b689-f02595d822cb" providerId="ADAL" clId="{6FAEE075-693A-4F82-9D7D-23D27CE032C5}" dt="2023-09-07T15:18:27.101" v="453" actId="478"/>
          <ac:spMkLst>
            <pc:docMk/>
            <pc:sldMk cId="133281363" sldId="288"/>
            <ac:spMk id="6" creationId="{E12F5C9A-3C5E-13FA-3289-CA1D93C0A037}"/>
          </ac:spMkLst>
        </pc:spChg>
        <pc:spChg chg="add del mod">
          <ac:chgData name="Célia CAUQUIL-TELLECHEA" userId="2387bea1-3ed3-4c49-b689-f02595d822cb" providerId="ADAL" clId="{6FAEE075-693A-4F82-9D7D-23D27CE032C5}" dt="2023-09-07T15:18:39.475" v="457" actId="478"/>
          <ac:spMkLst>
            <pc:docMk/>
            <pc:sldMk cId="133281363" sldId="288"/>
            <ac:spMk id="10" creationId="{31266811-BA25-1A13-2921-0ECE68350E77}"/>
          </ac:spMkLst>
        </pc:spChg>
        <pc:spChg chg="add del mod">
          <ac:chgData name="Célia CAUQUIL-TELLECHEA" userId="2387bea1-3ed3-4c49-b689-f02595d822cb" providerId="ADAL" clId="{6FAEE075-693A-4F82-9D7D-23D27CE032C5}" dt="2023-09-07T15:23:31.751" v="494"/>
          <ac:spMkLst>
            <pc:docMk/>
            <pc:sldMk cId="133281363" sldId="288"/>
            <ac:spMk id="12" creationId="{F3F05F4C-4E98-6336-6717-618A0FF3497F}"/>
          </ac:spMkLst>
        </pc:spChg>
        <pc:spChg chg="add mod">
          <ac:chgData name="Célia CAUQUIL-TELLECHEA" userId="2387bea1-3ed3-4c49-b689-f02595d822cb" providerId="ADAL" clId="{6FAEE075-693A-4F82-9D7D-23D27CE032C5}" dt="2023-09-07T15:18:34.123" v="456"/>
          <ac:spMkLst>
            <pc:docMk/>
            <pc:sldMk cId="133281363" sldId="288"/>
            <ac:spMk id="13" creationId="{678D405A-3BF4-626B-B38A-588C17A87EDB}"/>
          </ac:spMkLst>
        </pc:spChg>
        <pc:picChg chg="del">
          <ac:chgData name="Célia CAUQUIL-TELLECHEA" userId="2387bea1-3ed3-4c49-b689-f02595d822cb" providerId="ADAL" clId="{6FAEE075-693A-4F82-9D7D-23D27CE032C5}" dt="2023-09-07T15:18:29.268" v="454" actId="478"/>
          <ac:picMkLst>
            <pc:docMk/>
            <pc:sldMk cId="133281363" sldId="288"/>
            <ac:picMk id="5" creationId="{CAF7585E-611C-0DF5-B086-610B9C769E89}"/>
          </ac:picMkLst>
        </pc:picChg>
        <pc:picChg chg="del">
          <ac:chgData name="Célia CAUQUIL-TELLECHEA" userId="2387bea1-3ed3-4c49-b689-f02595d822cb" providerId="ADAL" clId="{6FAEE075-693A-4F82-9D7D-23D27CE032C5}" dt="2023-09-07T15:18:32.079" v="455" actId="478"/>
          <ac:picMkLst>
            <pc:docMk/>
            <pc:sldMk cId="133281363" sldId="288"/>
            <ac:picMk id="8" creationId="{FB8C1F8E-AA7C-08FC-5561-FC9DB8CA8546}"/>
          </ac:picMkLst>
        </pc:picChg>
        <pc:picChg chg="add mod">
          <ac:chgData name="Célia CAUQUIL-TELLECHEA" userId="2387bea1-3ed3-4c49-b689-f02595d822cb" providerId="ADAL" clId="{6FAEE075-693A-4F82-9D7D-23D27CE032C5}" dt="2023-09-07T15:23:37.712" v="495" actId="1076"/>
          <ac:picMkLst>
            <pc:docMk/>
            <pc:sldMk cId="133281363" sldId="288"/>
            <ac:picMk id="14" creationId="{6EE89B33-E040-B98C-A1C9-EADC7A8151E0}"/>
          </ac:picMkLst>
        </pc:picChg>
      </pc:sldChg>
      <pc:sldChg chg="modSp mod modClrScheme chgLayout">
        <pc:chgData name="Célia CAUQUIL-TELLECHEA" userId="2387bea1-3ed3-4c49-b689-f02595d822cb" providerId="ADAL" clId="{6FAEE075-693A-4F82-9D7D-23D27CE032C5}" dt="2023-09-07T14:53:15.012" v="74" actId="700"/>
        <pc:sldMkLst>
          <pc:docMk/>
          <pc:sldMk cId="312986259" sldId="296"/>
        </pc:sldMkLst>
        <pc:spChg chg="mod ord">
          <ac:chgData name="Célia CAUQUIL-TELLECHEA" userId="2387bea1-3ed3-4c49-b689-f02595d822cb" providerId="ADAL" clId="{6FAEE075-693A-4F82-9D7D-23D27CE032C5}" dt="2023-09-07T14:53:15.012" v="74" actId="700"/>
          <ac:spMkLst>
            <pc:docMk/>
            <pc:sldMk cId="312986259" sldId="296"/>
            <ac:spMk id="2" creationId="{89CE9ED0-56CE-DC6F-42A6-0B9D5D85C1EA}"/>
          </ac:spMkLst>
        </pc:spChg>
        <pc:spChg chg="mod ord">
          <ac:chgData name="Célia CAUQUIL-TELLECHEA" userId="2387bea1-3ed3-4c49-b689-f02595d822cb" providerId="ADAL" clId="{6FAEE075-693A-4F82-9D7D-23D27CE032C5}" dt="2023-09-07T14:53:15.012" v="74" actId="700"/>
          <ac:spMkLst>
            <pc:docMk/>
            <pc:sldMk cId="312986259" sldId="296"/>
            <ac:spMk id="3" creationId="{82B1A84D-54C0-CCF0-0278-B1F22BED5D93}"/>
          </ac:spMkLst>
        </pc:spChg>
        <pc:spChg chg="mod ord">
          <ac:chgData name="Célia CAUQUIL-TELLECHEA" userId="2387bea1-3ed3-4c49-b689-f02595d822cb" providerId="ADAL" clId="{6FAEE075-693A-4F82-9D7D-23D27CE032C5}" dt="2023-09-07T14:53:15.012" v="74" actId="700"/>
          <ac:spMkLst>
            <pc:docMk/>
            <pc:sldMk cId="312986259" sldId="296"/>
            <ac:spMk id="4" creationId="{C6222258-F00B-CDB4-3B82-16DE6D1D0C55}"/>
          </ac:spMkLst>
        </pc:spChg>
        <pc:spChg chg="mod ord">
          <ac:chgData name="Célia CAUQUIL-TELLECHEA" userId="2387bea1-3ed3-4c49-b689-f02595d822cb" providerId="ADAL" clId="{6FAEE075-693A-4F82-9D7D-23D27CE032C5}" dt="2023-09-07T14:53:15.012" v="74" actId="700"/>
          <ac:spMkLst>
            <pc:docMk/>
            <pc:sldMk cId="312986259" sldId="296"/>
            <ac:spMk id="5" creationId="{8B408984-76A9-CCB8-2B81-48E7224EA16E}"/>
          </ac:spMkLst>
        </pc:spChg>
      </pc:sldChg>
      <pc:sldChg chg="modSp mod modClrScheme chgLayout">
        <pc:chgData name="Célia CAUQUIL-TELLECHEA" userId="2387bea1-3ed3-4c49-b689-f02595d822cb" providerId="ADAL" clId="{6FAEE075-693A-4F82-9D7D-23D27CE032C5}" dt="2023-09-07T14:53:23.477" v="75" actId="700"/>
        <pc:sldMkLst>
          <pc:docMk/>
          <pc:sldMk cId="3487288728" sldId="297"/>
        </pc:sldMkLst>
        <pc:spChg chg="mod ord">
          <ac:chgData name="Célia CAUQUIL-TELLECHEA" userId="2387bea1-3ed3-4c49-b689-f02595d822cb" providerId="ADAL" clId="{6FAEE075-693A-4F82-9D7D-23D27CE032C5}" dt="2023-09-07T14:53:23.477" v="75" actId="700"/>
          <ac:spMkLst>
            <pc:docMk/>
            <pc:sldMk cId="3487288728" sldId="297"/>
            <ac:spMk id="2" creationId="{3CEAA274-D29D-08B7-BC90-EC0AE5D9F542}"/>
          </ac:spMkLst>
        </pc:spChg>
        <pc:spChg chg="mod ord">
          <ac:chgData name="Célia CAUQUIL-TELLECHEA" userId="2387bea1-3ed3-4c49-b689-f02595d822cb" providerId="ADAL" clId="{6FAEE075-693A-4F82-9D7D-23D27CE032C5}" dt="2023-09-07T14:53:23.477" v="75" actId="700"/>
          <ac:spMkLst>
            <pc:docMk/>
            <pc:sldMk cId="3487288728" sldId="297"/>
            <ac:spMk id="3" creationId="{4B92F702-672E-DB3A-DE85-4658EE0F9E48}"/>
          </ac:spMkLst>
        </pc:spChg>
        <pc:spChg chg="mod ord">
          <ac:chgData name="Célia CAUQUIL-TELLECHEA" userId="2387bea1-3ed3-4c49-b689-f02595d822cb" providerId="ADAL" clId="{6FAEE075-693A-4F82-9D7D-23D27CE032C5}" dt="2023-09-07T14:53:23.477" v="75" actId="700"/>
          <ac:spMkLst>
            <pc:docMk/>
            <pc:sldMk cId="3487288728" sldId="297"/>
            <ac:spMk id="4" creationId="{4F0D3596-E709-90A7-BDB9-587CBF970C7C}"/>
          </ac:spMkLst>
        </pc:spChg>
        <pc:spChg chg="mod ord">
          <ac:chgData name="Célia CAUQUIL-TELLECHEA" userId="2387bea1-3ed3-4c49-b689-f02595d822cb" providerId="ADAL" clId="{6FAEE075-693A-4F82-9D7D-23D27CE032C5}" dt="2023-09-07T14:53:23.477" v="75" actId="700"/>
          <ac:spMkLst>
            <pc:docMk/>
            <pc:sldMk cId="3487288728" sldId="297"/>
            <ac:spMk id="5" creationId="{0E37BA70-D321-0EBB-C2D9-D190C3CFD6DF}"/>
          </ac:spMkLst>
        </pc:spChg>
      </pc:sldChg>
      <pc:sldChg chg="del">
        <pc:chgData name="Célia CAUQUIL-TELLECHEA" userId="2387bea1-3ed3-4c49-b689-f02595d822cb" providerId="ADAL" clId="{6FAEE075-693A-4F82-9D7D-23D27CE032C5}" dt="2023-09-07T15:42:17.447" v="1386" actId="2696"/>
        <pc:sldMkLst>
          <pc:docMk/>
          <pc:sldMk cId="4035853253" sldId="300"/>
        </pc:sldMkLst>
      </pc:sldChg>
      <pc:sldChg chg="del">
        <pc:chgData name="Célia CAUQUIL-TELLECHEA" userId="2387bea1-3ed3-4c49-b689-f02595d822cb" providerId="ADAL" clId="{6FAEE075-693A-4F82-9D7D-23D27CE032C5}" dt="2023-09-07T15:42:24.067" v="1388" actId="2696"/>
        <pc:sldMkLst>
          <pc:docMk/>
          <pc:sldMk cId="3774840329" sldId="301"/>
        </pc:sldMkLst>
      </pc:sldChg>
      <pc:sldChg chg="modSp mod">
        <pc:chgData name="Célia CAUQUIL-TELLECHEA" userId="2387bea1-3ed3-4c49-b689-f02595d822cb" providerId="ADAL" clId="{6FAEE075-693A-4F82-9D7D-23D27CE032C5}" dt="2023-09-07T15:35:36.451" v="1032" actId="20577"/>
        <pc:sldMkLst>
          <pc:docMk/>
          <pc:sldMk cId="3715330225" sldId="305"/>
        </pc:sldMkLst>
        <pc:spChg chg="mod">
          <ac:chgData name="Célia CAUQUIL-TELLECHEA" userId="2387bea1-3ed3-4c49-b689-f02595d822cb" providerId="ADAL" clId="{6FAEE075-693A-4F82-9D7D-23D27CE032C5}" dt="2023-09-07T15:35:36.451" v="1032" actId="20577"/>
          <ac:spMkLst>
            <pc:docMk/>
            <pc:sldMk cId="3715330225" sldId="305"/>
            <ac:spMk id="2" creationId="{137942BB-5A8E-B44F-6DBD-E3C45577C098}"/>
          </ac:spMkLst>
        </pc:spChg>
        <pc:spChg chg="mod">
          <ac:chgData name="Célia CAUQUIL-TELLECHEA" userId="2387bea1-3ed3-4c49-b689-f02595d822cb" providerId="ADAL" clId="{6FAEE075-693A-4F82-9D7D-23D27CE032C5}" dt="2023-09-07T15:35:11.296" v="1022" actId="20577"/>
          <ac:spMkLst>
            <pc:docMk/>
            <pc:sldMk cId="3715330225" sldId="305"/>
            <ac:spMk id="3" creationId="{335E463C-BB50-5BE3-5EAC-D8864349C951}"/>
          </ac:spMkLst>
        </pc:spChg>
      </pc:sldChg>
      <pc:sldChg chg="del">
        <pc:chgData name="Célia CAUQUIL-TELLECHEA" userId="2387bea1-3ed3-4c49-b689-f02595d822cb" providerId="ADAL" clId="{6FAEE075-693A-4F82-9D7D-23D27CE032C5}" dt="2023-09-07T15:27:32.145" v="610" actId="2696"/>
        <pc:sldMkLst>
          <pc:docMk/>
          <pc:sldMk cId="1332614281" sldId="309"/>
        </pc:sldMkLst>
      </pc:sldChg>
      <pc:sldChg chg="modSp mod ord">
        <pc:chgData name="Célia CAUQUIL-TELLECHEA" userId="2387bea1-3ed3-4c49-b689-f02595d822cb" providerId="ADAL" clId="{6FAEE075-693A-4F82-9D7D-23D27CE032C5}" dt="2023-09-11T15:07:30.046" v="1480" actId="20578"/>
        <pc:sldMkLst>
          <pc:docMk/>
          <pc:sldMk cId="4036890190" sldId="310"/>
        </pc:sldMkLst>
        <pc:spChg chg="mod">
          <ac:chgData name="Célia CAUQUIL-TELLECHEA" userId="2387bea1-3ed3-4c49-b689-f02595d822cb" providerId="ADAL" clId="{6FAEE075-693A-4F82-9D7D-23D27CE032C5}" dt="2023-09-07T15:31:02.823" v="836" actId="20577"/>
          <ac:spMkLst>
            <pc:docMk/>
            <pc:sldMk cId="4036890190" sldId="310"/>
            <ac:spMk id="3" creationId="{CF2F43F1-6FA2-BDCB-D920-B80632887071}"/>
          </ac:spMkLst>
        </pc:spChg>
        <pc:spChg chg="mod">
          <ac:chgData name="Célia CAUQUIL-TELLECHEA" userId="2387bea1-3ed3-4c49-b689-f02595d822cb" providerId="ADAL" clId="{6FAEE075-693A-4F82-9D7D-23D27CE032C5}" dt="2023-09-07T15:32:02.676" v="910" actId="20577"/>
          <ac:spMkLst>
            <pc:docMk/>
            <pc:sldMk cId="4036890190" sldId="310"/>
            <ac:spMk id="4" creationId="{FFECF65E-120E-CA21-F136-C6B851C6A4BE}"/>
          </ac:spMkLst>
        </pc:spChg>
        <pc:spChg chg="mod">
          <ac:chgData name="Célia CAUQUIL-TELLECHEA" userId="2387bea1-3ed3-4c49-b689-f02595d822cb" providerId="ADAL" clId="{6FAEE075-693A-4F82-9D7D-23D27CE032C5}" dt="2023-09-07T15:32:06.323" v="916" actId="20577"/>
          <ac:spMkLst>
            <pc:docMk/>
            <pc:sldMk cId="4036890190" sldId="310"/>
            <ac:spMk id="6" creationId="{E12F5C9A-3C5E-13FA-3289-CA1D93C0A037}"/>
          </ac:spMkLst>
        </pc:spChg>
      </pc:sldChg>
      <pc:sldChg chg="del">
        <pc:chgData name="Célia CAUQUIL-TELLECHEA" userId="2387bea1-3ed3-4c49-b689-f02595d822cb" providerId="ADAL" clId="{6FAEE075-693A-4F82-9D7D-23D27CE032C5}" dt="2023-09-07T15:32:15.475" v="917" actId="2696"/>
        <pc:sldMkLst>
          <pc:docMk/>
          <pc:sldMk cId="2452603058" sldId="311"/>
        </pc:sldMkLst>
      </pc:sldChg>
      <pc:sldChg chg="modSp new mod">
        <pc:chgData name="Célia CAUQUIL-TELLECHEA" userId="2387bea1-3ed3-4c49-b689-f02595d822cb" providerId="ADAL" clId="{6FAEE075-693A-4F82-9D7D-23D27CE032C5}" dt="2023-09-11T15:07:30.966" v="1482" actId="20577"/>
        <pc:sldMkLst>
          <pc:docMk/>
          <pc:sldMk cId="3752399428" sldId="312"/>
        </pc:sldMkLst>
        <pc:spChg chg="mod">
          <ac:chgData name="Célia CAUQUIL-TELLECHEA" userId="2387bea1-3ed3-4c49-b689-f02595d822cb" providerId="ADAL" clId="{6FAEE075-693A-4F82-9D7D-23D27CE032C5}" dt="2023-09-11T15:07:30.966" v="1482" actId="20577"/>
          <ac:spMkLst>
            <pc:docMk/>
            <pc:sldMk cId="3752399428" sldId="312"/>
            <ac:spMk id="2" creationId="{53133A77-7D24-48CD-E1D9-22480F6FDB23}"/>
          </ac:spMkLst>
        </pc:spChg>
      </pc:sldChg>
      <pc:sldChg chg="new del">
        <pc:chgData name="Célia CAUQUIL-TELLECHEA" userId="2387bea1-3ed3-4c49-b689-f02595d822cb" providerId="ADAL" clId="{6FAEE075-693A-4F82-9D7D-23D27CE032C5}" dt="2023-09-07T14:59:58.632" v="77" actId="680"/>
        <pc:sldMkLst>
          <pc:docMk/>
          <pc:sldMk cId="959766879" sldId="313"/>
        </pc:sldMkLst>
      </pc:sldChg>
      <pc:sldChg chg="modSp new mod">
        <pc:chgData name="Célia CAUQUIL-TELLECHEA" userId="2387bea1-3ed3-4c49-b689-f02595d822cb" providerId="ADAL" clId="{6FAEE075-693A-4F82-9D7D-23D27CE032C5}" dt="2023-09-07T15:07:58.541" v="307" actId="20577"/>
        <pc:sldMkLst>
          <pc:docMk/>
          <pc:sldMk cId="997803215" sldId="313"/>
        </pc:sldMkLst>
        <pc:spChg chg="mod">
          <ac:chgData name="Célia CAUQUIL-TELLECHEA" userId="2387bea1-3ed3-4c49-b689-f02595d822cb" providerId="ADAL" clId="{6FAEE075-693A-4F82-9D7D-23D27CE032C5}" dt="2023-09-07T15:00:37.471" v="107" actId="20577"/>
          <ac:spMkLst>
            <pc:docMk/>
            <pc:sldMk cId="997803215" sldId="313"/>
            <ac:spMk id="2" creationId="{DDA5F951-1CA7-4B01-C1BB-7B8894BCF26B}"/>
          </ac:spMkLst>
        </pc:spChg>
        <pc:spChg chg="mod">
          <ac:chgData name="Célia CAUQUIL-TELLECHEA" userId="2387bea1-3ed3-4c49-b689-f02595d822cb" providerId="ADAL" clId="{6FAEE075-693A-4F82-9D7D-23D27CE032C5}" dt="2023-09-07T15:02:09.930" v="238" actId="113"/>
          <ac:spMkLst>
            <pc:docMk/>
            <pc:sldMk cId="997803215" sldId="313"/>
            <ac:spMk id="3" creationId="{30AC2EC2-B75D-D7C7-F7E1-AE67215891B3}"/>
          </ac:spMkLst>
        </pc:spChg>
        <pc:spChg chg="mod">
          <ac:chgData name="Célia CAUQUIL-TELLECHEA" userId="2387bea1-3ed3-4c49-b689-f02595d822cb" providerId="ADAL" clId="{6FAEE075-693A-4F82-9D7D-23D27CE032C5}" dt="2023-09-07T15:07:58.541" v="307" actId="20577"/>
          <ac:spMkLst>
            <pc:docMk/>
            <pc:sldMk cId="997803215" sldId="313"/>
            <ac:spMk id="4" creationId="{F845A0BD-218B-A8ED-D374-071752EAE96D}"/>
          </ac:spMkLst>
        </pc:spChg>
        <pc:spChg chg="mod">
          <ac:chgData name="Célia CAUQUIL-TELLECHEA" userId="2387bea1-3ed3-4c49-b689-f02595d822cb" providerId="ADAL" clId="{6FAEE075-693A-4F82-9D7D-23D27CE032C5}" dt="2023-09-07T15:00:13.261" v="80" actId="20577"/>
          <ac:spMkLst>
            <pc:docMk/>
            <pc:sldMk cId="997803215" sldId="313"/>
            <ac:spMk id="5" creationId="{2345E705-854E-992E-A1A8-50885EC83B89}"/>
          </ac:spMkLst>
        </pc:spChg>
      </pc:sldChg>
      <pc:sldChg chg="modSp add mod ord">
        <pc:chgData name="Célia CAUQUIL-TELLECHEA" userId="2387bea1-3ed3-4c49-b689-f02595d822cb" providerId="ADAL" clId="{6FAEE075-693A-4F82-9D7D-23D27CE032C5}" dt="2023-09-07T15:26:12.254" v="609" actId="20577"/>
        <pc:sldMkLst>
          <pc:docMk/>
          <pc:sldMk cId="3096045352" sldId="314"/>
        </pc:sldMkLst>
        <pc:spChg chg="mod">
          <ac:chgData name="Célia CAUQUIL-TELLECHEA" userId="2387bea1-3ed3-4c49-b689-f02595d822cb" providerId="ADAL" clId="{6FAEE075-693A-4F82-9D7D-23D27CE032C5}" dt="2023-09-07T15:25:29.980" v="513" actId="20577"/>
          <ac:spMkLst>
            <pc:docMk/>
            <pc:sldMk cId="3096045352" sldId="314"/>
            <ac:spMk id="2" creationId="{DDA5F951-1CA7-4B01-C1BB-7B8894BCF26B}"/>
          </ac:spMkLst>
        </pc:spChg>
        <pc:spChg chg="mod">
          <ac:chgData name="Célia CAUQUIL-TELLECHEA" userId="2387bea1-3ed3-4c49-b689-f02595d822cb" providerId="ADAL" clId="{6FAEE075-693A-4F82-9D7D-23D27CE032C5}" dt="2023-09-07T15:26:12.254" v="609" actId="20577"/>
          <ac:spMkLst>
            <pc:docMk/>
            <pc:sldMk cId="3096045352" sldId="314"/>
            <ac:spMk id="4" creationId="{F845A0BD-218B-A8ED-D374-071752EAE96D}"/>
          </ac:spMkLst>
        </pc:spChg>
      </pc:sldChg>
      <pc:sldChg chg="addSp delSp modSp new mod">
        <pc:chgData name="Célia CAUQUIL-TELLECHEA" userId="2387bea1-3ed3-4c49-b689-f02595d822cb" providerId="ADAL" clId="{6FAEE075-693A-4F82-9D7D-23D27CE032C5}" dt="2023-09-07T15:38:35.615" v="1134" actId="1076"/>
        <pc:sldMkLst>
          <pc:docMk/>
          <pc:sldMk cId="725767918" sldId="315"/>
        </pc:sldMkLst>
        <pc:spChg chg="mod">
          <ac:chgData name="Célia CAUQUIL-TELLECHEA" userId="2387bea1-3ed3-4c49-b689-f02595d822cb" providerId="ADAL" clId="{6FAEE075-693A-4F82-9D7D-23D27CE032C5}" dt="2023-09-07T15:38:30.834" v="1133" actId="113"/>
          <ac:spMkLst>
            <pc:docMk/>
            <pc:sldMk cId="725767918" sldId="315"/>
            <ac:spMk id="2" creationId="{73C99ACC-C1EA-1696-9551-F0628D9EDD15}"/>
          </ac:spMkLst>
        </pc:spChg>
        <pc:spChg chg="mod">
          <ac:chgData name="Célia CAUQUIL-TELLECHEA" userId="2387bea1-3ed3-4c49-b689-f02595d822cb" providerId="ADAL" clId="{6FAEE075-693A-4F82-9D7D-23D27CE032C5}" dt="2023-09-07T15:38:35.615" v="1134" actId="1076"/>
          <ac:spMkLst>
            <pc:docMk/>
            <pc:sldMk cId="725767918" sldId="315"/>
            <ac:spMk id="3" creationId="{59740403-97F2-3237-E787-6F7A607C503F}"/>
          </ac:spMkLst>
        </pc:spChg>
        <pc:spChg chg="mod">
          <ac:chgData name="Célia CAUQUIL-TELLECHEA" userId="2387bea1-3ed3-4c49-b689-f02595d822cb" providerId="ADAL" clId="{6FAEE075-693A-4F82-9D7D-23D27CE032C5}" dt="2023-09-07T15:32:53.960" v="951" actId="20577"/>
          <ac:spMkLst>
            <pc:docMk/>
            <pc:sldMk cId="725767918" sldId="315"/>
            <ac:spMk id="4" creationId="{76273365-7A38-CEB3-D4E3-A2CA6C44BF72}"/>
          </ac:spMkLst>
        </pc:spChg>
        <pc:spChg chg="del">
          <ac:chgData name="Célia CAUQUIL-TELLECHEA" userId="2387bea1-3ed3-4c49-b689-f02595d822cb" providerId="ADAL" clId="{6FAEE075-693A-4F82-9D7D-23D27CE032C5}" dt="2023-09-07T15:37:13.278" v="1121" actId="931"/>
          <ac:spMkLst>
            <pc:docMk/>
            <pc:sldMk cId="725767918" sldId="315"/>
            <ac:spMk id="6" creationId="{BE94E501-6275-1F90-B79E-79D2624E9293}"/>
          </ac:spMkLst>
        </pc:spChg>
        <pc:picChg chg="add mod">
          <ac:chgData name="Célia CAUQUIL-TELLECHEA" userId="2387bea1-3ed3-4c49-b689-f02595d822cb" providerId="ADAL" clId="{6FAEE075-693A-4F82-9D7D-23D27CE032C5}" dt="2023-09-07T15:37:13.278" v="1121" actId="931"/>
          <ac:picMkLst>
            <pc:docMk/>
            <pc:sldMk cId="725767918" sldId="315"/>
            <ac:picMk id="8" creationId="{8E7C3B83-0397-9A84-8419-3FDC0CA416DF}"/>
          </ac:picMkLst>
        </pc:picChg>
      </pc:sldChg>
      <pc:sldChg chg="addSp delSp modSp add mod">
        <pc:chgData name="Célia CAUQUIL-TELLECHEA" userId="2387bea1-3ed3-4c49-b689-f02595d822cb" providerId="ADAL" clId="{6FAEE075-693A-4F82-9D7D-23D27CE032C5}" dt="2023-09-07T15:41:29.737" v="1385" actId="20577"/>
        <pc:sldMkLst>
          <pc:docMk/>
          <pc:sldMk cId="3125946539" sldId="316"/>
        </pc:sldMkLst>
        <pc:spChg chg="mod">
          <ac:chgData name="Célia CAUQUIL-TELLECHEA" userId="2387bea1-3ed3-4c49-b689-f02595d822cb" providerId="ADAL" clId="{6FAEE075-693A-4F82-9D7D-23D27CE032C5}" dt="2023-09-07T15:41:29.737" v="1385" actId="20577"/>
          <ac:spMkLst>
            <pc:docMk/>
            <pc:sldMk cId="3125946539" sldId="316"/>
            <ac:spMk id="2" creationId="{73C99ACC-C1EA-1696-9551-F0628D9EDD15}"/>
          </ac:spMkLst>
        </pc:spChg>
        <pc:spChg chg="mod">
          <ac:chgData name="Célia CAUQUIL-TELLECHEA" userId="2387bea1-3ed3-4c49-b689-f02595d822cb" providerId="ADAL" clId="{6FAEE075-693A-4F82-9D7D-23D27CE032C5}" dt="2023-09-07T15:38:54.269" v="1158" actId="20577"/>
          <ac:spMkLst>
            <pc:docMk/>
            <pc:sldMk cId="3125946539" sldId="316"/>
            <ac:spMk id="3" creationId="{59740403-97F2-3237-E787-6F7A607C503F}"/>
          </ac:spMkLst>
        </pc:spChg>
        <pc:spChg chg="add del mod">
          <ac:chgData name="Célia CAUQUIL-TELLECHEA" userId="2387bea1-3ed3-4c49-b689-f02595d822cb" providerId="ADAL" clId="{6FAEE075-693A-4F82-9D7D-23D27CE032C5}" dt="2023-09-07T15:39:07.468" v="1160" actId="931"/>
          <ac:spMkLst>
            <pc:docMk/>
            <pc:sldMk cId="3125946539" sldId="316"/>
            <ac:spMk id="7" creationId="{F5799137-D595-3AA7-D7CB-D93E195E82A1}"/>
          </ac:spMkLst>
        </pc:spChg>
        <pc:spChg chg="add del mod">
          <ac:chgData name="Célia CAUQUIL-TELLECHEA" userId="2387bea1-3ed3-4c49-b689-f02595d822cb" providerId="ADAL" clId="{6FAEE075-693A-4F82-9D7D-23D27CE032C5}" dt="2023-09-07T15:39:24.098" v="1163" actId="931"/>
          <ac:spMkLst>
            <pc:docMk/>
            <pc:sldMk cId="3125946539" sldId="316"/>
            <ac:spMk id="12" creationId="{6476D28C-9B57-FFE1-1693-3200FACA366C}"/>
          </ac:spMkLst>
        </pc:spChg>
        <pc:spChg chg="add del mod">
          <ac:chgData name="Célia CAUQUIL-TELLECHEA" userId="2387bea1-3ed3-4c49-b689-f02595d822cb" providerId="ADAL" clId="{6FAEE075-693A-4F82-9D7D-23D27CE032C5}" dt="2023-09-07T15:39:54.275" v="1174" actId="478"/>
          <ac:spMkLst>
            <pc:docMk/>
            <pc:sldMk cId="3125946539" sldId="316"/>
            <ac:spMk id="18" creationId="{1B844603-9737-D272-4027-7B70AC6D472D}"/>
          </ac:spMkLst>
        </pc:spChg>
        <pc:picChg chg="del">
          <ac:chgData name="Célia CAUQUIL-TELLECHEA" userId="2387bea1-3ed3-4c49-b689-f02595d822cb" providerId="ADAL" clId="{6FAEE075-693A-4F82-9D7D-23D27CE032C5}" dt="2023-09-07T15:38:56.226" v="1159" actId="478"/>
          <ac:picMkLst>
            <pc:docMk/>
            <pc:sldMk cId="3125946539" sldId="316"/>
            <ac:picMk id="8" creationId="{8E7C3B83-0397-9A84-8419-3FDC0CA416DF}"/>
          </ac:picMkLst>
        </pc:picChg>
        <pc:picChg chg="add del mod">
          <ac:chgData name="Célia CAUQUIL-TELLECHEA" userId="2387bea1-3ed3-4c49-b689-f02595d822cb" providerId="ADAL" clId="{6FAEE075-693A-4F82-9D7D-23D27CE032C5}" dt="2023-09-07T15:39:20.427" v="1162" actId="478"/>
          <ac:picMkLst>
            <pc:docMk/>
            <pc:sldMk cId="3125946539" sldId="316"/>
            <ac:picMk id="10" creationId="{0C10E3E7-F244-D08D-E678-391E615AEB3E}"/>
          </ac:picMkLst>
        </pc:picChg>
        <pc:picChg chg="add del mod">
          <ac:chgData name="Célia CAUQUIL-TELLECHEA" userId="2387bea1-3ed3-4c49-b689-f02595d822cb" providerId="ADAL" clId="{6FAEE075-693A-4F82-9D7D-23D27CE032C5}" dt="2023-09-07T15:39:52.137" v="1173" actId="478"/>
          <ac:picMkLst>
            <pc:docMk/>
            <pc:sldMk cId="3125946539" sldId="316"/>
            <ac:picMk id="14" creationId="{09E987C2-C1A5-261E-F4E6-00DEE2F2E4F1}"/>
          </ac:picMkLst>
        </pc:picChg>
        <pc:picChg chg="add del">
          <ac:chgData name="Célia CAUQUIL-TELLECHEA" userId="2387bea1-3ed3-4c49-b689-f02595d822cb" providerId="ADAL" clId="{6FAEE075-693A-4F82-9D7D-23D27CE032C5}" dt="2023-09-07T15:39:50.647" v="1172" actId="22"/>
          <ac:picMkLst>
            <pc:docMk/>
            <pc:sldMk cId="3125946539" sldId="316"/>
            <ac:picMk id="16" creationId="{B75A0C1A-3F36-31C6-B700-864AE5D80D7D}"/>
          </ac:picMkLst>
        </pc:picChg>
        <pc:picChg chg="add mod">
          <ac:chgData name="Célia CAUQUIL-TELLECHEA" userId="2387bea1-3ed3-4c49-b689-f02595d822cb" providerId="ADAL" clId="{6FAEE075-693A-4F82-9D7D-23D27CE032C5}" dt="2023-09-07T15:40:04.104" v="1177" actId="1076"/>
          <ac:picMkLst>
            <pc:docMk/>
            <pc:sldMk cId="3125946539" sldId="316"/>
            <ac:picMk id="20" creationId="{B85081DE-96BB-532C-A81D-C61A89B1AF3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D5E6EE-60C6-8C4E-A79C-B6954CECAD9F}" type="datetimeFigureOut">
              <a:rPr lang="fr-FR" smtClean="0"/>
              <a:t>13/09/2023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1865EF-5D8F-D942-B67B-291A39AFE7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6149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41D7765-5E42-D746-8618-7FC7A165FA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94849" y="6317376"/>
            <a:ext cx="949945" cy="36512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DBA4A3-7CCE-764C-AF79-94A493B27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0385" y="6317376"/>
            <a:ext cx="828799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DCDE73-56AC-1745-B587-308443539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3640" y="6316898"/>
            <a:ext cx="848360" cy="365125"/>
          </a:xfrm>
        </p:spPr>
        <p:txBody>
          <a:bodyPr/>
          <a:lstStyle>
            <a:lvl1pPr algn="ctr">
              <a:defRPr/>
            </a:lvl1pPr>
          </a:lstStyle>
          <a:p>
            <a:fld id="{72709840-909E-8A46-A55E-F8049D6CBCD5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09CD150-86A0-734C-A957-D1F1509AD0BB}"/>
              </a:ext>
            </a:extLst>
          </p:cNvPr>
          <p:cNvCxnSpPr/>
          <p:nvPr userDrawn="1"/>
        </p:nvCxnSpPr>
        <p:spPr>
          <a:xfrm>
            <a:off x="0" y="1061848"/>
            <a:ext cx="12192000" cy="0"/>
          </a:xfrm>
          <a:prstGeom prst="line">
            <a:avLst/>
          </a:prstGeom>
          <a:ln w="6350">
            <a:solidFill>
              <a:srgbClr val="3034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70ED1E7E-42CA-9541-B4E0-61EBB9F63C81}"/>
              </a:ext>
            </a:extLst>
          </p:cNvPr>
          <p:cNvCxnSpPr>
            <a:cxnSpLocks/>
          </p:cNvCxnSpPr>
          <p:nvPr userDrawn="1"/>
        </p:nvCxnSpPr>
        <p:spPr>
          <a:xfrm>
            <a:off x="3332480" y="0"/>
            <a:ext cx="0" cy="1061848"/>
          </a:xfrm>
          <a:prstGeom prst="line">
            <a:avLst/>
          </a:prstGeom>
          <a:ln>
            <a:solidFill>
              <a:srgbClr val="3034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4A41914-F3C6-AB4B-9568-2A47BFB8C171}"/>
              </a:ext>
            </a:extLst>
          </p:cNvPr>
          <p:cNvCxnSpPr/>
          <p:nvPr userDrawn="1"/>
        </p:nvCxnSpPr>
        <p:spPr>
          <a:xfrm>
            <a:off x="0" y="6180933"/>
            <a:ext cx="12192000" cy="0"/>
          </a:xfrm>
          <a:prstGeom prst="line">
            <a:avLst/>
          </a:prstGeom>
          <a:ln w="6350">
            <a:solidFill>
              <a:srgbClr val="3034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D0020029-0A3C-6342-ACD8-BC2DF73DBE91}"/>
              </a:ext>
            </a:extLst>
          </p:cNvPr>
          <p:cNvCxnSpPr>
            <a:cxnSpLocks/>
          </p:cNvCxnSpPr>
          <p:nvPr userDrawn="1"/>
        </p:nvCxnSpPr>
        <p:spPr>
          <a:xfrm>
            <a:off x="1617980" y="6176963"/>
            <a:ext cx="0" cy="681037"/>
          </a:xfrm>
          <a:prstGeom prst="line">
            <a:avLst/>
          </a:prstGeom>
          <a:ln>
            <a:solidFill>
              <a:srgbClr val="3034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8FBEA5AC-4235-EF40-851C-A4F4B21B5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71" t="17784" r="-1" b="37682"/>
          <a:stretch/>
        </p:blipFill>
        <p:spPr>
          <a:xfrm>
            <a:off x="195580" y="6317376"/>
            <a:ext cx="1325880" cy="396240"/>
          </a:xfrm>
          <a:prstGeom prst="rect">
            <a:avLst/>
          </a:prstGeom>
        </p:spPr>
      </p:pic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0FB36725-8489-BE4B-9921-3640FAEF4242}"/>
              </a:ext>
            </a:extLst>
          </p:cNvPr>
          <p:cNvCxnSpPr>
            <a:cxnSpLocks/>
          </p:cNvCxnSpPr>
          <p:nvPr userDrawn="1"/>
        </p:nvCxnSpPr>
        <p:spPr>
          <a:xfrm>
            <a:off x="11343640" y="6176963"/>
            <a:ext cx="0" cy="681037"/>
          </a:xfrm>
          <a:prstGeom prst="line">
            <a:avLst/>
          </a:prstGeom>
          <a:ln>
            <a:solidFill>
              <a:srgbClr val="3034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EA430316-21E8-EF45-AEBA-3CBD6171AC8E}"/>
              </a:ext>
            </a:extLst>
          </p:cNvPr>
          <p:cNvSpPr txBox="1"/>
          <p:nvPr userDrawn="1"/>
        </p:nvSpPr>
        <p:spPr>
          <a:xfrm>
            <a:off x="0" y="172173"/>
            <a:ext cx="3332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solidFill>
                  <a:srgbClr val="30342D"/>
                </a:solidFill>
                <a:latin typeface="Raleway" panose="020B0503030101060003" pitchFamily="34" charset="77"/>
              </a:rPr>
              <a:t>Sommaire</a:t>
            </a:r>
          </a:p>
        </p:txBody>
      </p:sp>
      <p:sp>
        <p:nvSpPr>
          <p:cNvPr id="28" name="Espace réservé du contenu 27">
            <a:extLst>
              <a:ext uri="{FF2B5EF4-FFF2-40B4-BE49-F238E27FC236}">
                <a16:creationId xmlns:a16="http://schemas.microsoft.com/office/drawing/2014/main" id="{A38C5169-7A7F-E346-B236-986A5E7188F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228850" y="1849565"/>
            <a:ext cx="3867150" cy="337118"/>
          </a:xfrm>
        </p:spPr>
        <p:txBody>
          <a:bodyPr/>
          <a:lstStyle/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39" name="Espace réservé du contenu 27">
            <a:extLst>
              <a:ext uri="{FF2B5EF4-FFF2-40B4-BE49-F238E27FC236}">
                <a16:creationId xmlns:a16="http://schemas.microsoft.com/office/drawing/2014/main" id="{34414A1B-488D-2341-B16F-D651970DBD5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367516" y="1656786"/>
            <a:ext cx="800202" cy="529897"/>
          </a:xfrm>
        </p:spPr>
        <p:txBody>
          <a:bodyPr>
            <a:noAutofit/>
          </a:bodyPr>
          <a:lstStyle>
            <a:lvl1pPr>
              <a:defRPr sz="4000" b="1" i="0">
                <a:solidFill>
                  <a:srgbClr val="31669B"/>
                </a:solidFill>
                <a:latin typeface="Raleway SemiBold" panose="020B0503030101060003" pitchFamily="34" charset="77"/>
              </a:defRPr>
            </a:lvl1pPr>
          </a:lstStyle>
          <a:p>
            <a:pPr lvl="0"/>
            <a:r>
              <a:rPr lang="fr-FR" dirty="0"/>
              <a:t>N°</a:t>
            </a:r>
          </a:p>
        </p:txBody>
      </p:sp>
      <p:sp>
        <p:nvSpPr>
          <p:cNvPr id="40" name="Espace réservé du contenu 27">
            <a:extLst>
              <a:ext uri="{FF2B5EF4-FFF2-40B4-BE49-F238E27FC236}">
                <a16:creationId xmlns:a16="http://schemas.microsoft.com/office/drawing/2014/main" id="{08B830E2-D526-1547-9B5D-E56B546126B7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2228850" y="2637281"/>
            <a:ext cx="3867150" cy="337118"/>
          </a:xfrm>
        </p:spPr>
        <p:txBody>
          <a:bodyPr/>
          <a:lstStyle/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41" name="Espace réservé du contenu 27">
            <a:extLst>
              <a:ext uri="{FF2B5EF4-FFF2-40B4-BE49-F238E27FC236}">
                <a16:creationId xmlns:a16="http://schemas.microsoft.com/office/drawing/2014/main" id="{67F4AD7D-CE6B-1048-9AA8-08EF8CDAAA83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367516" y="2444502"/>
            <a:ext cx="800202" cy="529897"/>
          </a:xfrm>
        </p:spPr>
        <p:txBody>
          <a:bodyPr>
            <a:noAutofit/>
          </a:bodyPr>
          <a:lstStyle>
            <a:lvl1pPr>
              <a:defRPr sz="4000" b="1" i="0">
                <a:solidFill>
                  <a:srgbClr val="71B1CB"/>
                </a:solidFill>
                <a:latin typeface="Raleway SemiBold" panose="020B0503030101060003" pitchFamily="34" charset="77"/>
              </a:defRPr>
            </a:lvl1pPr>
          </a:lstStyle>
          <a:p>
            <a:pPr lvl="0"/>
            <a:r>
              <a:rPr lang="fr-FR" dirty="0"/>
              <a:t>N°</a:t>
            </a:r>
          </a:p>
        </p:txBody>
      </p:sp>
      <p:sp>
        <p:nvSpPr>
          <p:cNvPr id="42" name="Espace réservé du contenu 27">
            <a:extLst>
              <a:ext uri="{FF2B5EF4-FFF2-40B4-BE49-F238E27FC236}">
                <a16:creationId xmlns:a16="http://schemas.microsoft.com/office/drawing/2014/main" id="{3295172A-9C66-8943-96CA-076EE484E6D7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2228850" y="3429309"/>
            <a:ext cx="3867150" cy="337118"/>
          </a:xfrm>
        </p:spPr>
        <p:txBody>
          <a:bodyPr/>
          <a:lstStyle/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43" name="Espace réservé du contenu 27">
            <a:extLst>
              <a:ext uri="{FF2B5EF4-FFF2-40B4-BE49-F238E27FC236}">
                <a16:creationId xmlns:a16="http://schemas.microsoft.com/office/drawing/2014/main" id="{D7208D32-0F8F-9A4F-A21D-F1CF0DE91545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1367516" y="3236530"/>
            <a:ext cx="800202" cy="529897"/>
          </a:xfrm>
        </p:spPr>
        <p:txBody>
          <a:bodyPr>
            <a:noAutofit/>
          </a:bodyPr>
          <a:lstStyle>
            <a:lvl1pPr>
              <a:defRPr sz="4000" b="1" i="0">
                <a:solidFill>
                  <a:srgbClr val="F05757"/>
                </a:solidFill>
                <a:latin typeface="Raleway SemiBold" panose="020B0503030101060003" pitchFamily="34" charset="77"/>
              </a:defRPr>
            </a:lvl1pPr>
          </a:lstStyle>
          <a:p>
            <a:pPr lvl="0"/>
            <a:r>
              <a:rPr lang="fr-FR" dirty="0"/>
              <a:t>N°</a:t>
            </a:r>
          </a:p>
        </p:txBody>
      </p:sp>
      <p:sp>
        <p:nvSpPr>
          <p:cNvPr id="44" name="Espace réservé du contenu 27">
            <a:extLst>
              <a:ext uri="{FF2B5EF4-FFF2-40B4-BE49-F238E27FC236}">
                <a16:creationId xmlns:a16="http://schemas.microsoft.com/office/drawing/2014/main" id="{C55784F1-8DC6-3C42-A186-CC797129ED58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476490" y="1849565"/>
            <a:ext cx="3867150" cy="337118"/>
          </a:xfrm>
        </p:spPr>
        <p:txBody>
          <a:bodyPr/>
          <a:lstStyle/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45" name="Espace réservé du contenu 27">
            <a:extLst>
              <a:ext uri="{FF2B5EF4-FFF2-40B4-BE49-F238E27FC236}">
                <a16:creationId xmlns:a16="http://schemas.microsoft.com/office/drawing/2014/main" id="{6C9EB0D7-EC46-E745-BCE2-C73537E69A9D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615156" y="1656786"/>
            <a:ext cx="800202" cy="529897"/>
          </a:xfrm>
        </p:spPr>
        <p:txBody>
          <a:bodyPr>
            <a:noAutofit/>
          </a:bodyPr>
          <a:lstStyle>
            <a:lvl1pPr>
              <a:defRPr sz="4000" b="1" i="0">
                <a:solidFill>
                  <a:srgbClr val="F79676"/>
                </a:solidFill>
                <a:latin typeface="Raleway SemiBold" panose="020B0503030101060003" pitchFamily="34" charset="77"/>
              </a:defRPr>
            </a:lvl1pPr>
          </a:lstStyle>
          <a:p>
            <a:pPr lvl="0"/>
            <a:r>
              <a:rPr lang="fr-FR" dirty="0"/>
              <a:t>N°</a:t>
            </a:r>
          </a:p>
        </p:txBody>
      </p:sp>
      <p:sp>
        <p:nvSpPr>
          <p:cNvPr id="46" name="Espace réservé du contenu 27">
            <a:extLst>
              <a:ext uri="{FF2B5EF4-FFF2-40B4-BE49-F238E27FC236}">
                <a16:creationId xmlns:a16="http://schemas.microsoft.com/office/drawing/2014/main" id="{F77F2BFD-4D0A-8B4F-B875-4AD427529715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7476490" y="2637281"/>
            <a:ext cx="3867150" cy="337118"/>
          </a:xfrm>
        </p:spPr>
        <p:txBody>
          <a:bodyPr/>
          <a:lstStyle/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47" name="Espace réservé du contenu 27">
            <a:extLst>
              <a:ext uri="{FF2B5EF4-FFF2-40B4-BE49-F238E27FC236}">
                <a16:creationId xmlns:a16="http://schemas.microsoft.com/office/drawing/2014/main" id="{EBC50ED0-0EF7-AA42-9B51-8E833C0385ED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615156" y="2444502"/>
            <a:ext cx="800202" cy="529897"/>
          </a:xfrm>
        </p:spPr>
        <p:txBody>
          <a:bodyPr>
            <a:noAutofit/>
          </a:bodyPr>
          <a:lstStyle>
            <a:lvl1pPr>
              <a:defRPr sz="4000" b="1" i="0">
                <a:solidFill>
                  <a:srgbClr val="D19F66"/>
                </a:solidFill>
                <a:latin typeface="Raleway SemiBold" panose="020B0503030101060003" pitchFamily="34" charset="77"/>
              </a:defRPr>
            </a:lvl1pPr>
          </a:lstStyle>
          <a:p>
            <a:pPr lvl="0"/>
            <a:r>
              <a:rPr lang="fr-FR" dirty="0"/>
              <a:t>N°</a:t>
            </a:r>
          </a:p>
        </p:txBody>
      </p:sp>
      <p:sp>
        <p:nvSpPr>
          <p:cNvPr id="48" name="Espace réservé du contenu 27">
            <a:extLst>
              <a:ext uri="{FF2B5EF4-FFF2-40B4-BE49-F238E27FC236}">
                <a16:creationId xmlns:a16="http://schemas.microsoft.com/office/drawing/2014/main" id="{D8D4792C-35F8-9847-A39F-FCF2ECDF4F68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7476490" y="3424997"/>
            <a:ext cx="3867150" cy="337118"/>
          </a:xfrm>
        </p:spPr>
        <p:txBody>
          <a:bodyPr/>
          <a:lstStyle/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49" name="Espace réservé du contenu 27">
            <a:extLst>
              <a:ext uri="{FF2B5EF4-FFF2-40B4-BE49-F238E27FC236}">
                <a16:creationId xmlns:a16="http://schemas.microsoft.com/office/drawing/2014/main" id="{64108207-33EA-AD4F-AEBF-C8F70C2FDA6A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6615156" y="3232218"/>
            <a:ext cx="861334" cy="529897"/>
          </a:xfrm>
        </p:spPr>
        <p:txBody>
          <a:bodyPr>
            <a:noAutofit/>
          </a:bodyPr>
          <a:lstStyle>
            <a:lvl1pPr>
              <a:defRPr sz="4000" b="1" i="0">
                <a:solidFill>
                  <a:srgbClr val="B3B2A2"/>
                </a:solidFill>
                <a:latin typeface="Raleway SemiBold" panose="020B0503030101060003" pitchFamily="34" charset="77"/>
              </a:defRPr>
            </a:lvl1pPr>
          </a:lstStyle>
          <a:p>
            <a:pPr lvl="0"/>
            <a:r>
              <a:rPr lang="fr-FR" dirty="0"/>
              <a:t>N°</a:t>
            </a:r>
          </a:p>
        </p:txBody>
      </p:sp>
    </p:spTree>
    <p:extLst>
      <p:ext uri="{BB962C8B-B14F-4D97-AF65-F5344CB8AC3E}">
        <p14:creationId xmlns:p14="http://schemas.microsoft.com/office/powerpoint/2010/main" val="1554766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7D0D7A5-5A9C-FB41-96BC-13535FADA9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C369455-B6C0-F743-ABAB-642E1DEBE1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803" b="38175"/>
          <a:stretch/>
        </p:blipFill>
        <p:spPr>
          <a:xfrm>
            <a:off x="126772" y="6201888"/>
            <a:ext cx="1407330" cy="504893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D6AB9990-E2DC-E046-BF4A-983D9731C1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34567" y="3602038"/>
            <a:ext cx="9144000" cy="1655762"/>
          </a:xfrm>
        </p:spPr>
        <p:txBody>
          <a:bodyPr>
            <a:no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Titre de la partie</a:t>
            </a:r>
          </a:p>
        </p:txBody>
      </p:sp>
      <p:sp>
        <p:nvSpPr>
          <p:cNvPr id="13" name="Espace réservé de la date 3">
            <a:extLst>
              <a:ext uri="{FF2B5EF4-FFF2-40B4-BE49-F238E27FC236}">
                <a16:creationId xmlns:a16="http://schemas.microsoft.com/office/drawing/2014/main" id="{58E683E7-0FFB-B74B-94D2-A09CFC5A1C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94849" y="6317376"/>
            <a:ext cx="94994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F3EE40E4-6A02-D34A-8A3C-D4C06C662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0385" y="6317376"/>
            <a:ext cx="828799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4E0DF41B-FB04-5D40-A770-7910A03F2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3640" y="6316898"/>
            <a:ext cx="84836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72709840-909E-8A46-A55E-F8049D6CBCD5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C6339E70-A2A5-7443-A812-63DA8E0C7F3C}"/>
              </a:ext>
            </a:extLst>
          </p:cNvPr>
          <p:cNvCxnSpPr/>
          <p:nvPr userDrawn="1"/>
        </p:nvCxnSpPr>
        <p:spPr>
          <a:xfrm>
            <a:off x="0" y="6180933"/>
            <a:ext cx="121920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72795030-6AA5-624B-9336-18106D970E41}"/>
              </a:ext>
            </a:extLst>
          </p:cNvPr>
          <p:cNvCxnSpPr>
            <a:cxnSpLocks/>
          </p:cNvCxnSpPr>
          <p:nvPr userDrawn="1"/>
        </p:nvCxnSpPr>
        <p:spPr>
          <a:xfrm>
            <a:off x="1617980" y="6176963"/>
            <a:ext cx="0" cy="6810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FD035C49-B8A7-3047-B49C-EE6D66BE89A6}"/>
              </a:ext>
            </a:extLst>
          </p:cNvPr>
          <p:cNvCxnSpPr>
            <a:cxnSpLocks/>
          </p:cNvCxnSpPr>
          <p:nvPr userDrawn="1"/>
        </p:nvCxnSpPr>
        <p:spPr>
          <a:xfrm>
            <a:off x="11343640" y="6176963"/>
            <a:ext cx="0" cy="6810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48B5C0B0-91D4-A048-BCD4-89A46B556668}"/>
              </a:ext>
            </a:extLst>
          </p:cNvPr>
          <p:cNvSpPr txBox="1"/>
          <p:nvPr userDrawn="1"/>
        </p:nvSpPr>
        <p:spPr>
          <a:xfrm>
            <a:off x="1132761" y="385901"/>
            <a:ext cx="368075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0" b="1" i="0" dirty="0">
                <a:solidFill>
                  <a:srgbClr val="F39F83"/>
                </a:solidFill>
                <a:latin typeface="Raleway SemiBold" panose="020B0503030101060003" pitchFamily="34" charset="77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1537785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145D96A-21C8-0740-8F82-4B17EECB58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C369455-B6C0-F743-ABAB-642E1DEBE1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803" b="38175"/>
          <a:stretch/>
        </p:blipFill>
        <p:spPr>
          <a:xfrm>
            <a:off x="126772" y="6201888"/>
            <a:ext cx="1407330" cy="504893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D6AB9990-E2DC-E046-BF4A-983D9731C1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34567" y="3602038"/>
            <a:ext cx="9144000" cy="1655762"/>
          </a:xfrm>
        </p:spPr>
        <p:txBody>
          <a:bodyPr>
            <a:no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Titre de la partie</a:t>
            </a:r>
          </a:p>
        </p:txBody>
      </p:sp>
      <p:sp>
        <p:nvSpPr>
          <p:cNvPr id="13" name="Espace réservé de la date 3">
            <a:extLst>
              <a:ext uri="{FF2B5EF4-FFF2-40B4-BE49-F238E27FC236}">
                <a16:creationId xmlns:a16="http://schemas.microsoft.com/office/drawing/2014/main" id="{58E683E7-0FFB-B74B-94D2-A09CFC5A1C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94849" y="6317376"/>
            <a:ext cx="94994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F3EE40E4-6A02-D34A-8A3C-D4C06C662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0385" y="6317376"/>
            <a:ext cx="828799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4E0DF41B-FB04-5D40-A770-7910A03F2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3640" y="6316898"/>
            <a:ext cx="84836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72709840-909E-8A46-A55E-F8049D6CBCD5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C6339E70-A2A5-7443-A812-63DA8E0C7F3C}"/>
              </a:ext>
            </a:extLst>
          </p:cNvPr>
          <p:cNvCxnSpPr/>
          <p:nvPr userDrawn="1"/>
        </p:nvCxnSpPr>
        <p:spPr>
          <a:xfrm>
            <a:off x="0" y="6180933"/>
            <a:ext cx="121920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72795030-6AA5-624B-9336-18106D970E41}"/>
              </a:ext>
            </a:extLst>
          </p:cNvPr>
          <p:cNvCxnSpPr>
            <a:cxnSpLocks/>
          </p:cNvCxnSpPr>
          <p:nvPr userDrawn="1"/>
        </p:nvCxnSpPr>
        <p:spPr>
          <a:xfrm>
            <a:off x="1617980" y="6176963"/>
            <a:ext cx="0" cy="6810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FD035C49-B8A7-3047-B49C-EE6D66BE89A6}"/>
              </a:ext>
            </a:extLst>
          </p:cNvPr>
          <p:cNvCxnSpPr>
            <a:cxnSpLocks/>
          </p:cNvCxnSpPr>
          <p:nvPr userDrawn="1"/>
        </p:nvCxnSpPr>
        <p:spPr>
          <a:xfrm>
            <a:off x="11343640" y="6176963"/>
            <a:ext cx="0" cy="6810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D9D9EC3D-DE95-A740-A051-BD9A07BB48E5}"/>
              </a:ext>
            </a:extLst>
          </p:cNvPr>
          <p:cNvSpPr txBox="1"/>
          <p:nvPr userDrawn="1"/>
        </p:nvSpPr>
        <p:spPr>
          <a:xfrm>
            <a:off x="1132761" y="385901"/>
            <a:ext cx="368075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0" b="1" i="0" dirty="0">
                <a:solidFill>
                  <a:srgbClr val="D5A876"/>
                </a:solidFill>
                <a:latin typeface="Raleway SemiBold" panose="020B0503030101060003" pitchFamily="34" charset="77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747843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37A9CEA-2903-1C45-A9CF-83189B4F8E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C369455-B6C0-F743-ABAB-642E1DEBE1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803" b="38175"/>
          <a:stretch/>
        </p:blipFill>
        <p:spPr>
          <a:xfrm>
            <a:off x="126772" y="6201888"/>
            <a:ext cx="1407330" cy="504893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D6AB9990-E2DC-E046-BF4A-983D9731C1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34567" y="3602038"/>
            <a:ext cx="9144000" cy="1655762"/>
          </a:xfrm>
        </p:spPr>
        <p:txBody>
          <a:bodyPr>
            <a:no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Titre de la partie</a:t>
            </a:r>
          </a:p>
        </p:txBody>
      </p:sp>
      <p:sp>
        <p:nvSpPr>
          <p:cNvPr id="13" name="Espace réservé de la date 3">
            <a:extLst>
              <a:ext uri="{FF2B5EF4-FFF2-40B4-BE49-F238E27FC236}">
                <a16:creationId xmlns:a16="http://schemas.microsoft.com/office/drawing/2014/main" id="{58E683E7-0FFB-B74B-94D2-A09CFC5A1C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94849" y="6317376"/>
            <a:ext cx="94994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F3EE40E4-6A02-D34A-8A3C-D4C06C662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0385" y="6317376"/>
            <a:ext cx="828799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4E0DF41B-FB04-5D40-A770-7910A03F2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3640" y="6316898"/>
            <a:ext cx="84836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72709840-909E-8A46-A55E-F8049D6CBCD5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C6339E70-A2A5-7443-A812-63DA8E0C7F3C}"/>
              </a:ext>
            </a:extLst>
          </p:cNvPr>
          <p:cNvCxnSpPr/>
          <p:nvPr userDrawn="1"/>
        </p:nvCxnSpPr>
        <p:spPr>
          <a:xfrm>
            <a:off x="0" y="6180933"/>
            <a:ext cx="121920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72795030-6AA5-624B-9336-18106D970E41}"/>
              </a:ext>
            </a:extLst>
          </p:cNvPr>
          <p:cNvCxnSpPr>
            <a:cxnSpLocks/>
          </p:cNvCxnSpPr>
          <p:nvPr userDrawn="1"/>
        </p:nvCxnSpPr>
        <p:spPr>
          <a:xfrm>
            <a:off x="1617980" y="6176963"/>
            <a:ext cx="0" cy="6810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FD035C49-B8A7-3047-B49C-EE6D66BE89A6}"/>
              </a:ext>
            </a:extLst>
          </p:cNvPr>
          <p:cNvCxnSpPr>
            <a:cxnSpLocks/>
          </p:cNvCxnSpPr>
          <p:nvPr userDrawn="1"/>
        </p:nvCxnSpPr>
        <p:spPr>
          <a:xfrm>
            <a:off x="11343640" y="6176963"/>
            <a:ext cx="0" cy="6810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7AF7C630-AC72-AA47-A5E3-88A1816A5128}"/>
              </a:ext>
            </a:extLst>
          </p:cNvPr>
          <p:cNvSpPr txBox="1"/>
          <p:nvPr userDrawn="1"/>
        </p:nvSpPr>
        <p:spPr>
          <a:xfrm>
            <a:off x="1132761" y="385901"/>
            <a:ext cx="368075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0" b="1" i="0" dirty="0">
                <a:solidFill>
                  <a:srgbClr val="BCB9AA"/>
                </a:solidFill>
                <a:latin typeface="Raleway SemiBold" panose="020B0503030101060003" pitchFamily="34" charset="77"/>
              </a:rPr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1471278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r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8C0E9D3-EEA9-4043-BFAA-BF1DF37C90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73845B0-E5CA-FF43-A7EA-922CEA033865}"/>
              </a:ext>
            </a:extLst>
          </p:cNvPr>
          <p:cNvSpPr txBox="1"/>
          <p:nvPr userDrawn="1"/>
        </p:nvSpPr>
        <p:spPr>
          <a:xfrm>
            <a:off x="0" y="2707103"/>
            <a:ext cx="121883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i="0" dirty="0">
                <a:solidFill>
                  <a:schemeClr val="bg1"/>
                </a:solidFill>
                <a:latin typeface="Raleway SemiBold" panose="020B0503030101060003" pitchFamily="34" charset="77"/>
              </a:rPr>
              <a:t>merci.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694CB3A-5F78-1E4C-8163-CBDB4EF449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984" y="5378845"/>
            <a:ext cx="2131273" cy="136485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367DD2B-999F-B64A-9EF0-BE6490688B8C}"/>
              </a:ext>
            </a:extLst>
          </p:cNvPr>
          <p:cNvSpPr txBox="1"/>
          <p:nvPr userDrawn="1"/>
        </p:nvSpPr>
        <p:spPr>
          <a:xfrm>
            <a:off x="2654712" y="5619576"/>
            <a:ext cx="284643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0" i="0" dirty="0">
                <a:solidFill>
                  <a:schemeClr val="bg1"/>
                </a:solidFill>
                <a:effectLst/>
                <a:latin typeface="FinalSix Book" pitchFamily="2" charset="77"/>
              </a:rPr>
              <a:t>264 rue Garibaldi</a:t>
            </a:r>
          </a:p>
          <a:p>
            <a:r>
              <a:rPr lang="fr-FR" sz="1100" b="0" i="0" dirty="0">
                <a:solidFill>
                  <a:schemeClr val="bg1"/>
                </a:solidFill>
                <a:effectLst/>
                <a:latin typeface="FinalSix Book" pitchFamily="2" charset="77"/>
              </a:rPr>
              <a:t>CS 33415</a:t>
            </a:r>
          </a:p>
          <a:p>
            <a:r>
              <a:rPr lang="fr-FR" sz="1100" b="0" i="0" dirty="0">
                <a:solidFill>
                  <a:schemeClr val="bg1"/>
                </a:solidFill>
                <a:effectLst/>
                <a:latin typeface="FinalSix Book" pitchFamily="2" charset="77"/>
              </a:rPr>
              <a:t>69488 LYON Cedex 03</a:t>
            </a:r>
          </a:p>
          <a:p>
            <a:endParaRPr lang="fr-FR" sz="1100" b="0" i="0" dirty="0">
              <a:solidFill>
                <a:schemeClr val="bg1"/>
              </a:solidFill>
              <a:effectLst/>
              <a:latin typeface="FinalSix Book" pitchFamily="2" charset="77"/>
            </a:endParaRPr>
          </a:p>
          <a:p>
            <a:r>
              <a:rPr lang="fr-FR" sz="1100" b="0" i="0" dirty="0" err="1">
                <a:solidFill>
                  <a:schemeClr val="bg1"/>
                </a:solidFill>
                <a:effectLst/>
                <a:latin typeface="FinalSix Book" pitchFamily="2" charset="77"/>
              </a:rPr>
              <a:t>T</a:t>
            </a:r>
            <a:r>
              <a:rPr lang="fr-FR" sz="1100" b="0" i="0" dirty="0">
                <a:solidFill>
                  <a:schemeClr val="bg1"/>
                </a:solidFill>
                <a:effectLst/>
                <a:latin typeface="FinalSix Book" pitchFamily="2" charset="77"/>
              </a:rPr>
              <a:t>. 04 37 37 16 80 | F. 04 37 37 16 81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BEF2A719-8930-7E49-BCB0-C4A28573252D}"/>
              </a:ext>
            </a:extLst>
          </p:cNvPr>
          <p:cNvCxnSpPr>
            <a:cxnSpLocks/>
          </p:cNvCxnSpPr>
          <p:nvPr userDrawn="1"/>
        </p:nvCxnSpPr>
        <p:spPr>
          <a:xfrm>
            <a:off x="2462981" y="5667068"/>
            <a:ext cx="0" cy="8635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9F8C5234-0E1E-6642-A3AD-C44FABC582FF}"/>
              </a:ext>
            </a:extLst>
          </p:cNvPr>
          <p:cNvCxnSpPr>
            <a:cxnSpLocks/>
          </p:cNvCxnSpPr>
          <p:nvPr userDrawn="1"/>
        </p:nvCxnSpPr>
        <p:spPr>
          <a:xfrm>
            <a:off x="5587181" y="5667068"/>
            <a:ext cx="0" cy="8635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57531F2B-5346-EB4A-8DCA-92203D8ED842}"/>
              </a:ext>
            </a:extLst>
          </p:cNvPr>
          <p:cNvSpPr txBox="1"/>
          <p:nvPr userDrawn="1"/>
        </p:nvSpPr>
        <p:spPr>
          <a:xfrm>
            <a:off x="5778006" y="6296685"/>
            <a:ext cx="28464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i="0" dirty="0" err="1">
                <a:solidFill>
                  <a:schemeClr val="bg1"/>
                </a:solidFill>
                <a:effectLst/>
                <a:latin typeface="FinalSix Bold" pitchFamily="2" charset="77"/>
              </a:rPr>
              <a:t>anlci.gouv.fr</a:t>
            </a:r>
            <a:endParaRPr lang="fr-FR" sz="1100" b="1" i="0" dirty="0">
              <a:solidFill>
                <a:schemeClr val="bg1"/>
              </a:solidFill>
              <a:effectLst/>
              <a:latin typeface="FinalSix 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66687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E96B0E50-CA50-7E40-9B99-4E66FFD365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06920D1-4E8C-DC49-8182-E94FDB9430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34567" y="1778340"/>
            <a:ext cx="8312728" cy="2387600"/>
          </a:xfrm>
        </p:spPr>
        <p:txBody>
          <a:bodyPr anchor="b">
            <a:normAutofit/>
          </a:bodyPr>
          <a:lstStyle>
            <a:lvl1pPr algn="l">
              <a:defRPr sz="4000" b="1" i="0">
                <a:solidFill>
                  <a:schemeClr val="bg1"/>
                </a:solidFill>
                <a:latin typeface="Raleway SemiBold" panose="020B0503030101060003" pitchFamily="34" charset="77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8F1849E-8260-0345-89EA-805270F493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4567" y="4258015"/>
            <a:ext cx="8312728" cy="1655762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6CF40AB-6C1B-F940-A008-4C39EA4D78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8907" y="1268465"/>
            <a:ext cx="3345771" cy="2142612"/>
          </a:xfrm>
          <a:prstGeom prst="rect">
            <a:avLst/>
          </a:prstGeom>
        </p:spPr>
      </p:pic>
      <p:pic>
        <p:nvPicPr>
          <p:cNvPr id="16" name="Graphique 15">
            <a:extLst>
              <a:ext uri="{FF2B5EF4-FFF2-40B4-BE49-F238E27FC236}">
                <a16:creationId xmlns:a16="http://schemas.microsoft.com/office/drawing/2014/main" id="{87CBE0BA-E1BC-1B4F-AF0B-A11FE083D0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94284" y="3429000"/>
            <a:ext cx="266700" cy="50800"/>
          </a:xfrm>
          <a:prstGeom prst="rect">
            <a:avLst/>
          </a:prstGeom>
        </p:spPr>
      </p:pic>
      <p:pic>
        <p:nvPicPr>
          <p:cNvPr id="17" name="Graphique 16">
            <a:extLst>
              <a:ext uri="{FF2B5EF4-FFF2-40B4-BE49-F238E27FC236}">
                <a16:creationId xmlns:a16="http://schemas.microsoft.com/office/drawing/2014/main" id="{CE4582CF-CD26-184F-89B0-D6E73A2AA0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94284" y="4785903"/>
            <a:ext cx="266700" cy="5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401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logos parten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8C464EA-5296-5E4D-B45E-8C423BD68A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06920D1-4E8C-DC49-8182-E94FDB9430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34567" y="1778340"/>
            <a:ext cx="8312728" cy="2387600"/>
          </a:xfrm>
        </p:spPr>
        <p:txBody>
          <a:bodyPr anchor="b">
            <a:normAutofit/>
          </a:bodyPr>
          <a:lstStyle>
            <a:lvl1pPr algn="l">
              <a:defRPr sz="4000" b="1" i="0">
                <a:solidFill>
                  <a:schemeClr val="bg1"/>
                </a:solidFill>
                <a:latin typeface="Raleway SemiBold" panose="020B0503030101060003" pitchFamily="34" charset="77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8F1849E-8260-0345-89EA-805270F493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4567" y="4258015"/>
            <a:ext cx="8312728" cy="931402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6CF40AB-6C1B-F940-A008-4C39EA4D78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8907" y="1268465"/>
            <a:ext cx="3345771" cy="2142612"/>
          </a:xfrm>
          <a:prstGeom prst="rect">
            <a:avLst/>
          </a:prstGeom>
        </p:spPr>
      </p:pic>
      <p:pic>
        <p:nvPicPr>
          <p:cNvPr id="16" name="Graphique 15">
            <a:extLst>
              <a:ext uri="{FF2B5EF4-FFF2-40B4-BE49-F238E27FC236}">
                <a16:creationId xmlns:a16="http://schemas.microsoft.com/office/drawing/2014/main" id="{87CBE0BA-E1BC-1B4F-AF0B-A11FE083D0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94284" y="3429000"/>
            <a:ext cx="266700" cy="50800"/>
          </a:xfrm>
          <a:prstGeom prst="rect">
            <a:avLst/>
          </a:prstGeom>
        </p:spPr>
      </p:pic>
      <p:pic>
        <p:nvPicPr>
          <p:cNvPr id="17" name="Graphique 16">
            <a:extLst>
              <a:ext uri="{FF2B5EF4-FFF2-40B4-BE49-F238E27FC236}">
                <a16:creationId xmlns:a16="http://schemas.microsoft.com/office/drawing/2014/main" id="{CE4582CF-CD26-184F-89B0-D6E73A2AA0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94284" y="4785903"/>
            <a:ext cx="266700" cy="50800"/>
          </a:xfrm>
          <a:prstGeom prst="rect">
            <a:avLst/>
          </a:prstGeom>
        </p:spPr>
      </p:pic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520CDC10-84F5-004B-9934-6E39DE2681A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4357" y="6315075"/>
            <a:ext cx="1606550" cy="471488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 dirty="0"/>
              <a:t>Logo partenaire</a:t>
            </a:r>
          </a:p>
        </p:txBody>
      </p:sp>
      <p:sp>
        <p:nvSpPr>
          <p:cNvPr id="10" name="Espace réservé pour une image  5">
            <a:extLst>
              <a:ext uri="{FF2B5EF4-FFF2-40B4-BE49-F238E27FC236}">
                <a16:creationId xmlns:a16="http://schemas.microsoft.com/office/drawing/2014/main" id="{FE4055F9-4BEB-C246-90A9-7A921950E49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40565" y="6315075"/>
            <a:ext cx="1606550" cy="471488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 dirty="0"/>
              <a:t>Logo partenaire</a:t>
            </a:r>
          </a:p>
        </p:txBody>
      </p:sp>
      <p:sp>
        <p:nvSpPr>
          <p:cNvPr id="11" name="Espace réservé pour une image  5">
            <a:extLst>
              <a:ext uri="{FF2B5EF4-FFF2-40B4-BE49-F238E27FC236}">
                <a16:creationId xmlns:a16="http://schemas.microsoft.com/office/drawing/2014/main" id="{4BC27C32-EA76-7441-955D-076462FAE2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16773" y="6315075"/>
            <a:ext cx="1606550" cy="471488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 dirty="0"/>
              <a:t>Logo partenaire</a:t>
            </a:r>
          </a:p>
        </p:txBody>
      </p:sp>
      <p:sp>
        <p:nvSpPr>
          <p:cNvPr id="13" name="Espace réservé pour une image  5">
            <a:extLst>
              <a:ext uri="{FF2B5EF4-FFF2-40B4-BE49-F238E27FC236}">
                <a16:creationId xmlns:a16="http://schemas.microsoft.com/office/drawing/2014/main" id="{9A3D80E6-A262-F441-87C1-26FB27CAB1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92981" y="6315075"/>
            <a:ext cx="1606550" cy="471488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 dirty="0"/>
              <a:t>Logo partenaire</a:t>
            </a:r>
          </a:p>
        </p:txBody>
      </p:sp>
      <p:sp>
        <p:nvSpPr>
          <p:cNvPr id="14" name="Espace réservé pour une image  5">
            <a:extLst>
              <a:ext uri="{FF2B5EF4-FFF2-40B4-BE49-F238E27FC236}">
                <a16:creationId xmlns:a16="http://schemas.microsoft.com/office/drawing/2014/main" id="{0C487E51-AFB7-2A48-96A2-2D23333CC04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69189" y="6315075"/>
            <a:ext cx="1606550" cy="471488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 dirty="0"/>
              <a:t>Logo partenaire</a:t>
            </a:r>
          </a:p>
        </p:txBody>
      </p:sp>
      <p:sp>
        <p:nvSpPr>
          <p:cNvPr id="15" name="Espace réservé pour une image  5">
            <a:extLst>
              <a:ext uri="{FF2B5EF4-FFF2-40B4-BE49-F238E27FC236}">
                <a16:creationId xmlns:a16="http://schemas.microsoft.com/office/drawing/2014/main" id="{E6EB42C8-83EF-834F-BC61-D4B35CA5AE9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945397" y="6315075"/>
            <a:ext cx="1606550" cy="471488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 dirty="0"/>
              <a:t>Logo partenaire</a:t>
            </a:r>
          </a:p>
        </p:txBody>
      </p:sp>
    </p:spTree>
    <p:extLst>
      <p:ext uri="{BB962C8B-B14F-4D97-AF65-F5344CB8AC3E}">
        <p14:creationId xmlns:p14="http://schemas.microsoft.com/office/powerpoint/2010/main" val="35594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ie -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C9A91F-99F1-1D49-96E6-C4F426CE1A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5398" y="12270"/>
            <a:ext cx="9655379" cy="1049573"/>
          </a:xfrm>
        </p:spPr>
        <p:txBody>
          <a:bodyPr anchor="ctr">
            <a:normAutofit/>
          </a:bodyPr>
          <a:lstStyle>
            <a:lvl1pPr>
              <a:defRPr sz="2000" b="1" i="0">
                <a:solidFill>
                  <a:srgbClr val="30342D"/>
                </a:solidFill>
                <a:latin typeface="Raleway SemiBold" panose="020B0503030101060003" pitchFamily="34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0BBC914-B0C1-A342-A49E-0EF26ABFB38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2006161"/>
            <a:ext cx="10515600" cy="28512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30342D"/>
                </a:solidFill>
                <a:latin typeface="Raleway Medium" panose="020B05030301010600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TITRE NIVEAU 2</a:t>
            </a:r>
          </a:p>
        </p:txBody>
      </p:sp>
      <p:sp>
        <p:nvSpPr>
          <p:cNvPr id="14" name="Espace réservé de la date 3">
            <a:extLst>
              <a:ext uri="{FF2B5EF4-FFF2-40B4-BE49-F238E27FC236}">
                <a16:creationId xmlns:a16="http://schemas.microsoft.com/office/drawing/2014/main" id="{C37E5671-358F-AB43-BA18-327BD606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94849" y="6317376"/>
            <a:ext cx="949945" cy="36512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491C586B-92E5-DC48-9FF4-80E864B3F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0385" y="6317376"/>
            <a:ext cx="828799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fr-FR" dirty="0"/>
          </a:p>
        </p:txBody>
      </p: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C49A0622-EBDF-304D-8D0E-80189E12F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3640" y="6316898"/>
            <a:ext cx="848360" cy="365125"/>
          </a:xfrm>
        </p:spPr>
        <p:txBody>
          <a:bodyPr/>
          <a:lstStyle>
            <a:lvl1pPr algn="ctr">
              <a:defRPr/>
            </a:lvl1pPr>
          </a:lstStyle>
          <a:p>
            <a:fld id="{72709840-909E-8A46-A55E-F8049D6CBCD5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94A96011-6E13-BA4C-AF66-32DD6309E218}"/>
              </a:ext>
            </a:extLst>
          </p:cNvPr>
          <p:cNvCxnSpPr/>
          <p:nvPr userDrawn="1"/>
        </p:nvCxnSpPr>
        <p:spPr>
          <a:xfrm>
            <a:off x="0" y="6180933"/>
            <a:ext cx="12192000" cy="0"/>
          </a:xfrm>
          <a:prstGeom prst="line">
            <a:avLst/>
          </a:prstGeom>
          <a:ln w="6350">
            <a:solidFill>
              <a:srgbClr val="3034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D6059B50-58FD-464A-A0CB-B7F4EAA6967D}"/>
              </a:ext>
            </a:extLst>
          </p:cNvPr>
          <p:cNvCxnSpPr>
            <a:cxnSpLocks/>
          </p:cNvCxnSpPr>
          <p:nvPr userDrawn="1"/>
        </p:nvCxnSpPr>
        <p:spPr>
          <a:xfrm>
            <a:off x="1617980" y="6176963"/>
            <a:ext cx="0" cy="681037"/>
          </a:xfrm>
          <a:prstGeom prst="line">
            <a:avLst/>
          </a:prstGeom>
          <a:ln>
            <a:solidFill>
              <a:srgbClr val="3034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>
            <a:extLst>
              <a:ext uri="{FF2B5EF4-FFF2-40B4-BE49-F238E27FC236}">
                <a16:creationId xmlns:a16="http://schemas.microsoft.com/office/drawing/2014/main" id="{F7AE11C0-59D3-EA49-BD47-C99546673B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71" t="17784" r="-1" b="37682"/>
          <a:stretch/>
        </p:blipFill>
        <p:spPr>
          <a:xfrm>
            <a:off x="195580" y="6317376"/>
            <a:ext cx="1325880" cy="396240"/>
          </a:xfrm>
          <a:prstGeom prst="rect">
            <a:avLst/>
          </a:prstGeom>
        </p:spPr>
      </p:pic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37504E16-8732-B648-98C5-F104098B22C6}"/>
              </a:ext>
            </a:extLst>
          </p:cNvPr>
          <p:cNvCxnSpPr>
            <a:cxnSpLocks/>
          </p:cNvCxnSpPr>
          <p:nvPr userDrawn="1"/>
        </p:nvCxnSpPr>
        <p:spPr>
          <a:xfrm>
            <a:off x="11343640" y="6176963"/>
            <a:ext cx="0" cy="681037"/>
          </a:xfrm>
          <a:prstGeom prst="line">
            <a:avLst/>
          </a:prstGeom>
          <a:ln>
            <a:solidFill>
              <a:srgbClr val="3034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201750B1-E999-4840-AE63-3A46E54F05D9}"/>
              </a:ext>
            </a:extLst>
          </p:cNvPr>
          <p:cNvCxnSpPr>
            <a:cxnSpLocks/>
          </p:cNvCxnSpPr>
          <p:nvPr userDrawn="1"/>
        </p:nvCxnSpPr>
        <p:spPr>
          <a:xfrm>
            <a:off x="0" y="1061848"/>
            <a:ext cx="12192000" cy="0"/>
          </a:xfrm>
          <a:prstGeom prst="line">
            <a:avLst/>
          </a:prstGeom>
          <a:ln w="6350">
            <a:solidFill>
              <a:srgbClr val="3034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AA893CE4-C855-CB4E-B860-61EBCF4EF7D8}"/>
              </a:ext>
            </a:extLst>
          </p:cNvPr>
          <p:cNvCxnSpPr>
            <a:cxnSpLocks/>
          </p:cNvCxnSpPr>
          <p:nvPr userDrawn="1"/>
        </p:nvCxnSpPr>
        <p:spPr>
          <a:xfrm>
            <a:off x="1629555" y="0"/>
            <a:ext cx="0" cy="1061848"/>
          </a:xfrm>
          <a:prstGeom prst="line">
            <a:avLst/>
          </a:prstGeom>
          <a:ln>
            <a:solidFill>
              <a:srgbClr val="3034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37B3AD4D-32EA-8B45-A432-0D682E31CBF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1849" y="2483601"/>
            <a:ext cx="10511777" cy="1916786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8" name="Espace réservé du texte 2">
            <a:extLst>
              <a:ext uri="{FF2B5EF4-FFF2-40B4-BE49-F238E27FC236}">
                <a16:creationId xmlns:a16="http://schemas.microsoft.com/office/drawing/2014/main" id="{C3E01AE0-05C4-8B45-85B4-5EAB6E5453D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0" y="12270"/>
            <a:ext cx="1617977" cy="994151"/>
          </a:xfrm>
        </p:spPr>
        <p:txBody>
          <a:bodyPr>
            <a:noAutofit/>
          </a:bodyPr>
          <a:lstStyle>
            <a:lvl1pPr marL="0" indent="0" algn="ctr">
              <a:buNone/>
              <a:defRPr sz="7000" b="1" i="0">
                <a:solidFill>
                  <a:srgbClr val="30342D"/>
                </a:solidFill>
                <a:latin typeface="Raleway SemiBold" panose="020B05030301010600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187058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ie - Deux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D4A50C-8F62-8141-A82B-CF783E0DE8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72026"/>
            <a:ext cx="5181600" cy="356848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85F35FD-A274-EF4B-AC8B-97E2B6EE43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72026"/>
            <a:ext cx="5181600" cy="356848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2C9AE953-E123-8B4F-AED8-E149B1F00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94849" y="6317376"/>
            <a:ext cx="949945" cy="36512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7E05C6DE-0393-354A-9B70-65DA6BF0D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0385" y="6317376"/>
            <a:ext cx="828799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02492524-A39F-1841-BDDC-8A1E4F2E9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3640" y="6316898"/>
            <a:ext cx="848360" cy="365125"/>
          </a:xfrm>
        </p:spPr>
        <p:txBody>
          <a:bodyPr/>
          <a:lstStyle>
            <a:lvl1pPr algn="ctr">
              <a:defRPr/>
            </a:lvl1pPr>
          </a:lstStyle>
          <a:p>
            <a:fld id="{72709840-909E-8A46-A55E-F8049D6CBCD5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45D78F2D-D07B-E844-B142-8A8C80EEEF37}"/>
              </a:ext>
            </a:extLst>
          </p:cNvPr>
          <p:cNvCxnSpPr/>
          <p:nvPr userDrawn="1"/>
        </p:nvCxnSpPr>
        <p:spPr>
          <a:xfrm>
            <a:off x="0" y="6180933"/>
            <a:ext cx="12192000" cy="0"/>
          </a:xfrm>
          <a:prstGeom prst="line">
            <a:avLst/>
          </a:prstGeom>
          <a:ln w="6350">
            <a:solidFill>
              <a:srgbClr val="3034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E9ADD875-AA3F-904D-B8D4-C41B27275ABA}"/>
              </a:ext>
            </a:extLst>
          </p:cNvPr>
          <p:cNvCxnSpPr>
            <a:cxnSpLocks/>
          </p:cNvCxnSpPr>
          <p:nvPr userDrawn="1"/>
        </p:nvCxnSpPr>
        <p:spPr>
          <a:xfrm>
            <a:off x="1617980" y="6176963"/>
            <a:ext cx="0" cy="681037"/>
          </a:xfrm>
          <a:prstGeom prst="line">
            <a:avLst/>
          </a:prstGeom>
          <a:ln>
            <a:solidFill>
              <a:srgbClr val="3034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>
            <a:extLst>
              <a:ext uri="{FF2B5EF4-FFF2-40B4-BE49-F238E27FC236}">
                <a16:creationId xmlns:a16="http://schemas.microsoft.com/office/drawing/2014/main" id="{8C21DF44-DE4B-A54B-8582-799C4B9CF4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71" t="17784" r="-1" b="37682"/>
          <a:stretch/>
        </p:blipFill>
        <p:spPr>
          <a:xfrm>
            <a:off x="195580" y="6317376"/>
            <a:ext cx="1325880" cy="396240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F43CF262-1DC1-A042-BD88-9A0D9D1FF3BB}"/>
              </a:ext>
            </a:extLst>
          </p:cNvPr>
          <p:cNvCxnSpPr>
            <a:cxnSpLocks/>
          </p:cNvCxnSpPr>
          <p:nvPr userDrawn="1"/>
        </p:nvCxnSpPr>
        <p:spPr>
          <a:xfrm>
            <a:off x="11343640" y="6176963"/>
            <a:ext cx="0" cy="681037"/>
          </a:xfrm>
          <a:prstGeom prst="line">
            <a:avLst/>
          </a:prstGeom>
          <a:ln>
            <a:solidFill>
              <a:srgbClr val="3034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A5E6B287-2744-364E-9886-93545879796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0" y="2006161"/>
            <a:ext cx="10515600" cy="28512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30342D"/>
                </a:solidFill>
                <a:latin typeface="Raleway Medium" panose="020B05030301010600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TITRE NIVEAU 2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0654915A-0015-E54C-B73B-ECE9140691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5398" y="12270"/>
            <a:ext cx="9655379" cy="1049573"/>
          </a:xfrm>
        </p:spPr>
        <p:txBody>
          <a:bodyPr anchor="ctr">
            <a:normAutofit/>
          </a:bodyPr>
          <a:lstStyle>
            <a:lvl1pPr>
              <a:defRPr sz="2000" b="1" i="0">
                <a:solidFill>
                  <a:srgbClr val="30342D"/>
                </a:solidFill>
                <a:latin typeface="Raleway SemiBold" panose="020B0503030101060003" pitchFamily="34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0E50AF34-FB8A-EB4A-986A-8B6B05BFE108}"/>
              </a:ext>
            </a:extLst>
          </p:cNvPr>
          <p:cNvCxnSpPr>
            <a:cxnSpLocks/>
          </p:cNvCxnSpPr>
          <p:nvPr userDrawn="1"/>
        </p:nvCxnSpPr>
        <p:spPr>
          <a:xfrm>
            <a:off x="0" y="1061848"/>
            <a:ext cx="12192000" cy="0"/>
          </a:xfrm>
          <a:prstGeom prst="line">
            <a:avLst/>
          </a:prstGeom>
          <a:ln w="6350">
            <a:solidFill>
              <a:srgbClr val="3034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787D97CD-276D-9740-9540-1B01AD716A76}"/>
              </a:ext>
            </a:extLst>
          </p:cNvPr>
          <p:cNvCxnSpPr>
            <a:cxnSpLocks/>
          </p:cNvCxnSpPr>
          <p:nvPr userDrawn="1"/>
        </p:nvCxnSpPr>
        <p:spPr>
          <a:xfrm>
            <a:off x="1629555" y="0"/>
            <a:ext cx="0" cy="1061848"/>
          </a:xfrm>
          <a:prstGeom prst="line">
            <a:avLst/>
          </a:prstGeom>
          <a:ln>
            <a:solidFill>
              <a:srgbClr val="3034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389D7E75-67B0-C24D-B084-0B6516964E3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0" y="12270"/>
            <a:ext cx="1617977" cy="994151"/>
          </a:xfrm>
        </p:spPr>
        <p:txBody>
          <a:bodyPr>
            <a:noAutofit/>
          </a:bodyPr>
          <a:lstStyle>
            <a:lvl1pPr marL="0" indent="0" algn="ctr">
              <a:buNone/>
              <a:defRPr sz="7000" b="1" i="0">
                <a:solidFill>
                  <a:srgbClr val="30342D"/>
                </a:solidFill>
                <a:latin typeface="Raleway SemiBold" panose="020B05030301010600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52796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rtie - Deux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D4A50C-8F62-8141-A82B-CF783E0DE8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72026"/>
            <a:ext cx="5181600" cy="356848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2C9AE953-E123-8B4F-AED8-E149B1F00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94849" y="6317376"/>
            <a:ext cx="949945" cy="36512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7E05C6DE-0393-354A-9B70-65DA6BF0D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0385" y="6317376"/>
            <a:ext cx="828799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02492524-A39F-1841-BDDC-8A1E4F2E9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3640" y="6316898"/>
            <a:ext cx="848360" cy="365125"/>
          </a:xfrm>
        </p:spPr>
        <p:txBody>
          <a:bodyPr/>
          <a:lstStyle>
            <a:lvl1pPr algn="ctr">
              <a:defRPr/>
            </a:lvl1pPr>
          </a:lstStyle>
          <a:p>
            <a:fld id="{72709840-909E-8A46-A55E-F8049D6CBCD5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45D78F2D-D07B-E844-B142-8A8C80EEEF37}"/>
              </a:ext>
            </a:extLst>
          </p:cNvPr>
          <p:cNvCxnSpPr/>
          <p:nvPr userDrawn="1"/>
        </p:nvCxnSpPr>
        <p:spPr>
          <a:xfrm>
            <a:off x="0" y="6180933"/>
            <a:ext cx="12192000" cy="0"/>
          </a:xfrm>
          <a:prstGeom prst="line">
            <a:avLst/>
          </a:prstGeom>
          <a:ln w="6350">
            <a:solidFill>
              <a:srgbClr val="3034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E9ADD875-AA3F-904D-B8D4-C41B27275ABA}"/>
              </a:ext>
            </a:extLst>
          </p:cNvPr>
          <p:cNvCxnSpPr>
            <a:cxnSpLocks/>
          </p:cNvCxnSpPr>
          <p:nvPr userDrawn="1"/>
        </p:nvCxnSpPr>
        <p:spPr>
          <a:xfrm>
            <a:off x="1617980" y="6176963"/>
            <a:ext cx="0" cy="681037"/>
          </a:xfrm>
          <a:prstGeom prst="line">
            <a:avLst/>
          </a:prstGeom>
          <a:ln>
            <a:solidFill>
              <a:srgbClr val="3034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>
            <a:extLst>
              <a:ext uri="{FF2B5EF4-FFF2-40B4-BE49-F238E27FC236}">
                <a16:creationId xmlns:a16="http://schemas.microsoft.com/office/drawing/2014/main" id="{8C21DF44-DE4B-A54B-8582-799C4B9CF4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71" t="17784" r="-1" b="37682"/>
          <a:stretch/>
        </p:blipFill>
        <p:spPr>
          <a:xfrm>
            <a:off x="195580" y="6317376"/>
            <a:ext cx="1325880" cy="396240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F43CF262-1DC1-A042-BD88-9A0D9D1FF3BB}"/>
              </a:ext>
            </a:extLst>
          </p:cNvPr>
          <p:cNvCxnSpPr>
            <a:cxnSpLocks/>
          </p:cNvCxnSpPr>
          <p:nvPr userDrawn="1"/>
        </p:nvCxnSpPr>
        <p:spPr>
          <a:xfrm>
            <a:off x="11343640" y="6176963"/>
            <a:ext cx="0" cy="681037"/>
          </a:xfrm>
          <a:prstGeom prst="line">
            <a:avLst/>
          </a:prstGeom>
          <a:ln>
            <a:solidFill>
              <a:srgbClr val="3034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A5E6B287-2744-364E-9886-93545879796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0" y="2006161"/>
            <a:ext cx="5181600" cy="28512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30342D"/>
                </a:solidFill>
                <a:latin typeface="Raleway Medium" panose="020B05030301010600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TITRE NIVEAU 2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0654915A-0015-E54C-B73B-ECE9140691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5398" y="12270"/>
            <a:ext cx="9655379" cy="1049573"/>
          </a:xfrm>
        </p:spPr>
        <p:txBody>
          <a:bodyPr anchor="ctr">
            <a:normAutofit/>
          </a:bodyPr>
          <a:lstStyle>
            <a:lvl1pPr>
              <a:defRPr sz="2000" b="1" i="0">
                <a:solidFill>
                  <a:srgbClr val="30342D"/>
                </a:solidFill>
                <a:latin typeface="Raleway SemiBold" panose="020B0503030101060003" pitchFamily="34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0E50AF34-FB8A-EB4A-986A-8B6B05BFE108}"/>
              </a:ext>
            </a:extLst>
          </p:cNvPr>
          <p:cNvCxnSpPr>
            <a:cxnSpLocks/>
          </p:cNvCxnSpPr>
          <p:nvPr userDrawn="1"/>
        </p:nvCxnSpPr>
        <p:spPr>
          <a:xfrm>
            <a:off x="0" y="1061848"/>
            <a:ext cx="12192000" cy="0"/>
          </a:xfrm>
          <a:prstGeom prst="line">
            <a:avLst/>
          </a:prstGeom>
          <a:ln w="6350">
            <a:solidFill>
              <a:srgbClr val="3034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787D97CD-276D-9740-9540-1B01AD716A76}"/>
              </a:ext>
            </a:extLst>
          </p:cNvPr>
          <p:cNvCxnSpPr>
            <a:cxnSpLocks/>
          </p:cNvCxnSpPr>
          <p:nvPr userDrawn="1"/>
        </p:nvCxnSpPr>
        <p:spPr>
          <a:xfrm>
            <a:off x="1629555" y="0"/>
            <a:ext cx="0" cy="1061848"/>
          </a:xfrm>
          <a:prstGeom prst="line">
            <a:avLst/>
          </a:prstGeom>
          <a:ln>
            <a:solidFill>
              <a:srgbClr val="3034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389D7E75-67B0-C24D-B084-0B6516964E3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0" y="12270"/>
            <a:ext cx="1617977" cy="994151"/>
          </a:xfrm>
        </p:spPr>
        <p:txBody>
          <a:bodyPr>
            <a:noAutofit/>
          </a:bodyPr>
          <a:lstStyle>
            <a:lvl1pPr marL="0" indent="0" algn="ctr">
              <a:buNone/>
              <a:defRPr sz="7000" b="1" i="0">
                <a:solidFill>
                  <a:srgbClr val="30342D"/>
                </a:solidFill>
                <a:latin typeface="Raleway SemiBold" panose="020B05030301010600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16" name="Espace réservé pour une image  2">
            <a:extLst>
              <a:ext uri="{FF2B5EF4-FFF2-40B4-BE49-F238E27FC236}">
                <a16:creationId xmlns:a16="http://schemas.microsoft.com/office/drawing/2014/main" id="{7D24ACD8-87E1-FA46-B813-C0A960D2FF22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6215642" y="2472025"/>
            <a:ext cx="5139746" cy="35684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11165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709EC232-56A8-634F-8A82-327E57CB53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C369455-B6C0-F743-ABAB-642E1DEBE1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803" b="38175"/>
          <a:stretch/>
        </p:blipFill>
        <p:spPr>
          <a:xfrm>
            <a:off x="126772" y="6201888"/>
            <a:ext cx="1407330" cy="504893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D6AB9990-E2DC-E046-BF4A-983D9731C1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34567" y="3602038"/>
            <a:ext cx="9144000" cy="1655762"/>
          </a:xfrm>
        </p:spPr>
        <p:txBody>
          <a:bodyPr>
            <a:no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Titre de la partie</a:t>
            </a:r>
          </a:p>
        </p:txBody>
      </p:sp>
      <p:sp>
        <p:nvSpPr>
          <p:cNvPr id="13" name="Espace réservé de la date 3">
            <a:extLst>
              <a:ext uri="{FF2B5EF4-FFF2-40B4-BE49-F238E27FC236}">
                <a16:creationId xmlns:a16="http://schemas.microsoft.com/office/drawing/2014/main" id="{58E683E7-0FFB-B74B-94D2-A09CFC5A1C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94849" y="6317376"/>
            <a:ext cx="94994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F3EE40E4-6A02-D34A-8A3C-D4C06C662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0385" y="6317376"/>
            <a:ext cx="828799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4E0DF41B-FB04-5D40-A770-7910A03F2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3640" y="6316898"/>
            <a:ext cx="84836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72709840-909E-8A46-A55E-F8049D6CBCD5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C6339E70-A2A5-7443-A812-63DA8E0C7F3C}"/>
              </a:ext>
            </a:extLst>
          </p:cNvPr>
          <p:cNvCxnSpPr/>
          <p:nvPr userDrawn="1"/>
        </p:nvCxnSpPr>
        <p:spPr>
          <a:xfrm>
            <a:off x="0" y="6180933"/>
            <a:ext cx="121920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72795030-6AA5-624B-9336-18106D970E41}"/>
              </a:ext>
            </a:extLst>
          </p:cNvPr>
          <p:cNvCxnSpPr>
            <a:cxnSpLocks/>
          </p:cNvCxnSpPr>
          <p:nvPr userDrawn="1"/>
        </p:nvCxnSpPr>
        <p:spPr>
          <a:xfrm>
            <a:off x="1617980" y="6176963"/>
            <a:ext cx="0" cy="6810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FD035C49-B8A7-3047-B49C-EE6D66BE89A6}"/>
              </a:ext>
            </a:extLst>
          </p:cNvPr>
          <p:cNvCxnSpPr>
            <a:cxnSpLocks/>
          </p:cNvCxnSpPr>
          <p:nvPr userDrawn="1"/>
        </p:nvCxnSpPr>
        <p:spPr>
          <a:xfrm>
            <a:off x="11343640" y="6176963"/>
            <a:ext cx="0" cy="6810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355029F4-B773-0148-A300-825B6BC53D32}"/>
              </a:ext>
            </a:extLst>
          </p:cNvPr>
          <p:cNvSpPr txBox="1"/>
          <p:nvPr userDrawn="1"/>
        </p:nvSpPr>
        <p:spPr>
          <a:xfrm>
            <a:off x="1132761" y="385901"/>
            <a:ext cx="368075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0" b="1" i="0" dirty="0">
                <a:solidFill>
                  <a:srgbClr val="4476A6"/>
                </a:solidFill>
                <a:latin typeface="Raleway SemiBold" panose="020B0503030101060003" pitchFamily="34" charset="77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195985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EB3F63F-3BF3-2440-B787-E230EA2710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C369455-B6C0-F743-ABAB-642E1DEBE1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803" b="38175"/>
          <a:stretch/>
        </p:blipFill>
        <p:spPr>
          <a:xfrm>
            <a:off x="126772" y="6201888"/>
            <a:ext cx="1407330" cy="504893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D6AB9990-E2DC-E046-BF4A-983D9731C1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34567" y="3602038"/>
            <a:ext cx="9144000" cy="1655762"/>
          </a:xfrm>
        </p:spPr>
        <p:txBody>
          <a:bodyPr>
            <a:no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Titre de la partie</a:t>
            </a:r>
          </a:p>
        </p:txBody>
      </p:sp>
      <p:sp>
        <p:nvSpPr>
          <p:cNvPr id="13" name="Espace réservé de la date 3">
            <a:extLst>
              <a:ext uri="{FF2B5EF4-FFF2-40B4-BE49-F238E27FC236}">
                <a16:creationId xmlns:a16="http://schemas.microsoft.com/office/drawing/2014/main" id="{58E683E7-0FFB-B74B-94D2-A09CFC5A1C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94849" y="6317376"/>
            <a:ext cx="94994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F3EE40E4-6A02-D34A-8A3C-D4C06C662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0385" y="6317376"/>
            <a:ext cx="828799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4E0DF41B-FB04-5D40-A770-7910A03F2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3640" y="6316898"/>
            <a:ext cx="84836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72709840-909E-8A46-A55E-F8049D6CBCD5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C6339E70-A2A5-7443-A812-63DA8E0C7F3C}"/>
              </a:ext>
            </a:extLst>
          </p:cNvPr>
          <p:cNvCxnSpPr/>
          <p:nvPr userDrawn="1"/>
        </p:nvCxnSpPr>
        <p:spPr>
          <a:xfrm>
            <a:off x="0" y="6180933"/>
            <a:ext cx="121920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72795030-6AA5-624B-9336-18106D970E41}"/>
              </a:ext>
            </a:extLst>
          </p:cNvPr>
          <p:cNvCxnSpPr>
            <a:cxnSpLocks/>
          </p:cNvCxnSpPr>
          <p:nvPr userDrawn="1"/>
        </p:nvCxnSpPr>
        <p:spPr>
          <a:xfrm>
            <a:off x="1617980" y="6176963"/>
            <a:ext cx="0" cy="6810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FD035C49-B8A7-3047-B49C-EE6D66BE89A6}"/>
              </a:ext>
            </a:extLst>
          </p:cNvPr>
          <p:cNvCxnSpPr>
            <a:cxnSpLocks/>
          </p:cNvCxnSpPr>
          <p:nvPr userDrawn="1"/>
        </p:nvCxnSpPr>
        <p:spPr>
          <a:xfrm>
            <a:off x="11343640" y="6176963"/>
            <a:ext cx="0" cy="6810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30FDF382-7FB8-2B47-BBAA-0E45A19B7491}"/>
              </a:ext>
            </a:extLst>
          </p:cNvPr>
          <p:cNvSpPr txBox="1"/>
          <p:nvPr userDrawn="1"/>
        </p:nvSpPr>
        <p:spPr>
          <a:xfrm>
            <a:off x="1132761" y="385901"/>
            <a:ext cx="368075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0" b="1" i="0" dirty="0">
                <a:solidFill>
                  <a:srgbClr val="7FB9D0"/>
                </a:solidFill>
                <a:latin typeface="Raleway SemiBold" panose="020B0503030101060003" pitchFamily="34" charset="77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703378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59B48D4-9A18-DE46-8C6F-662CADF253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C369455-B6C0-F743-ABAB-642E1DEBE1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803" b="38175"/>
          <a:stretch/>
        </p:blipFill>
        <p:spPr>
          <a:xfrm>
            <a:off x="126772" y="6201888"/>
            <a:ext cx="1407330" cy="504893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D6AB9990-E2DC-E046-BF4A-983D9731C1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34567" y="3602038"/>
            <a:ext cx="9144000" cy="1655762"/>
          </a:xfrm>
        </p:spPr>
        <p:txBody>
          <a:bodyPr>
            <a:no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Titre de la partie</a:t>
            </a:r>
          </a:p>
        </p:txBody>
      </p:sp>
      <p:sp>
        <p:nvSpPr>
          <p:cNvPr id="13" name="Espace réservé de la date 3">
            <a:extLst>
              <a:ext uri="{FF2B5EF4-FFF2-40B4-BE49-F238E27FC236}">
                <a16:creationId xmlns:a16="http://schemas.microsoft.com/office/drawing/2014/main" id="{58E683E7-0FFB-B74B-94D2-A09CFC5A1C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94849" y="6317376"/>
            <a:ext cx="94994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F3EE40E4-6A02-D34A-8A3C-D4C06C662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0385" y="6317376"/>
            <a:ext cx="828799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4E0DF41B-FB04-5D40-A770-7910A03F2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3640" y="6316898"/>
            <a:ext cx="84836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72709840-909E-8A46-A55E-F8049D6CBCD5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C6339E70-A2A5-7443-A812-63DA8E0C7F3C}"/>
              </a:ext>
            </a:extLst>
          </p:cNvPr>
          <p:cNvCxnSpPr/>
          <p:nvPr userDrawn="1"/>
        </p:nvCxnSpPr>
        <p:spPr>
          <a:xfrm>
            <a:off x="0" y="6180933"/>
            <a:ext cx="121920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72795030-6AA5-624B-9336-18106D970E41}"/>
              </a:ext>
            </a:extLst>
          </p:cNvPr>
          <p:cNvCxnSpPr>
            <a:cxnSpLocks/>
          </p:cNvCxnSpPr>
          <p:nvPr userDrawn="1"/>
        </p:nvCxnSpPr>
        <p:spPr>
          <a:xfrm>
            <a:off x="1617980" y="6176963"/>
            <a:ext cx="0" cy="6810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FD035C49-B8A7-3047-B49C-EE6D66BE89A6}"/>
              </a:ext>
            </a:extLst>
          </p:cNvPr>
          <p:cNvCxnSpPr>
            <a:cxnSpLocks/>
          </p:cNvCxnSpPr>
          <p:nvPr userDrawn="1"/>
        </p:nvCxnSpPr>
        <p:spPr>
          <a:xfrm>
            <a:off x="11343640" y="6176963"/>
            <a:ext cx="0" cy="6810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789E6185-1EA6-CA49-AB72-3506F7AB6C23}"/>
              </a:ext>
            </a:extLst>
          </p:cNvPr>
          <p:cNvSpPr txBox="1"/>
          <p:nvPr userDrawn="1"/>
        </p:nvSpPr>
        <p:spPr>
          <a:xfrm>
            <a:off x="1132761" y="385901"/>
            <a:ext cx="368075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0" b="1" i="0" dirty="0">
                <a:solidFill>
                  <a:srgbClr val="ED6769"/>
                </a:solidFill>
                <a:latin typeface="Raleway SemiBold" panose="020B0503030101060003" pitchFamily="34" charset="77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786286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19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CCBB73A-A856-E24C-84CE-25B898A5F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257800" cy="952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Premier niveau</a:t>
            </a:r>
          </a:p>
          <a:p>
            <a:pPr lvl="0"/>
            <a:r>
              <a:rPr lang="fr-FR" dirty="0"/>
              <a:t>Deuxième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E43877-1820-9A4E-8C3F-6D78576B21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2C6BB-DA29-B549-8A85-AD8B3A0D9865}" type="datetimeFigureOut">
              <a:rPr lang="fr-FR" smtClean="0"/>
              <a:t>13/09/2023</a:t>
            </a:fld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7D97E2-16EE-374B-9C90-84A0A140DB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F4AD0-5237-8543-BD93-87359975F40C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DEDAE083-5798-214E-B700-A2144B1E39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4" name="Espace réservé du titre 13">
            <a:extLst>
              <a:ext uri="{FF2B5EF4-FFF2-40B4-BE49-F238E27FC236}">
                <a16:creationId xmlns:a16="http://schemas.microsoft.com/office/drawing/2014/main" id="{74662304-19AC-FE43-9DB3-B006BE13D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718172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80" r:id="rId2"/>
    <p:sldLayoutId id="2147483660" r:id="rId3"/>
    <p:sldLayoutId id="2147483651" r:id="rId4"/>
    <p:sldLayoutId id="2147483652" r:id="rId5"/>
    <p:sldLayoutId id="214748367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342D"/>
          </a:solidFill>
          <a:latin typeface="Raleway" panose="020B0503030101060003" pitchFamily="34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000" kern="1200">
          <a:solidFill>
            <a:srgbClr val="30342D"/>
          </a:solidFill>
          <a:latin typeface="Raleway" panose="020B0503030101060003" pitchFamily="34" charset="77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rgbClr val="30342D"/>
          </a:solidFill>
          <a:latin typeface="Raleway" panose="020B0503030101060003" pitchFamily="34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rgbClr val="30342D"/>
          </a:solidFill>
          <a:latin typeface="Raleway" panose="020B0503030101060003" pitchFamily="34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30342D"/>
          </a:solidFill>
          <a:latin typeface="Raleway" panose="020B0503030101060003" pitchFamily="34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30342D"/>
          </a:solidFill>
          <a:latin typeface="Raleway" panose="020B05030301010600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19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A5BDB2D-72D7-A04F-8213-49D5BFD04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0F4489C-8728-CA45-B76E-A0F957259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7BAC0A24-8B7D-6646-BF25-B14B4F6F3B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Raleway" panose="020B0503030101060003" pitchFamily="34" charset="77"/>
              </a:defRPr>
            </a:lvl1pPr>
          </a:lstStyle>
          <a:p>
            <a:endParaRPr lang="fr-FR" dirty="0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6B21CBF7-BBFA-C345-8E5D-600EF188A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Raleway" panose="020B0503030101060003" pitchFamily="34" charset="77"/>
              </a:defRPr>
            </a:lvl1pPr>
          </a:lstStyle>
          <a:p>
            <a:fld id="{72709840-909E-8A46-A55E-F8049D6CBCD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pied de page 6">
            <a:extLst>
              <a:ext uri="{FF2B5EF4-FFF2-40B4-BE49-F238E27FC236}">
                <a16:creationId xmlns:a16="http://schemas.microsoft.com/office/drawing/2014/main" id="{4DD5ED8C-CBB3-2E46-BA97-D1BFF92642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Raleway" panose="020B0503030101060003" pitchFamily="34" charset="77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1373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63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342D"/>
          </a:solidFill>
          <a:latin typeface="Raleway" panose="020B05030301010600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0342D"/>
          </a:solidFill>
          <a:latin typeface="Raleway" panose="020B05030301010600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0342D"/>
          </a:solidFill>
          <a:latin typeface="Raleway" panose="020B05030301010600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0342D"/>
          </a:solidFill>
          <a:latin typeface="Raleway" panose="020B05030301010600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0342D"/>
          </a:solidFill>
          <a:latin typeface="Raleway" panose="020B05030301010600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0342D"/>
          </a:solidFill>
          <a:latin typeface="Raleway" panose="020B05030301010600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KS4JuIDVvqE?feature=oembed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PJSD_45tQpQ&amp;t=337s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gle.com/maps/d/viewer?mid=1f3gNTfebK_ZEJjaw0o3o7XkrAsn2GdYH&amp;ll=44.57953154550564%2C-2.3509152608659845&amp;z=7" TargetMode="Externa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illettrisme-cooperons.fr/le-village-des-solutions/la-cooperative-des-solutions-quest-ce-que-cest/" TargetMode="External"/><Relationship Id="rId3" Type="http://schemas.openxmlformats.org/officeDocument/2006/relationships/hyperlink" Target="https://evagill.fr/" TargetMode="External"/><Relationship Id="rId7" Type="http://schemas.openxmlformats.org/officeDocument/2006/relationships/hyperlink" Target="http://www.anlci.gouv.fr/Mediatheque/DUPLEX-une-demarche-ANLCI-pour-l-acces-de-tous-aux-competences-numeriques-de-base" TargetMode="External"/><Relationship Id="rId2" Type="http://schemas.openxmlformats.org/officeDocument/2006/relationships/hyperlink" Target="https://illettrisme-tous-concernes.fr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bao-incontournables.fr/" TargetMode="External"/><Relationship Id="rId5" Type="http://schemas.openxmlformats.org/officeDocument/2006/relationships/hyperlink" Target="https://eva.beta.gouv.fr/" TargetMode="External"/><Relationship Id="rId4" Type="http://schemas.openxmlformats.org/officeDocument/2006/relationships/hyperlink" Target="https://www.dropbox.com/s/52fymjuus8tbo39/Lettre%20m%C3%A9diateurs.pdf?dl=0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Celia.cauquil-tellechea@anlci.gouv.fr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hyperlink" Target="http://www.anlci.gouv.fr/Actualites/Agir-ensemble-contre-l-illettrisme/Nouvel-Atlas-de-l-Illettrisme-en-France-8-septembre-2022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6C222A-667A-EC4B-B93F-4B9049BC54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4567" y="1778339"/>
            <a:ext cx="8312728" cy="3081896"/>
          </a:xfrm>
        </p:spPr>
        <p:txBody>
          <a:bodyPr>
            <a:normAutofit/>
          </a:bodyPr>
          <a:lstStyle/>
          <a:p>
            <a:r>
              <a:rPr lang="fr-FR" sz="2400" dirty="0"/>
              <a:t>WEBINAIRE ILLETTRISME/ ILLECTRONISME </a:t>
            </a:r>
            <a:br>
              <a:rPr lang="fr-FR" sz="2400" dirty="0"/>
            </a:br>
            <a:endParaRPr lang="fr-FR" sz="24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7660505-BABE-B04F-9E9D-BB000126F4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4567" y="4556189"/>
            <a:ext cx="8312728" cy="1119055"/>
          </a:xfrm>
        </p:spPr>
        <p:txBody>
          <a:bodyPr>
            <a:normAutofit/>
          </a:bodyPr>
          <a:lstStyle/>
          <a:p>
            <a:endParaRPr lang="fr-FR" dirty="0"/>
          </a:p>
          <a:p>
            <a:r>
              <a:rPr lang="fr-FR" dirty="0"/>
              <a:t>14.09.23</a:t>
            </a:r>
          </a:p>
        </p:txBody>
      </p:sp>
    </p:spTree>
    <p:extLst>
      <p:ext uri="{BB962C8B-B14F-4D97-AF65-F5344CB8AC3E}">
        <p14:creationId xmlns:p14="http://schemas.microsoft.com/office/powerpoint/2010/main" val="818207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89CE9ED0-56CE-DC6F-42A6-0B9D5D85C1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De quoi parle-t-on?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2B1A84D-54C0-CCF0-0278-B1F22BED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6222258-F00B-CDB4-3B82-16DE6D1D0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B408984-76A9-CCB8-2B81-48E7224EA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09840-909E-8A46-A55E-F8049D6CBCD5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986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8445FED-C7CB-C1BA-635E-AF2BD060A4F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825398" y="662309"/>
            <a:ext cx="10671789" cy="399534"/>
          </a:xfrm>
        </p:spPr>
        <p:txBody>
          <a:bodyPr>
            <a:normAutofit/>
          </a:bodyPr>
          <a:lstStyle/>
          <a:p>
            <a:r>
              <a:rPr lang="fr-FR" sz="1800" b="1" dirty="0">
                <a:solidFill>
                  <a:srgbClr val="F05757"/>
                </a:solidFill>
              </a:rPr>
              <a:t>L’illettrisme au quotidien </a:t>
            </a:r>
          </a:p>
          <a:p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48D1AA38-9472-76B1-BCDF-1E98B58F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 quoi parle-t-on ? 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318A585-AF01-3B7F-42EC-39037BBED5F2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fr-FR" dirty="0"/>
              <a:t>03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BDA5A963-E9EA-B42A-8466-63AE36AEFBA3}"/>
              </a:ext>
            </a:extLst>
          </p:cNvPr>
          <p:cNvSpPr txBox="1">
            <a:spLocks/>
          </p:cNvSpPr>
          <p:nvPr/>
        </p:nvSpPr>
        <p:spPr>
          <a:xfrm>
            <a:off x="142459" y="1414906"/>
            <a:ext cx="5181601" cy="4340196"/>
          </a:xfrm>
          <a:prstGeom prst="rect">
            <a:avLst/>
          </a:prstGeom>
          <a:solidFill>
            <a:srgbClr val="E95758"/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defPPr>
              <a:defRPr lang="fr-FR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kern="1200">
                <a:solidFill>
                  <a:sysClr val="windowText" lastClr="000000"/>
                </a:solidFill>
                <a:latin typeface="Raleway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ysClr val="windowText" lastClr="000000"/>
                </a:solidFill>
                <a:latin typeface="Raleway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ysClr val="windowText" lastClr="000000"/>
                </a:solidFill>
                <a:latin typeface="Raleway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ysClr val="windowText" lastClr="000000"/>
                </a:solidFill>
                <a:latin typeface="Raleway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ysClr val="windowText" lastClr="000000"/>
                </a:solidFill>
                <a:latin typeface="Raleway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Raleway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Raleway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Raleway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Raleway"/>
                <a:ea typeface="+mn-ea"/>
                <a:cs typeface="+mn-cs"/>
              </a:defRPr>
            </a:lvl9pPr>
          </a:lstStyle>
          <a:p>
            <a:pPr algn="ctr"/>
            <a:br>
              <a:rPr lang="fr-FR" sz="5400" dirty="0">
                <a:solidFill>
                  <a:sysClr val="window" lastClr="FFFFFF"/>
                </a:solidFill>
                <a:latin typeface="Calibri" panose="020F0502020204030204" pitchFamily="34" charset="0"/>
              </a:rPr>
            </a:br>
            <a:r>
              <a:rPr lang="fr-FR" sz="5400" dirty="0" err="1">
                <a:solidFill>
                  <a:sysClr val="window" lastClr="FFFF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Mete</a:t>
            </a:r>
            <a:r>
              <a:rPr lang="fr-FR" sz="5400" dirty="0">
                <a:solidFill>
                  <a:sysClr val="window" lastClr="FFFF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vu </a:t>
            </a:r>
            <a:r>
              <a:rPr lang="fr-FR" sz="5400" dirty="0" err="1">
                <a:solidFill>
                  <a:sysClr val="window" lastClr="FFFF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dã</a:t>
            </a:r>
            <a:r>
              <a:rPr lang="fr-FR" sz="5400" dirty="0">
                <a:solidFill>
                  <a:sysClr val="window" lastClr="FFFF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fr-FR" sz="5400" dirty="0" err="1">
                <a:solidFill>
                  <a:sysClr val="window" lastClr="FFFF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lɑ</a:t>
            </a:r>
            <a:r>
              <a:rPr lang="fr-FR" sz="5400" dirty="0">
                <a:solidFill>
                  <a:sysClr val="window" lastClr="FFFF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po dyn</a:t>
            </a:r>
          </a:p>
          <a:p>
            <a:pPr algn="ctr"/>
            <a:r>
              <a:rPr lang="fr-FR" sz="5400" dirty="0" err="1">
                <a:solidFill>
                  <a:sysClr val="window" lastClr="FFFF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pɛʀsɔn</a:t>
            </a:r>
            <a:r>
              <a:rPr lang="fr-FR" sz="5400" dirty="0">
                <a:solidFill>
                  <a:sysClr val="window" lastClr="FFFF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fr-FR" sz="5400" dirty="0" err="1">
                <a:solidFill>
                  <a:sysClr val="window" lastClr="FFFF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ki</a:t>
            </a:r>
            <a:r>
              <a:rPr lang="fr-FR" sz="5400" dirty="0">
                <a:solidFill>
                  <a:sysClr val="window" lastClr="FFFF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ɑ tu le </a:t>
            </a:r>
            <a:r>
              <a:rPr lang="fr-FR" sz="5400" dirty="0" err="1">
                <a:solidFill>
                  <a:sysClr val="window" lastClr="FFFF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ʒuʀ</a:t>
            </a:r>
            <a:endParaRPr lang="fr-FR" sz="5400" dirty="0">
              <a:solidFill>
                <a:sysClr val="window" lastClr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fr-FR" sz="5400" dirty="0">
                <a:solidFill>
                  <a:sysClr val="window" lastClr="FFFF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 </a:t>
            </a:r>
            <a:r>
              <a:rPr lang="fr-FR" sz="5400" dirty="0" err="1">
                <a:solidFill>
                  <a:sysClr val="window" lastClr="FFFF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difikylte</a:t>
            </a:r>
            <a:r>
              <a:rPr lang="fr-FR" sz="5400" dirty="0">
                <a:solidFill>
                  <a:sysClr val="window" lastClr="FFFF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fr-FR" sz="5400" dirty="0" err="1">
                <a:solidFill>
                  <a:sysClr val="window" lastClr="FFFF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də</a:t>
            </a:r>
            <a:r>
              <a:rPr lang="fr-FR" sz="5400" dirty="0">
                <a:solidFill>
                  <a:sysClr val="window" lastClr="FFFF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fr-FR" sz="5400" dirty="0" err="1">
                <a:solidFill>
                  <a:sysClr val="window" lastClr="FFFF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lɛktyʀ</a:t>
            </a:r>
            <a:br>
              <a:rPr lang="fr-FR" sz="3600" dirty="0">
                <a:solidFill>
                  <a:sysClr val="window" lastClr="FFFF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fr-FR" sz="3600" dirty="0">
              <a:solidFill>
                <a:sysClr val="window" lastClr="FFFFFF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82866D2-D054-3094-2205-13AAF791C81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155" y="1229238"/>
            <a:ext cx="6693149" cy="471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24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DE4F20-B86F-F56D-CB6B-DE49B81D26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4191" y="1883660"/>
            <a:ext cx="10446026" cy="4320087"/>
          </a:xfrm>
        </p:spPr>
        <p:txBody>
          <a:bodyPr>
            <a:normAutofit/>
          </a:bodyPr>
          <a:lstStyle/>
          <a:p>
            <a:r>
              <a:rPr lang="fr-FR" b="1" dirty="0"/>
              <a:t>Au quotidien, des difficultés pour : </a:t>
            </a:r>
          </a:p>
          <a:p>
            <a:pPr marL="342900" indent="-342900">
              <a:buFontTx/>
              <a:buChar char="-"/>
            </a:pPr>
            <a:r>
              <a:rPr lang="fr-FR" dirty="0"/>
              <a:t>Circuler seul </a:t>
            </a:r>
          </a:p>
          <a:p>
            <a:pPr marL="342900" indent="-342900">
              <a:buFontTx/>
              <a:buChar char="-"/>
            </a:pPr>
            <a:r>
              <a:rPr lang="fr-FR" dirty="0"/>
              <a:t>Faire ses courses </a:t>
            </a:r>
          </a:p>
          <a:p>
            <a:pPr marL="342900" indent="-342900">
              <a:buFontTx/>
              <a:buChar char="-"/>
            </a:pPr>
            <a:r>
              <a:rPr lang="fr-FR" dirty="0"/>
              <a:t>Se soigner</a:t>
            </a:r>
          </a:p>
          <a:p>
            <a:pPr marL="342900" indent="-342900">
              <a:buFontTx/>
              <a:buChar char="-"/>
            </a:pPr>
            <a:r>
              <a:rPr lang="fr-FR" dirty="0"/>
              <a:t>Se repérer dans les transports </a:t>
            </a:r>
          </a:p>
          <a:p>
            <a:pPr marL="342900" indent="-342900">
              <a:buFontTx/>
              <a:buChar char="-"/>
            </a:pPr>
            <a:r>
              <a:rPr lang="fr-FR" dirty="0"/>
              <a:t>Arriver à l’heure à un rdv </a:t>
            </a:r>
          </a:p>
          <a:p>
            <a:endParaRPr lang="fr-FR" dirty="0"/>
          </a:p>
          <a:p>
            <a:r>
              <a:rPr lang="fr-FR" b="1" dirty="0"/>
              <a:t>Au travail, des difficultés pour : </a:t>
            </a:r>
          </a:p>
          <a:p>
            <a:pPr marL="342900" indent="-342900">
              <a:buFontTx/>
              <a:buChar char="-"/>
            </a:pPr>
            <a:r>
              <a:rPr lang="fr-FR" dirty="0"/>
              <a:t>Lire une consigne de travail ou de sécurité, des plannings, des horaires de travail,</a:t>
            </a:r>
          </a:p>
          <a:p>
            <a:pPr marL="342900" indent="-342900">
              <a:buFontTx/>
              <a:buChar char="-"/>
            </a:pPr>
            <a:r>
              <a:rPr lang="fr-FR" dirty="0"/>
              <a:t>Se former aux nouveaux outils (numériques notamment) …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EA0F8F4-68DA-B2D5-BD8A-C59B1E94735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825398" y="654253"/>
            <a:ext cx="10515600" cy="442966"/>
          </a:xfrm>
        </p:spPr>
        <p:txBody>
          <a:bodyPr>
            <a:normAutofit/>
          </a:bodyPr>
          <a:lstStyle/>
          <a:p>
            <a:r>
              <a:rPr lang="fr-FR" sz="2000" b="1" dirty="0">
                <a:solidFill>
                  <a:srgbClr val="F05757"/>
                </a:solidFill>
              </a:rPr>
              <a:t>L’illettrisme au quotidien 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19413D07-D54B-1510-F53B-6E9F53CE8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 quoi parle-t-on ? 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B2012771-1C00-8F7F-AE83-259421B2BFFC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fr-FR" dirty="0"/>
              <a:t>03</a:t>
            </a:r>
          </a:p>
        </p:txBody>
      </p:sp>
      <p:pic>
        <p:nvPicPr>
          <p:cNvPr id="2" name="Média en ligne 1" title="&quot;Illettré&quot; . A (re)voir sur france.tv">
            <a:hlinkClick r:id="" action="ppaction://media"/>
            <a:extLst>
              <a:ext uri="{FF2B5EF4-FFF2-40B4-BE49-F238E27FC236}">
                <a16:creationId xmlns:a16="http://schemas.microsoft.com/office/drawing/2014/main" id="{FD41FC2C-954F-96C2-12A0-D0D203C907B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716732" y="1379607"/>
            <a:ext cx="5386382" cy="304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74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6460A5-3EAD-DC1C-AFD2-994F9EDF7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 quoi parle-t-on ?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4F529DF-07EC-908C-A59A-0357E23E2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59831" y="710704"/>
            <a:ext cx="10432169" cy="337932"/>
          </a:xfrm>
        </p:spPr>
        <p:txBody>
          <a:bodyPr>
            <a:normAutofit fontScale="92500" lnSpcReduction="10000"/>
          </a:bodyPr>
          <a:lstStyle/>
          <a:p>
            <a:r>
              <a:rPr lang="fr-FR" sz="2000" b="1" dirty="0">
                <a:solidFill>
                  <a:srgbClr val="F05757"/>
                </a:solidFill>
              </a:rPr>
              <a:t>L’illettrisme au quotidien </a:t>
            </a:r>
          </a:p>
          <a:p>
            <a:endParaRPr lang="fr-FR" sz="1600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285B598-96EE-CA97-DE0B-07CF40B5331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74302" y="2196549"/>
            <a:ext cx="11111948" cy="3578086"/>
          </a:xfrm>
        </p:spPr>
        <p:txBody>
          <a:bodyPr>
            <a:normAutofit fontScale="92500" lnSpcReduction="20000"/>
          </a:bodyPr>
          <a:lstStyle/>
          <a:p>
            <a:r>
              <a:rPr lang="fr-FR" b="1" u="sng" dirty="0"/>
              <a:t>Mécanismes en place et points d’alerte : </a:t>
            </a:r>
          </a:p>
          <a:p>
            <a:endParaRPr lang="fr-FR" dirty="0"/>
          </a:p>
          <a:p>
            <a:r>
              <a:rPr lang="fr-FR" dirty="0"/>
              <a:t>Tabou et honte de l’illettrisme, sentiment d’échec </a:t>
            </a:r>
            <a:endParaRPr lang="fr-FR" sz="1900" dirty="0"/>
          </a:p>
          <a:p>
            <a:r>
              <a:rPr lang="fr-FR" b="1" dirty="0"/>
              <a:t>Stratégies d’évitement et de contournement + compétences compensatoires</a:t>
            </a:r>
            <a:endParaRPr lang="fr-FR" sz="1700" dirty="0"/>
          </a:p>
          <a:p>
            <a:endParaRPr lang="fr-FR" dirty="0"/>
          </a:p>
          <a:p>
            <a:r>
              <a:rPr lang="fr-FR" dirty="0"/>
              <a:t>Difficultés face aux changements </a:t>
            </a:r>
          </a:p>
          <a:p>
            <a:r>
              <a:rPr lang="fr-FR" b="1" dirty="0"/>
              <a:t>Refus de la formation </a:t>
            </a:r>
          </a:p>
          <a:p>
            <a:endParaRPr lang="fr-FR" dirty="0"/>
          </a:p>
          <a:p>
            <a:r>
              <a:rPr lang="fr-FR" dirty="0"/>
              <a:t>Empilement des difficultés à tous les âges et dans toutes les dimensions </a:t>
            </a:r>
          </a:p>
          <a:p>
            <a:r>
              <a:rPr lang="fr-FR" b="1" dirty="0"/>
              <a:t>Dépendance </a:t>
            </a:r>
            <a:r>
              <a:rPr lang="fr-FR" sz="1800" dirty="0">
                <a:hlinkClick r:id="rId2"/>
              </a:rPr>
              <a:t>(ex : Sans toi)</a:t>
            </a:r>
            <a:r>
              <a:rPr lang="fr-FR" sz="2400" dirty="0">
                <a:hlinkClick r:id="rId2"/>
              </a:rPr>
              <a:t> </a:t>
            </a:r>
            <a:r>
              <a:rPr lang="fr-FR" b="1" dirty="0"/>
              <a:t>, exclusion, problèmes d’accès aux droits, surendettement, domination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7CCAB55-8153-1D93-DF37-15427AD80CC2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fr-FR" dirty="0"/>
              <a:t>03</a:t>
            </a:r>
          </a:p>
        </p:txBody>
      </p:sp>
      <p:sp>
        <p:nvSpPr>
          <p:cNvPr id="6" name="Flèche : bas 5">
            <a:extLst>
              <a:ext uri="{FF2B5EF4-FFF2-40B4-BE49-F238E27FC236}">
                <a16:creationId xmlns:a16="http://schemas.microsoft.com/office/drawing/2014/main" id="{BD82E200-95CB-F988-2A0C-DC99512A8B1B}"/>
              </a:ext>
            </a:extLst>
          </p:cNvPr>
          <p:cNvSpPr/>
          <p:nvPr/>
        </p:nvSpPr>
        <p:spPr>
          <a:xfrm>
            <a:off x="11531776" y="2918889"/>
            <a:ext cx="308947" cy="446265"/>
          </a:xfrm>
          <a:prstGeom prst="downArrow">
            <a:avLst/>
          </a:prstGeom>
          <a:solidFill>
            <a:srgbClr val="E95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 : bas 6">
            <a:extLst>
              <a:ext uri="{FF2B5EF4-FFF2-40B4-BE49-F238E27FC236}">
                <a16:creationId xmlns:a16="http://schemas.microsoft.com/office/drawing/2014/main" id="{02C73554-5628-F88F-8833-076AA38B3D00}"/>
              </a:ext>
            </a:extLst>
          </p:cNvPr>
          <p:cNvSpPr/>
          <p:nvPr/>
        </p:nvSpPr>
        <p:spPr>
          <a:xfrm>
            <a:off x="4619303" y="3842525"/>
            <a:ext cx="308947" cy="446265"/>
          </a:xfrm>
          <a:prstGeom prst="downArrow">
            <a:avLst/>
          </a:prstGeom>
          <a:solidFill>
            <a:srgbClr val="E95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 : bas 7">
            <a:extLst>
              <a:ext uri="{FF2B5EF4-FFF2-40B4-BE49-F238E27FC236}">
                <a16:creationId xmlns:a16="http://schemas.microsoft.com/office/drawing/2014/main" id="{5381A753-E3E8-F9E2-9912-2C823ED5DC90}"/>
              </a:ext>
            </a:extLst>
          </p:cNvPr>
          <p:cNvSpPr/>
          <p:nvPr/>
        </p:nvSpPr>
        <p:spPr>
          <a:xfrm>
            <a:off x="10403877" y="5174979"/>
            <a:ext cx="308947" cy="446265"/>
          </a:xfrm>
          <a:prstGeom prst="downArrow">
            <a:avLst/>
          </a:prstGeom>
          <a:solidFill>
            <a:srgbClr val="E95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745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3CEAA274-D29D-08B7-BC90-EC0AE5D9F5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Comment agit-on ? 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B92F702-672E-DB3A-DE85-4658EE0F9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F0D3596-E709-90A7-BDB9-587CBF970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E37BA70-D321-0EBB-C2D9-D190C3CFD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09840-909E-8A46-A55E-F8049D6CBCD5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7288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FECF65E-120E-CA21-F136-C6B851C6A4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8988" y="2197705"/>
            <a:ext cx="5181600" cy="3568484"/>
          </a:xfrm>
        </p:spPr>
        <p:txBody>
          <a:bodyPr>
            <a:normAutofit fontScale="92500" lnSpcReduction="20000"/>
          </a:bodyPr>
          <a:lstStyle/>
          <a:p>
            <a:r>
              <a:rPr lang="fr-FR" b="1" dirty="0"/>
              <a:t>ANLCI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GIP créé en 2000 interministériel et partenarial (4 collèges: Etat, Opérateurs de compétences, collectivités territoriales, acteurs du monde de l’emploi, de la formation et l’orientation professionnelles, et des entreprises)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Tutelle Min Travail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Une équipe à Lyon et une représentation dans chacune des régions depuis 2022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Missions : mesure, accompagnement et outillage des acteurs, travail institutionnel, développement de l’action partenariale… </a:t>
            </a:r>
          </a:p>
          <a:p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12F5C9A-3C5E-13FA-3289-CA1D93C0A0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7104" y="2240050"/>
            <a:ext cx="4806696" cy="3568484"/>
          </a:xfrm>
        </p:spPr>
        <p:txBody>
          <a:bodyPr>
            <a:normAutofit fontScale="85000" lnSpcReduction="20000"/>
          </a:bodyPr>
          <a:lstStyle/>
          <a:p>
            <a:r>
              <a:rPr lang="fr-FR" b="1" dirty="0"/>
              <a:t>CRIA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CRIA régional avec 3 antennes sur les anciennes régions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FLE et illettrisme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Missions : information/conseil, professionnalisation des acteurs, accompagnement, ingénierie pédagogique, accompagnement opérationnel en proximité … </a:t>
            </a:r>
          </a:p>
          <a:p>
            <a:endParaRPr lang="fr-FR" dirty="0"/>
          </a:p>
          <a:p>
            <a:r>
              <a:rPr lang="fr-FR" b="1" dirty="0"/>
              <a:t>PLATEFORMES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dirty="0"/>
              <a:t>Accueil, orientation, suivi </a:t>
            </a:r>
          </a:p>
          <a:p>
            <a:r>
              <a:rPr lang="fr-FR" dirty="0">
                <a:hlinkClick r:id="rId2"/>
              </a:rPr>
              <a:t>Cartographie</a:t>
            </a:r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F2F43F1-6FA2-BDCB-D920-B8063288707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8200" y="1382568"/>
            <a:ext cx="10515600" cy="52446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fr-FR" sz="2000" b="1" dirty="0">
                <a:solidFill>
                  <a:srgbClr val="F05757"/>
                </a:solidFill>
              </a:rPr>
              <a:t>Les acteurs qui outillent et coordonnent la LCI en NA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6DFF1C6-038F-A4BE-CC60-54BAF8D4E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agit-on en Nouvelle-Aquitaine? 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864D79E-E463-F8CD-887E-A4B18C785666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fr-FR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4174111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FECF65E-120E-CA21-F136-C6B851C6A4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1440" y="1805986"/>
            <a:ext cx="3350583" cy="3859154"/>
          </a:xfrm>
        </p:spPr>
        <p:txBody>
          <a:bodyPr>
            <a:normAutofit/>
          </a:bodyPr>
          <a:lstStyle/>
          <a:p>
            <a:endParaRPr lang="fr-FR" b="1" dirty="0"/>
          </a:p>
          <a:p>
            <a:r>
              <a:rPr lang="fr-FR" b="1" dirty="0"/>
              <a:t>Repérage et orientation </a:t>
            </a:r>
          </a:p>
          <a:p>
            <a:endParaRPr lang="fr-FR" b="1" dirty="0"/>
          </a:p>
          <a:p>
            <a:endParaRPr lang="fr-FR" b="1" dirty="0"/>
          </a:p>
          <a:p>
            <a:r>
              <a:rPr lang="fr-FR" sz="2000" b="1" dirty="0"/>
              <a:t>Mobilisation du monde du travail </a:t>
            </a:r>
          </a:p>
          <a:p>
            <a:endParaRPr lang="fr-FR" b="1" dirty="0"/>
          </a:p>
          <a:p>
            <a:endParaRPr lang="fr-FR" b="1" dirty="0"/>
          </a:p>
          <a:p>
            <a:r>
              <a:rPr lang="fr-FR" sz="2000" b="1" dirty="0"/>
              <a:t>Identification des priorités du territoire </a:t>
            </a:r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endParaRPr lang="fr-FR" sz="2100" dirty="0"/>
          </a:p>
          <a:p>
            <a:endParaRPr lang="fr-FR" sz="2100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12F5C9A-3C5E-13FA-3289-CA1D93C0A0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842" y="2025671"/>
            <a:ext cx="5752214" cy="4210733"/>
          </a:xfrm>
        </p:spPr>
        <p:txBody>
          <a:bodyPr>
            <a:normAutofit fontScale="92500" lnSpcReduction="20000"/>
          </a:bodyPr>
          <a:lstStyle/>
          <a:p>
            <a:r>
              <a:rPr lang="fr-FR" sz="1800" b="1" dirty="0"/>
              <a:t>Sensibilisation </a:t>
            </a:r>
          </a:p>
          <a:p>
            <a:r>
              <a:rPr lang="fr-FR" sz="1800" i="1" dirty="0"/>
              <a:t>- Grand public : </a:t>
            </a:r>
            <a:r>
              <a:rPr lang="fr-FR" sz="1800" i="1" dirty="0">
                <a:hlinkClick r:id="rId2"/>
              </a:rPr>
              <a:t>Illettrisme tous concernés </a:t>
            </a:r>
            <a:endParaRPr lang="fr-FR" sz="1800" i="1" dirty="0"/>
          </a:p>
          <a:p>
            <a:r>
              <a:rPr lang="fr-FR" sz="1800" i="1" dirty="0"/>
              <a:t>- Entreprises : </a:t>
            </a:r>
            <a:r>
              <a:rPr lang="fr-FR" sz="1800" i="1" dirty="0">
                <a:hlinkClick r:id="rId3"/>
              </a:rPr>
              <a:t>EvaGill </a:t>
            </a:r>
            <a:endParaRPr lang="fr-FR" sz="1800" i="1" dirty="0"/>
          </a:p>
          <a:p>
            <a:endParaRPr lang="fr-FR" sz="1800" dirty="0"/>
          </a:p>
          <a:p>
            <a:r>
              <a:rPr lang="fr-FR" sz="1800" b="1" dirty="0"/>
              <a:t>Professionnalisation du CRIA</a:t>
            </a:r>
          </a:p>
          <a:p>
            <a:endParaRPr lang="fr-FR" sz="1800" i="1" dirty="0"/>
          </a:p>
          <a:p>
            <a:r>
              <a:rPr lang="fr-FR" sz="1800" b="1" dirty="0"/>
              <a:t>Outillage</a:t>
            </a:r>
            <a:r>
              <a:rPr lang="fr-FR" sz="1800" dirty="0"/>
              <a:t> pour </a:t>
            </a:r>
          </a:p>
          <a:p>
            <a:r>
              <a:rPr lang="fr-FR" sz="1800" i="1" dirty="0"/>
              <a:t>- remobiliser : </a:t>
            </a:r>
            <a:r>
              <a:rPr lang="fr-FR" sz="1800" i="1" dirty="0">
                <a:hlinkClick r:id="rId4"/>
              </a:rPr>
              <a:t>Guide de posture </a:t>
            </a:r>
            <a:endParaRPr lang="fr-FR" sz="1800" i="1" dirty="0"/>
          </a:p>
          <a:p>
            <a:r>
              <a:rPr lang="fr-FR" sz="1800" i="1" dirty="0"/>
              <a:t>- évaluer </a:t>
            </a:r>
            <a:r>
              <a:rPr lang="fr-FR" sz="1800" i="1" dirty="0">
                <a:hlinkClick r:id="rId5"/>
              </a:rPr>
              <a:t>: Eva /  </a:t>
            </a:r>
            <a:r>
              <a:rPr lang="fr-FR" sz="1800" i="1" dirty="0" err="1">
                <a:hlinkClick r:id="rId5"/>
              </a:rPr>
              <a:t>Evacob</a:t>
            </a:r>
            <a:endParaRPr lang="fr-FR" sz="1800" i="1" dirty="0"/>
          </a:p>
          <a:p>
            <a:r>
              <a:rPr lang="fr-FR" sz="1800" i="1" dirty="0"/>
              <a:t>- former : </a:t>
            </a:r>
            <a:r>
              <a:rPr lang="fr-FR" sz="1800" i="1" dirty="0">
                <a:hlinkClick r:id="rId6"/>
              </a:rPr>
              <a:t>Les Incontournables </a:t>
            </a:r>
            <a:r>
              <a:rPr lang="fr-FR" sz="1800" i="1" dirty="0"/>
              <a:t>/ </a:t>
            </a:r>
            <a:r>
              <a:rPr lang="fr-FR" sz="1800" i="1" dirty="0">
                <a:hlinkClick r:id="rId7"/>
              </a:rPr>
              <a:t>Duplex</a:t>
            </a:r>
            <a:r>
              <a:rPr lang="fr-FR" sz="1800" i="1" dirty="0"/>
              <a:t> </a:t>
            </a:r>
          </a:p>
          <a:p>
            <a:r>
              <a:rPr lang="fr-FR" sz="1800" i="1" dirty="0"/>
              <a:t>- collaborer : </a:t>
            </a:r>
            <a:r>
              <a:rPr lang="fr-FR" sz="1800" i="1" dirty="0">
                <a:hlinkClick r:id="rId8"/>
              </a:rPr>
              <a:t>La coopérative des solutions  </a:t>
            </a:r>
            <a:endParaRPr lang="fr-FR" sz="1800" i="1" dirty="0"/>
          </a:p>
          <a:p>
            <a:endParaRPr lang="fr-FR" sz="300" i="1" dirty="0"/>
          </a:p>
          <a:p>
            <a:r>
              <a:rPr lang="fr-FR" sz="2600" b="1" i="1" dirty="0">
                <a:solidFill>
                  <a:schemeClr val="accent6">
                    <a:lumMod val="75000"/>
                  </a:schemeClr>
                </a:solidFill>
              </a:rPr>
              <a:t>Numéro Vert : 0800 11 10 35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F2F43F1-6FA2-BDCB-D920-B8063288707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965177" y="1192860"/>
            <a:ext cx="4106553" cy="524467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fr-FR" sz="2000" b="1" dirty="0">
                <a:solidFill>
                  <a:srgbClr val="F05757"/>
                </a:solidFill>
              </a:rPr>
              <a:t>Priorités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6DFF1C6-038F-A4BE-CC60-54BAF8D4E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agit-on en Nouvelle-Aquitaine ? 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864D79E-E463-F8CD-887E-A4B18C785666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fr-FR" dirty="0"/>
              <a:t>04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B7241F84-BF2A-806C-82FC-1E4971858F9B}"/>
              </a:ext>
            </a:extLst>
          </p:cNvPr>
          <p:cNvSpPr txBox="1">
            <a:spLocks/>
          </p:cNvSpPr>
          <p:nvPr/>
        </p:nvSpPr>
        <p:spPr>
          <a:xfrm>
            <a:off x="7210033" y="1269474"/>
            <a:ext cx="4106553" cy="524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b="0" i="0" kern="1200">
                <a:solidFill>
                  <a:srgbClr val="30342D"/>
                </a:solidFill>
                <a:latin typeface="Raleway Medium" panose="020B0503030101060003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Raleway" panose="020B0503030101060003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Raleway" panose="020B0503030101060003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Raleway" panose="020B0503030101060003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Raleway" panose="020B0503030101060003" pitchFamily="34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fr-FR" sz="2000" b="1" dirty="0">
                <a:solidFill>
                  <a:srgbClr val="F05757"/>
                </a:solidFill>
              </a:rPr>
              <a:t>Solutions</a:t>
            </a:r>
          </a:p>
        </p:txBody>
      </p:sp>
    </p:spTree>
    <p:extLst>
      <p:ext uri="{BB962C8B-B14F-4D97-AF65-F5344CB8AC3E}">
        <p14:creationId xmlns:p14="http://schemas.microsoft.com/office/powerpoint/2010/main" val="211093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DFF1C6-038F-A4BE-CC60-54BAF8D4E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agit-on? 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864D79E-E463-F8CD-887E-A4B18C785666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fr-FR" dirty="0"/>
              <a:t>04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9E67D451-C44E-FE14-C31C-DC7C6E993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0" y="1681376"/>
            <a:ext cx="4542182" cy="4282101"/>
          </a:xfrm>
        </p:spPr>
        <p:txBody>
          <a:bodyPr/>
          <a:lstStyle/>
          <a:p>
            <a:pPr algn="just"/>
            <a:r>
              <a:rPr lang="fr-FR" b="1" dirty="0"/>
              <a:t>Un outil numérique de </a:t>
            </a:r>
            <a:r>
              <a:rPr lang="fr-FR" b="1" dirty="0" err="1"/>
              <a:t>serious</a:t>
            </a:r>
            <a:r>
              <a:rPr lang="fr-FR" b="1" dirty="0"/>
              <a:t>  </a:t>
            </a:r>
            <a:r>
              <a:rPr lang="fr-FR" b="1" dirty="0" err="1"/>
              <a:t>games</a:t>
            </a:r>
            <a:r>
              <a:rPr lang="fr-FR" b="1" dirty="0"/>
              <a:t>  pour positionner les compétences de base et transversales, </a:t>
            </a:r>
            <a:r>
              <a:rPr lang="fr-FR" dirty="0"/>
              <a:t>dédié aux publics en réinsertion, formation ou recherche d’emploi.</a:t>
            </a:r>
          </a:p>
          <a:p>
            <a:pPr algn="just"/>
            <a:endParaRPr lang="fr-FR" dirty="0"/>
          </a:p>
          <a:p>
            <a:pPr algn="just"/>
            <a:r>
              <a:rPr lang="fr-FR" b="1" dirty="0"/>
              <a:t>Une restitution des résultats valorisante </a:t>
            </a:r>
            <a:r>
              <a:rPr lang="fr-FR" dirty="0"/>
              <a:t>et une mise en lien avec des idées de métiers. </a:t>
            </a:r>
          </a:p>
          <a:p>
            <a:pPr algn="just"/>
            <a:endParaRPr lang="fr-FR" dirty="0"/>
          </a:p>
          <a:p>
            <a:pPr algn="just"/>
            <a:r>
              <a:rPr lang="fr-FR" dirty="0"/>
              <a:t>Des formations régulières par l’ANLCI et un </a:t>
            </a:r>
            <a:r>
              <a:rPr lang="fr-FR" b="1" dirty="0"/>
              <a:t>service gratuit. </a:t>
            </a:r>
          </a:p>
          <a:p>
            <a:pPr algn="just"/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C29D756-601C-340A-0E24-C866B86AF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977" y="1217044"/>
            <a:ext cx="4013880" cy="534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12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9D00AE3-DE0D-3B6B-876B-7D234239D50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309B6D-F1E5-D12F-9677-02937E6F95A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0AC9D2A-4D1E-DA04-07B0-E5B1807818B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 fontScale="92500" lnSpcReduction="20000"/>
          </a:bodyPr>
          <a:lstStyle/>
          <a:p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18E40683-96E4-354E-6A5F-3EC07BC2E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agit-on? 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3150B5B-4324-8AFA-D7CB-32B9B62299F6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fr-FR" dirty="0"/>
              <a:t>04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50A73DD-F6ED-D2D9-A915-F566BE759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075" y="1330662"/>
            <a:ext cx="6595125" cy="451508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F57D2FB-B3A8-5942-C7CD-51BC4BC45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00" y="1330662"/>
            <a:ext cx="5359675" cy="451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43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1026BD-7306-A97D-B9A1-02AC62D427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Votre contact ANLCI en NA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3FDFA0D-DA6C-DE03-F142-210EBB001F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4567" y="4258015"/>
            <a:ext cx="8312728" cy="1745220"/>
          </a:xfrm>
        </p:spPr>
        <p:txBody>
          <a:bodyPr>
            <a:normAutofit/>
          </a:bodyPr>
          <a:lstStyle/>
          <a:p>
            <a:r>
              <a:rPr lang="fr-FR" sz="2800" b="1" dirty="0"/>
              <a:t>Célia CAUQUIL-TELLECHEA </a:t>
            </a:r>
          </a:p>
          <a:p>
            <a:r>
              <a:rPr lang="fr-FR" sz="1800" dirty="0" err="1"/>
              <a:t>Dreets</a:t>
            </a:r>
            <a:r>
              <a:rPr lang="fr-FR" sz="1800" dirty="0"/>
              <a:t> – 19 rue Marguerite </a:t>
            </a:r>
            <a:r>
              <a:rPr lang="fr-FR" sz="1800" dirty="0" err="1"/>
              <a:t>Crauste</a:t>
            </a:r>
            <a:r>
              <a:rPr lang="fr-FR" sz="1800" dirty="0"/>
              <a:t> – 33000 Bordeaux </a:t>
            </a:r>
          </a:p>
          <a:p>
            <a:r>
              <a:rPr lang="fr-FR" sz="1800" dirty="0">
                <a:hlinkClick r:id="rId2"/>
              </a:rPr>
              <a:t>Celia.cauquil-tellechea@anlci.gouv.fr</a:t>
            </a:r>
            <a:endParaRPr lang="fr-FR" sz="1800" dirty="0"/>
          </a:p>
          <a:p>
            <a:r>
              <a:rPr lang="fr-FR" sz="1800" dirty="0"/>
              <a:t>07 61 90 47 10</a:t>
            </a:r>
          </a:p>
        </p:txBody>
      </p:sp>
    </p:spTree>
    <p:extLst>
      <p:ext uri="{BB962C8B-B14F-4D97-AF65-F5344CB8AC3E}">
        <p14:creationId xmlns:p14="http://schemas.microsoft.com/office/powerpoint/2010/main" val="1091227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29BCA96F-3D16-FC5C-FF84-9D84A52B742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Pourquoi cette sensibilisation ?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C616BF-1D8D-7682-6E64-644E105E23F6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fr-FR" dirty="0"/>
              <a:t>1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B44E7E5-40F9-B60A-E96A-FED5AD2BA0AA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De qui parle-t-on? 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A4426E5C-3AB9-E646-8F3A-96755EA71BAD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r>
              <a:rPr lang="fr-FR" dirty="0"/>
              <a:t>2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2277674-84EC-0798-720D-E696287F40BC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De quoi parle-t-on? 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19D3FFC2-AE67-29B9-2601-194022AD0C40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/>
          <a:p>
            <a:r>
              <a:rPr lang="fr-FR" dirty="0"/>
              <a:t>3 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41EBE248-99A9-694A-873B-E3682536F908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Comment agit-on ?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FFB2B504-7B5F-92DD-AABF-ED6F2D9811D2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r>
              <a:rPr lang="fr-FR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25260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452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53133A77-7D24-48CD-E1D9-22480F6FDB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Pourquoi cette sensibilisation ? </a:t>
            </a:r>
          </a:p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E6E5EE9-ADE1-1BF3-7B38-D055B29E0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A0C198A-2110-8C3B-EAA1-5A3E7785B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B12ED66-E1FB-239B-AB61-2EA7CDC5F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09840-909E-8A46-A55E-F8049D6CBCD5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2399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73C99ACC-C1EA-1696-9551-F0628D9EDD1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sz="2000" b="1" dirty="0"/>
              <a:t>Objectif </a:t>
            </a:r>
          </a:p>
          <a:p>
            <a:r>
              <a:rPr lang="fr-FR" sz="2000" dirty="0"/>
              <a:t>Rassembler pendant une semaine, sous une bannière commune pour donner à voir le pb et les solutions</a:t>
            </a:r>
          </a:p>
          <a:p>
            <a:endParaRPr lang="fr-FR" sz="2000" dirty="0">
              <a:ea typeface="+mn-lt"/>
              <a:cs typeface="+mn-lt"/>
            </a:endParaRPr>
          </a:p>
          <a:p>
            <a:r>
              <a:rPr lang="fr-FR" sz="2000" b="1" dirty="0">
                <a:ea typeface="+mn-lt"/>
                <a:cs typeface="+mn-lt"/>
              </a:rPr>
              <a:t>Moyens </a:t>
            </a:r>
          </a:p>
          <a:p>
            <a:r>
              <a:rPr lang="fr-FR" sz="2000" b="1" dirty="0">
                <a:solidFill>
                  <a:srgbClr val="F05757"/>
                </a:solidFill>
                <a:ea typeface="+mn-lt"/>
                <a:cs typeface="+mn-lt"/>
              </a:rPr>
              <a:t>Nommer</a:t>
            </a:r>
            <a:r>
              <a:rPr lang="fr-FR" sz="2000" dirty="0">
                <a:ea typeface="+mn-lt"/>
                <a:cs typeface="+mn-lt"/>
              </a:rPr>
              <a:t> le problème, susciter une prise de conscience sur un phénomène invisible</a:t>
            </a:r>
          </a:p>
          <a:p>
            <a:r>
              <a:rPr lang="fr-FR" sz="2000" dirty="0">
                <a:ea typeface="+mn-lt"/>
                <a:cs typeface="+mn-lt"/>
              </a:rPr>
              <a:t>Mieux </a:t>
            </a:r>
            <a:r>
              <a:rPr lang="fr-FR" sz="2000" b="1" dirty="0">
                <a:solidFill>
                  <a:srgbClr val="E95758"/>
                </a:solidFill>
                <a:ea typeface="+mn-lt"/>
                <a:cs typeface="+mn-lt"/>
              </a:rPr>
              <a:t>informer</a:t>
            </a:r>
            <a:r>
              <a:rPr lang="fr-FR" sz="2000" b="1" dirty="0">
                <a:ea typeface="+mn-lt"/>
                <a:cs typeface="+mn-lt"/>
              </a:rPr>
              <a:t> </a:t>
            </a:r>
            <a:r>
              <a:rPr lang="fr-FR" sz="2000" dirty="0">
                <a:ea typeface="+mn-lt"/>
                <a:cs typeface="+mn-lt"/>
              </a:rPr>
              <a:t>sur les solutions de proximité</a:t>
            </a:r>
            <a:endParaRPr lang="fr-FR" sz="2000" dirty="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fr-FR" sz="2000" b="1" dirty="0">
                <a:solidFill>
                  <a:srgbClr val="F05757"/>
                </a:solidFill>
                <a:ea typeface="+mn-lt"/>
                <a:cs typeface="+mn-lt"/>
              </a:rPr>
              <a:t>Impliquer les médias </a:t>
            </a:r>
            <a:r>
              <a:rPr lang="fr-FR" sz="2000" dirty="0">
                <a:ea typeface="+mn-lt"/>
                <a:cs typeface="+mn-lt"/>
              </a:rPr>
              <a:t>locaux et nationaux,</a:t>
            </a:r>
          </a:p>
          <a:p>
            <a:r>
              <a:rPr lang="fr-FR" sz="2000" b="1" dirty="0">
                <a:solidFill>
                  <a:srgbClr val="E95758"/>
                </a:solidFill>
                <a:ea typeface="+mn-lt"/>
                <a:cs typeface="+mn-lt"/>
              </a:rPr>
              <a:t>Valoriser les initiatives </a:t>
            </a:r>
            <a:r>
              <a:rPr lang="fr-FR" sz="2000" dirty="0">
                <a:ea typeface="+mn-lt"/>
                <a:cs typeface="+mn-lt"/>
              </a:rPr>
              <a:t>locales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9740403-97F2-3237-E787-6F7A607C503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8200" y="1536822"/>
            <a:ext cx="10517188" cy="515646"/>
          </a:xfrm>
        </p:spPr>
        <p:txBody>
          <a:bodyPr>
            <a:normAutofit/>
          </a:bodyPr>
          <a:lstStyle/>
          <a:p>
            <a:r>
              <a:rPr lang="fr-FR" sz="2400" b="1" dirty="0">
                <a:solidFill>
                  <a:srgbClr val="E95758"/>
                </a:solidFill>
              </a:rPr>
              <a:t>LA 10</a:t>
            </a:r>
            <a:r>
              <a:rPr lang="fr-FR" sz="2400" b="1" baseline="30000" dirty="0">
                <a:solidFill>
                  <a:srgbClr val="E95758"/>
                </a:solidFill>
              </a:rPr>
              <a:t>ème</a:t>
            </a:r>
            <a:r>
              <a:rPr lang="fr-FR" sz="2400" b="1" dirty="0">
                <a:solidFill>
                  <a:srgbClr val="E95758"/>
                </a:solidFill>
              </a:rPr>
              <a:t> édition des JNAI: Illettrisme, en parler pour avancer 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6273365-7A38-CEB3-D4E3-A2CA6C44B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Pourquoi cette sensibilisation ?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B06A00E-E9ED-ECD6-8036-C84DCFEDAA0F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Espace réservé pour une image  7" descr="Une image contenant texte, Visage humain, habits, personne&#10;&#10;Description générée automatiquement">
            <a:extLst>
              <a:ext uri="{FF2B5EF4-FFF2-40B4-BE49-F238E27FC236}">
                <a16:creationId xmlns:a16="http://schemas.microsoft.com/office/drawing/2014/main" id="{8E7C3B83-0397-9A84-8419-3FDC0CA416DF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l="1987" r="19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25767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73C99ACC-C1EA-1696-9551-F0628D9EDD1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r-FR" b="1" dirty="0"/>
              <a:t>Mobilisation record</a:t>
            </a:r>
            <a:endParaRPr lang="fr-FR" sz="2000" b="1" dirty="0"/>
          </a:p>
          <a:p>
            <a:r>
              <a:rPr lang="fr-FR" sz="2000" dirty="0"/>
              <a:t>X 2 par rapport à 2022 et x2,5 par rapport à 2021</a:t>
            </a:r>
          </a:p>
          <a:p>
            <a:endParaRPr lang="fr-FR" sz="2000" dirty="0">
              <a:ea typeface="+mn-lt"/>
              <a:cs typeface="+mn-lt"/>
            </a:endParaRPr>
          </a:p>
          <a:p>
            <a:r>
              <a:rPr lang="fr-FR" sz="2000" b="1" dirty="0">
                <a:ea typeface="+mn-lt"/>
                <a:cs typeface="+mn-lt"/>
              </a:rPr>
              <a:t>Evolution qualitative </a:t>
            </a:r>
          </a:p>
          <a:p>
            <a:r>
              <a:rPr lang="fr-FR" sz="2000" dirty="0">
                <a:solidFill>
                  <a:schemeClr val="tx1"/>
                </a:solidFill>
                <a:ea typeface="+mn-lt"/>
                <a:cs typeface="+mn-lt"/>
              </a:rPr>
              <a:t>Plus de nouvelles structures </a:t>
            </a:r>
          </a:p>
          <a:p>
            <a:r>
              <a:rPr lang="fr-FR" dirty="0">
                <a:solidFill>
                  <a:schemeClr val="tx1"/>
                </a:solidFill>
                <a:ea typeface="+mn-lt"/>
                <a:cs typeface="+mn-lt"/>
              </a:rPr>
              <a:t>Plus de partenariat </a:t>
            </a:r>
          </a:p>
          <a:p>
            <a:r>
              <a:rPr lang="fr-FR" sz="2000" dirty="0">
                <a:solidFill>
                  <a:schemeClr val="tx1"/>
                </a:solidFill>
                <a:ea typeface="+mn-lt"/>
                <a:cs typeface="+mn-lt"/>
              </a:rPr>
              <a:t>Plus de diversité d’év</a:t>
            </a:r>
            <a:r>
              <a:rPr lang="fr-FR" dirty="0">
                <a:solidFill>
                  <a:schemeClr val="tx1"/>
                </a:solidFill>
                <a:ea typeface="+mn-lt"/>
                <a:cs typeface="+mn-lt"/>
              </a:rPr>
              <a:t>ènements </a:t>
            </a:r>
          </a:p>
          <a:p>
            <a:r>
              <a:rPr lang="fr-FR" sz="2000" dirty="0">
                <a:solidFill>
                  <a:schemeClr val="tx1"/>
                </a:solidFill>
                <a:ea typeface="+mn-lt"/>
                <a:cs typeface="+mn-lt"/>
              </a:rPr>
              <a:t>-&gt; Programme Landes 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9740403-97F2-3237-E787-6F7A607C503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8200" y="1536822"/>
            <a:ext cx="10517188" cy="515646"/>
          </a:xfrm>
        </p:spPr>
        <p:txBody>
          <a:bodyPr>
            <a:normAutofit/>
          </a:bodyPr>
          <a:lstStyle/>
          <a:p>
            <a:r>
              <a:rPr lang="fr-FR" sz="2400" b="1" dirty="0">
                <a:solidFill>
                  <a:srgbClr val="E95758"/>
                </a:solidFill>
              </a:rPr>
              <a:t>En Nouvelle-Aquitaine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6273365-7A38-CEB3-D4E3-A2CA6C44B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Pourquoi cette sensibilisation ?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B06A00E-E9ED-ECD6-8036-C84DCFEDAA0F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" name="Image 19" descr="Une image contenant texte, affiche, Police, capture d’écran&#10;&#10;Description générée automatiquement">
            <a:extLst>
              <a:ext uri="{FF2B5EF4-FFF2-40B4-BE49-F238E27FC236}">
                <a16:creationId xmlns:a16="http://schemas.microsoft.com/office/drawing/2014/main" id="{B85081DE-96BB-532C-A81D-C61A89B1A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433" y="1190846"/>
            <a:ext cx="4933507" cy="493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46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E56FB9F4-6A10-161C-EF62-B8FB1ED817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De qui parle-t-on? 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8BB510C-749F-BEB1-B9C9-8096272F3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0FFE2FB-0C3A-24C5-6FC6-D74651C09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766657C-2C7A-082C-FF99-25CF9218D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09840-909E-8A46-A55E-F8049D6CBCD5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2241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7942BB-5A8E-B44F-6DBD-E3C45577C098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r>
              <a:rPr lang="fr-FR" dirty="0"/>
              <a:t>De qui parle-t-on ?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68E5607-1884-4EAC-EC25-627B6B2A925F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fr-FR" dirty="0"/>
              <a:t>02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14273D0-D664-E4F9-3E72-D6963F913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2548" y="372676"/>
            <a:ext cx="2349857" cy="2551734"/>
          </a:xfrm>
          <a:prstGeom prst="rect">
            <a:avLst/>
          </a:prstGeom>
          <a:ln w="19050">
            <a:solidFill>
              <a:srgbClr val="F05757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74C70C8-AEC9-5E90-DD98-5B73BECDD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939" y="3228976"/>
            <a:ext cx="3900670" cy="3474658"/>
          </a:xfrm>
          <a:prstGeom prst="rect">
            <a:avLst/>
          </a:prstGeom>
          <a:solidFill>
            <a:schemeClr val="accent2"/>
          </a:solidFill>
          <a:ln w="19050">
            <a:solidFill>
              <a:srgbClr val="F05757"/>
            </a:solidFill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7683A51-FA9B-3961-B102-FB4B4C114FD7}"/>
              </a:ext>
            </a:extLst>
          </p:cNvPr>
          <p:cNvSpPr txBox="1"/>
          <p:nvPr/>
        </p:nvSpPr>
        <p:spPr>
          <a:xfrm>
            <a:off x="586408" y="1812898"/>
            <a:ext cx="3825149" cy="3470181"/>
          </a:xfrm>
          <a:prstGeom prst="rect">
            <a:avLst/>
          </a:prstGeom>
          <a:noFill/>
          <a:ln w="19050">
            <a:solidFill>
              <a:srgbClr val="F05757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2 500 000 personnes </a:t>
            </a:r>
            <a:r>
              <a:rPr lang="fr-FR" sz="2400" dirty="0"/>
              <a:t>sont en situation d’illettrisme </a:t>
            </a:r>
          </a:p>
          <a:p>
            <a:pPr algn="ctr"/>
            <a:endParaRPr lang="fr-FR" sz="1800" dirty="0"/>
          </a:p>
          <a:p>
            <a:pPr algn="ctr"/>
            <a:r>
              <a:rPr lang="fr-FR" sz="1800" b="1" dirty="0"/>
              <a:t>Soit 7%* </a:t>
            </a:r>
          </a:p>
          <a:p>
            <a:pPr algn="ctr"/>
            <a:r>
              <a:rPr lang="fr-FR" sz="1800" dirty="0"/>
              <a:t>de la population âgée de 18 à 65 ans résidant en France métropolitaine et ayant été scolarisée en France </a:t>
            </a:r>
          </a:p>
          <a:p>
            <a:pPr algn="ctr"/>
            <a:endParaRPr lang="fr-FR" sz="1800" dirty="0"/>
          </a:p>
          <a:p>
            <a:pPr algn="ctr"/>
            <a:r>
              <a:rPr lang="fr-FR" sz="1050" i="1" dirty="0"/>
              <a:t>*Enquête IVQ INSEE-ANLCI 2012</a:t>
            </a:r>
          </a:p>
          <a:p>
            <a:pPr algn="ctr"/>
            <a:endParaRPr lang="fr-FR" sz="1050" i="1" dirty="0"/>
          </a:p>
          <a:p>
            <a:pPr algn="ctr"/>
            <a:endParaRPr lang="fr-FR" sz="1050" i="1" dirty="0"/>
          </a:p>
          <a:p>
            <a:pPr algn="ctr"/>
            <a:r>
              <a:rPr lang="fr-FR" sz="1600" dirty="0"/>
              <a:t>=&gt; Prochaine enquête 2023-2024 </a:t>
            </a:r>
          </a:p>
          <a:p>
            <a:pPr algn="ctr"/>
            <a:r>
              <a:rPr lang="fr-FR" sz="1600" dirty="0"/>
              <a:t>=&gt; Pour en savoir plus : </a:t>
            </a:r>
            <a:r>
              <a:rPr lang="fr-FR" sz="1600" dirty="0">
                <a:hlinkClick r:id="rId4"/>
              </a:rPr>
              <a:t>Atlas annuel </a:t>
            </a:r>
            <a:endParaRPr lang="fr-FR" sz="16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248CBF2-9ACC-198A-0BA7-E37CFC28C4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3087" y="363674"/>
            <a:ext cx="2673350" cy="633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44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7942BB-5A8E-B44F-6DBD-E3C45577C098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r>
              <a:rPr lang="fr-FR" dirty="0"/>
              <a:t>De qui </a:t>
            </a:r>
            <a:r>
              <a:rPr lang="fr-FR"/>
              <a:t>parle t-on </a:t>
            </a:r>
            <a:r>
              <a:rPr lang="fr-FR" dirty="0"/>
              <a:t>? </a:t>
            </a:r>
            <a:br>
              <a:rPr lang="fr-FR" dirty="0"/>
            </a:br>
            <a:r>
              <a:rPr lang="fr-FR" dirty="0"/>
              <a:t>Données territoriales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68E5607-1884-4EAC-EC25-627B6B2A925F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fr-FR" dirty="0"/>
              <a:t>02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35E463C-BB50-5BE3-5EAC-D8864349C951}"/>
              </a:ext>
            </a:extLst>
          </p:cNvPr>
          <p:cNvSpPr txBox="1"/>
          <p:nvPr/>
        </p:nvSpPr>
        <p:spPr>
          <a:xfrm>
            <a:off x="711223" y="1289952"/>
            <a:ext cx="4599970" cy="4653647"/>
          </a:xfrm>
          <a:prstGeom prst="rect">
            <a:avLst/>
          </a:prstGeom>
          <a:noFill/>
          <a:ln w="19050">
            <a:solidFill>
              <a:srgbClr val="F05757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solidFill>
                  <a:srgbClr val="F05757"/>
                </a:solidFill>
              </a:rPr>
              <a:t>Avant 18 ans </a:t>
            </a:r>
          </a:p>
          <a:p>
            <a:pPr algn="ctr"/>
            <a:r>
              <a:rPr lang="fr-FR" sz="2000" b="1" dirty="0"/>
              <a:t>JDC en Nouvelle-Aquitaine</a:t>
            </a:r>
          </a:p>
          <a:p>
            <a:pPr algn="ctr"/>
            <a:r>
              <a:rPr lang="fr-FR" sz="2000" b="1" dirty="0"/>
              <a:t> </a:t>
            </a:r>
          </a:p>
          <a:p>
            <a:pPr algn="ctr"/>
            <a:r>
              <a:rPr lang="fr-FR" sz="2000" b="1" dirty="0"/>
              <a:t>- Difficultés de lecture 2022 : </a:t>
            </a:r>
          </a:p>
          <a:p>
            <a:pPr algn="ctr"/>
            <a:r>
              <a:rPr lang="fr-FR" sz="2000" dirty="0"/>
              <a:t>Nat 11,1 / Landes 8,7 (8,1 en 2020)</a:t>
            </a:r>
          </a:p>
          <a:p>
            <a:pPr algn="ctr"/>
            <a:r>
              <a:rPr lang="fr-FR" sz="2000" dirty="0"/>
              <a:t>Disparités </a:t>
            </a:r>
            <a:r>
              <a:rPr lang="fr-FR" sz="2000" dirty="0" err="1"/>
              <a:t>dptales</a:t>
            </a:r>
            <a:r>
              <a:rPr lang="fr-FR" sz="2000" dirty="0"/>
              <a:t> : </a:t>
            </a:r>
          </a:p>
          <a:p>
            <a:pPr algn="ctr"/>
            <a:r>
              <a:rPr lang="fr-FR" i="1" dirty="0"/>
              <a:t>Charente (12,3) Creuse (11,8) Dordogne (11,7) VS </a:t>
            </a:r>
          </a:p>
          <a:p>
            <a:pPr algn="ctr"/>
            <a:r>
              <a:rPr lang="fr-FR" i="1" dirty="0"/>
              <a:t>PA (7,8) ou Corrèze (8,6) </a:t>
            </a:r>
          </a:p>
          <a:p>
            <a:pPr algn="ctr"/>
            <a:endParaRPr lang="fr-FR" sz="2000" b="1" dirty="0"/>
          </a:p>
          <a:p>
            <a:pPr marL="342900" indent="-342900" algn="ctr">
              <a:buFontTx/>
              <a:buChar char="-"/>
            </a:pPr>
            <a:r>
              <a:rPr lang="fr-FR" sz="2000" b="1" dirty="0"/>
              <a:t>Profils illettrisme 2020 : </a:t>
            </a:r>
          </a:p>
          <a:p>
            <a:pPr algn="ctr"/>
            <a:r>
              <a:rPr lang="fr-FR" sz="2000" dirty="0"/>
              <a:t>Nat 4.6 / NA 3.8 / Landes 3,5</a:t>
            </a:r>
          </a:p>
          <a:p>
            <a:pPr algn="ctr"/>
            <a:r>
              <a:rPr lang="fr-FR" sz="2000" dirty="0"/>
              <a:t>Disparités </a:t>
            </a:r>
            <a:r>
              <a:rPr lang="fr-FR" sz="2000" dirty="0" err="1"/>
              <a:t>dptales</a:t>
            </a:r>
            <a:r>
              <a:rPr lang="fr-FR" sz="2000" dirty="0"/>
              <a:t> :</a:t>
            </a:r>
          </a:p>
          <a:p>
            <a:pPr algn="ctr"/>
            <a:r>
              <a:rPr lang="fr-FR" i="1" dirty="0"/>
              <a:t>Charente (5.5) ou Vienne (4.9) VS </a:t>
            </a:r>
          </a:p>
          <a:p>
            <a:pPr algn="ctr"/>
            <a:r>
              <a:rPr lang="fr-FR" i="1" dirty="0"/>
              <a:t>PA (2.6) ou Corrèze (3)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7BA00A3-AF0B-E3C7-C03F-514EC3D88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5321" y="202472"/>
            <a:ext cx="3824109" cy="649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30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7942BB-5A8E-B44F-6DBD-E3C45577C098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r>
              <a:rPr lang="fr-FR" dirty="0"/>
              <a:t>De qui parle t on ? Illettrisme / Illectronisme  </a:t>
            </a:r>
            <a:br>
              <a:rPr lang="fr-FR" dirty="0"/>
            </a:b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68E5607-1884-4EAC-EC25-627B6B2A925F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fr-FR" dirty="0"/>
              <a:t>02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69FD779-7463-6BA0-C6D4-0B68D0182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802" y="890625"/>
            <a:ext cx="10547188" cy="595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14289"/>
      </p:ext>
    </p:extLst>
  </p:cSld>
  <p:clrMapOvr>
    <a:masterClrMapping/>
  </p:clrMapOvr>
</p:sld>
</file>

<file path=ppt/theme/theme1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4110</TotalTime>
  <Words>752</Words>
  <Application>Microsoft Office PowerPoint</Application>
  <PresentationFormat>Grand écran</PresentationFormat>
  <Paragraphs>159</Paragraphs>
  <Slides>20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20</vt:i4>
      </vt:variant>
    </vt:vector>
  </HeadingPairs>
  <TitlesOfParts>
    <vt:vector size="31" baseType="lpstr">
      <vt:lpstr>Arial</vt:lpstr>
      <vt:lpstr>Arial Unicode MS</vt:lpstr>
      <vt:lpstr>Calibri</vt:lpstr>
      <vt:lpstr>FinalSix Bold</vt:lpstr>
      <vt:lpstr>FinalSix Book</vt:lpstr>
      <vt:lpstr>Raleway</vt:lpstr>
      <vt:lpstr>Raleway Medium</vt:lpstr>
      <vt:lpstr>Raleway SemiBold</vt:lpstr>
      <vt:lpstr>Wingdings</vt:lpstr>
      <vt:lpstr>1_Conception personnalisée</vt:lpstr>
      <vt:lpstr>Conception personnalisée</vt:lpstr>
      <vt:lpstr>WEBINAIRE ILLETTRISME/ ILLECTRONISME  </vt:lpstr>
      <vt:lpstr>Présentation PowerPoint</vt:lpstr>
      <vt:lpstr>Présentation PowerPoint</vt:lpstr>
      <vt:lpstr>Pourquoi cette sensibilisation ? </vt:lpstr>
      <vt:lpstr>Pourquoi cette sensibilisation ? </vt:lpstr>
      <vt:lpstr>Présentation PowerPoint</vt:lpstr>
      <vt:lpstr>De qui parle-t-on ? </vt:lpstr>
      <vt:lpstr>De qui parle t-on ?  Données territoriales </vt:lpstr>
      <vt:lpstr>De qui parle t on ? Illettrisme / Illectronisme   </vt:lpstr>
      <vt:lpstr>Présentation PowerPoint</vt:lpstr>
      <vt:lpstr>De quoi parle-t-on ? </vt:lpstr>
      <vt:lpstr>De quoi parle-t-on ? </vt:lpstr>
      <vt:lpstr>De quoi parle-t-on ? </vt:lpstr>
      <vt:lpstr>Présentation PowerPoint</vt:lpstr>
      <vt:lpstr>Comment agit-on en Nouvelle-Aquitaine? </vt:lpstr>
      <vt:lpstr>Comment agit-on en Nouvelle-Aquitaine ? </vt:lpstr>
      <vt:lpstr>Comment agit-on? </vt:lpstr>
      <vt:lpstr>Comment agit-on? </vt:lpstr>
      <vt:lpstr>Votre contact ANLCI en NA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Célia CAUQUIL-TELLECHEA</cp:lastModifiedBy>
  <cp:revision>18</cp:revision>
  <dcterms:created xsi:type="dcterms:W3CDTF">2022-11-10T12:11:19Z</dcterms:created>
  <dcterms:modified xsi:type="dcterms:W3CDTF">2023-09-13T15:35:36Z</dcterms:modified>
</cp:coreProperties>
</file>