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/>
    <p:restoredTop sz="94626"/>
  </p:normalViewPr>
  <p:slideViewPr>
    <p:cSldViewPr snapToGrid="0" snapToObjects="1">
      <p:cViewPr varScale="1">
        <p:scale>
          <a:sx n="60" d="100"/>
          <a:sy n="60" d="100"/>
        </p:scale>
        <p:origin x="1016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retour d’expérience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9056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La fiche de retour d’expérience permet de produire une synthèse visuelle des échanges et conclusions entre participants lors d’exercices de retour d’expérience.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Autour d’un sujet précis, cette fiche permet à la fois:</a:t>
            </a:r>
          </a:p>
          <a:p>
            <a:pPr marL="469900" marR="121285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D’accompagner les échanges entre participants au travers de thèmes (Comment le sujet à été abordé, les acteurs, les ressources, ce qui a fonctionné, les difficultés)</a:t>
            </a:r>
          </a:p>
          <a:p>
            <a:pPr marL="469900" marR="121285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Servir de support de prise de notes durant les échanges ou de support de partage à l’issu de l’exercice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les documents (de préférence en A3) en préparation de l’atelier.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L’exercice se pratique généralement en sous-groupe (/ex: 3 participants pour des échanges fluides).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Durant les discussions ou à leur suite, chaque sous-groupe remplit la fiche de retour d’expérience.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B22892-19A0-B751-3708-0DD7E7A1B0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1041AD6-D316-8FF0-2EB5-DD7DF847D4B2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30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C303707-7416-F266-9974-385FA26860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5098F6B-F622-7AC6-7BC5-FE81F4EB9E39}"/>
              </a:ext>
            </a:extLst>
          </p:cNvPr>
          <p:cNvSpPr txBox="1"/>
          <p:nvPr userDrawn="1"/>
        </p:nvSpPr>
        <p:spPr>
          <a:xfrm>
            <a:off x="20561049" y="1980092"/>
            <a:ext cx="2776928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Individuel, binômes ou trinômes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64C974B-FA4D-0D31-0163-D648D2A9773E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0331852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RETE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8">
            <a:extLst>
              <a:ext uri="{FF2B5EF4-FFF2-40B4-BE49-F238E27FC236}">
                <a16:creationId xmlns:a16="http://schemas.microsoft.com/office/drawing/2014/main" id="{F9BBA11F-091C-72DB-F655-FBF6BD5C6C9B}"/>
              </a:ext>
            </a:extLst>
          </p:cNvPr>
          <p:cNvSpPr/>
          <p:nvPr userDrawn="1"/>
        </p:nvSpPr>
        <p:spPr>
          <a:xfrm>
            <a:off x="1634000" y="1525226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id="{71CD50FB-9AC3-BCD4-D5DB-7E7F82CC4C2C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retour d’expérience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41" name="Titre 40">
            <a:extLst>
              <a:ext uri="{FF2B5EF4-FFF2-40B4-BE49-F238E27FC236}">
                <a16:creationId xmlns:a16="http://schemas.microsoft.com/office/drawing/2014/main" id="{A9A822B4-FD00-1033-BE1B-35E7C5BF7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/>
          <a:lstStyle>
            <a:lvl1pPr marL="0" marR="0" indent="0" algn="ctr" defTabSz="182919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b="1">
                <a:effectLst/>
              </a:defRPr>
            </a:lvl1pPr>
          </a:lstStyle>
          <a:p>
            <a:pPr marL="0" marR="0" lvl="0" indent="0" algn="ctr" defTabSz="182919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Se faire connaître et communiquer sur son offre sur son territoire?</a:t>
            </a:r>
            <a:endParaRPr lang="fr-FR" dirty="0"/>
          </a:p>
        </p:txBody>
      </p:sp>
      <p:sp>
        <p:nvSpPr>
          <p:cNvPr id="28" name="object 8">
            <a:extLst>
              <a:ext uri="{FF2B5EF4-FFF2-40B4-BE49-F238E27FC236}">
                <a16:creationId xmlns:a16="http://schemas.microsoft.com/office/drawing/2014/main" id="{1D5F9711-5736-7DD7-C52A-3E145DE8AB1D}"/>
              </a:ext>
            </a:extLst>
          </p:cNvPr>
          <p:cNvSpPr txBox="1"/>
          <p:nvPr userDrawn="1"/>
        </p:nvSpPr>
        <p:spPr>
          <a:xfrm>
            <a:off x="1291248" y="3589681"/>
            <a:ext cx="8596454" cy="410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000"/>
              </a:lnSpc>
              <a:spcBef>
                <a:spcPts val="100"/>
              </a:spcBef>
            </a:pP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Comment</a:t>
            </a:r>
            <a:r>
              <a:rPr sz="2400" spc="-25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le</a:t>
            </a:r>
            <a:r>
              <a:rPr sz="2400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sujet</a:t>
            </a:r>
            <a:r>
              <a:rPr sz="2400" spc="-15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a</a:t>
            </a:r>
            <a:r>
              <a:rPr sz="2400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été</a:t>
            </a:r>
            <a:r>
              <a:rPr sz="2400" spc="-15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abordé</a:t>
            </a:r>
            <a:r>
              <a:rPr sz="2400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dirty="0">
                <a:solidFill>
                  <a:srgbClr val="00008E"/>
                </a:solidFill>
                <a:latin typeface="Marianne"/>
                <a:cs typeface="Marianne"/>
              </a:rPr>
              <a:t>dans</a:t>
            </a:r>
            <a:r>
              <a:rPr sz="2400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2400" spc="-25" dirty="0">
                <a:solidFill>
                  <a:srgbClr val="00008E"/>
                </a:solidFill>
                <a:latin typeface="Marianne"/>
                <a:cs typeface="Marianne"/>
              </a:rPr>
              <a:t>votre </a:t>
            </a:r>
            <a:r>
              <a:rPr sz="2400" spc="-10" dirty="0">
                <a:solidFill>
                  <a:srgbClr val="00008E"/>
                </a:solidFill>
                <a:latin typeface="Marianne"/>
                <a:cs typeface="Marianne"/>
              </a:rPr>
              <a:t>structure?</a:t>
            </a:r>
            <a:endParaRPr sz="2400" dirty="0">
              <a:latin typeface="Marianne"/>
              <a:cs typeface="Marianne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D1653D22-4DE0-2D31-0D2F-C52FC9B0AFAE}"/>
              </a:ext>
            </a:extLst>
          </p:cNvPr>
          <p:cNvGrpSpPr/>
          <p:nvPr userDrawn="1"/>
        </p:nvGrpSpPr>
        <p:grpSpPr>
          <a:xfrm>
            <a:off x="10708032" y="3546015"/>
            <a:ext cx="5681386" cy="416708"/>
            <a:chOff x="11046056" y="3379838"/>
            <a:chExt cx="5681386" cy="416708"/>
          </a:xfrm>
        </p:grpSpPr>
        <p:sp>
          <p:nvSpPr>
            <p:cNvPr id="29" name="object 9">
              <a:extLst>
                <a:ext uri="{FF2B5EF4-FFF2-40B4-BE49-F238E27FC236}">
                  <a16:creationId xmlns:a16="http://schemas.microsoft.com/office/drawing/2014/main" id="{59734284-5990-0F0B-6C45-8881BAF69AA5}"/>
                </a:ext>
              </a:extLst>
            </p:cNvPr>
            <p:cNvSpPr txBox="1"/>
            <p:nvPr userDrawn="1"/>
          </p:nvSpPr>
          <p:spPr>
            <a:xfrm>
              <a:off x="12053307" y="3379838"/>
              <a:ext cx="4674135" cy="41062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1900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Quels</a:t>
              </a:r>
              <a:r>
                <a:rPr sz="2400" spc="-3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acteurs</a:t>
              </a:r>
              <a:r>
                <a:rPr sz="2400" spc="-20" dirty="0">
                  <a:solidFill>
                    <a:srgbClr val="00008E"/>
                  </a:solidFill>
                  <a:latin typeface="Marianne"/>
                  <a:cs typeface="Marianne"/>
                </a:rPr>
                <a:t> vous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ont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aidé </a:t>
              </a:r>
              <a:r>
                <a:rPr sz="2400" spc="-60" dirty="0">
                  <a:solidFill>
                    <a:srgbClr val="00008E"/>
                  </a:solidFill>
                  <a:latin typeface="Marianne"/>
                  <a:cs typeface="Marianne"/>
                </a:rPr>
                <a:t>?</a:t>
              </a:r>
              <a:endParaRPr sz="2400" dirty="0">
                <a:latin typeface="Marianne"/>
                <a:cs typeface="Marianne"/>
              </a:endParaRPr>
            </a:p>
          </p:txBody>
        </p:sp>
        <p:pic>
          <p:nvPicPr>
            <p:cNvPr id="44" name="object 19">
              <a:extLst>
                <a:ext uri="{FF2B5EF4-FFF2-40B4-BE49-F238E27FC236}">
                  <a16:creationId xmlns:a16="http://schemas.microsoft.com/office/drawing/2014/main" id="{F3F71BCB-DE5E-5737-F20B-7F0847958A90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1046056" y="3379838"/>
              <a:ext cx="723908" cy="416708"/>
            </a:xfrm>
            <a:prstGeom prst="rect">
              <a:avLst/>
            </a:prstGeom>
          </p:spPr>
        </p:pic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DDB87BDB-3408-9491-0331-E9E7C718547F}"/>
              </a:ext>
            </a:extLst>
          </p:cNvPr>
          <p:cNvGrpSpPr/>
          <p:nvPr userDrawn="1"/>
        </p:nvGrpSpPr>
        <p:grpSpPr>
          <a:xfrm>
            <a:off x="1291248" y="8209162"/>
            <a:ext cx="4625426" cy="557807"/>
            <a:chOff x="3631509" y="8047801"/>
            <a:chExt cx="4625426" cy="557807"/>
          </a:xfrm>
        </p:grpSpPr>
        <p:sp>
          <p:nvSpPr>
            <p:cNvPr id="31" name="object 11">
              <a:extLst>
                <a:ext uri="{FF2B5EF4-FFF2-40B4-BE49-F238E27FC236}">
                  <a16:creationId xmlns:a16="http://schemas.microsoft.com/office/drawing/2014/main" id="{D39AB2FC-AC1C-D80D-B515-25A5E11A2D48}"/>
                </a:ext>
              </a:extLst>
            </p:cNvPr>
            <p:cNvSpPr txBox="1"/>
            <p:nvPr userDrawn="1"/>
          </p:nvSpPr>
          <p:spPr>
            <a:xfrm>
              <a:off x="4550250" y="8135626"/>
              <a:ext cx="3706685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Ce</a:t>
              </a:r>
              <a:r>
                <a:rPr sz="2400" spc="-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qui</a:t>
              </a:r>
              <a:r>
                <a:rPr sz="2400" spc="-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a</a:t>
              </a:r>
              <a:r>
                <a:rPr sz="2400" spc="-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bien 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fonctionné</a:t>
              </a:r>
              <a:endParaRPr sz="2400" dirty="0">
                <a:latin typeface="Marianne"/>
                <a:cs typeface="Marianne"/>
              </a:endParaRPr>
            </a:p>
          </p:txBody>
        </p:sp>
        <p:sp>
          <p:nvSpPr>
            <p:cNvPr id="52" name="object 27">
              <a:extLst>
                <a:ext uri="{FF2B5EF4-FFF2-40B4-BE49-F238E27FC236}">
                  <a16:creationId xmlns:a16="http://schemas.microsoft.com/office/drawing/2014/main" id="{20F2188C-0DDD-483D-560E-778F15003248}"/>
                </a:ext>
              </a:extLst>
            </p:cNvPr>
            <p:cNvSpPr/>
            <p:nvPr userDrawn="1"/>
          </p:nvSpPr>
          <p:spPr>
            <a:xfrm>
              <a:off x="3631509" y="8047801"/>
              <a:ext cx="638744" cy="557807"/>
            </a:xfrm>
            <a:custGeom>
              <a:avLst/>
              <a:gdLst/>
              <a:ahLst/>
              <a:cxnLst/>
              <a:rect l="l" t="t" r="r" b="b"/>
              <a:pathLst>
                <a:path w="370840" h="323850">
                  <a:moveTo>
                    <a:pt x="198996" y="308610"/>
                  </a:moveTo>
                  <a:lnTo>
                    <a:pt x="165976" y="308610"/>
                  </a:lnTo>
                  <a:lnTo>
                    <a:pt x="191215" y="318769"/>
                  </a:lnTo>
                  <a:lnTo>
                    <a:pt x="217906" y="323850"/>
                  </a:lnTo>
                  <a:lnTo>
                    <a:pt x="240549" y="323850"/>
                  </a:lnTo>
                  <a:lnTo>
                    <a:pt x="253644" y="322580"/>
                  </a:lnTo>
                  <a:lnTo>
                    <a:pt x="291960" y="322580"/>
                  </a:lnTo>
                  <a:lnTo>
                    <a:pt x="304149" y="318769"/>
                  </a:lnTo>
                  <a:lnTo>
                    <a:pt x="315811" y="312419"/>
                  </a:lnTo>
                  <a:lnTo>
                    <a:pt x="262473" y="312419"/>
                  </a:lnTo>
                  <a:lnTo>
                    <a:pt x="260057" y="311150"/>
                  </a:lnTo>
                  <a:lnTo>
                    <a:pt x="222956" y="311150"/>
                  </a:lnTo>
                  <a:lnTo>
                    <a:pt x="198996" y="308610"/>
                  </a:lnTo>
                  <a:close/>
                </a:path>
                <a:path w="370840" h="323850">
                  <a:moveTo>
                    <a:pt x="289077" y="322580"/>
                  </a:moveTo>
                  <a:lnTo>
                    <a:pt x="253644" y="322580"/>
                  </a:lnTo>
                  <a:lnTo>
                    <a:pt x="258495" y="323850"/>
                  </a:lnTo>
                  <a:lnTo>
                    <a:pt x="283605" y="323850"/>
                  </a:lnTo>
                  <a:lnTo>
                    <a:pt x="289077" y="322580"/>
                  </a:lnTo>
                  <a:close/>
                </a:path>
                <a:path w="370840" h="323850">
                  <a:moveTo>
                    <a:pt x="100698" y="146050"/>
                  </a:moveTo>
                  <a:lnTo>
                    <a:pt x="2679" y="146050"/>
                  </a:lnTo>
                  <a:lnTo>
                    <a:pt x="0" y="148589"/>
                  </a:lnTo>
                  <a:lnTo>
                    <a:pt x="0" y="320039"/>
                  </a:lnTo>
                  <a:lnTo>
                    <a:pt x="2679" y="322580"/>
                  </a:lnTo>
                  <a:lnTo>
                    <a:pt x="100698" y="322580"/>
                  </a:lnTo>
                  <a:lnTo>
                    <a:pt x="103378" y="320039"/>
                  </a:lnTo>
                  <a:lnTo>
                    <a:pt x="103378" y="311150"/>
                  </a:lnTo>
                  <a:lnTo>
                    <a:pt x="11963" y="311150"/>
                  </a:lnTo>
                  <a:lnTo>
                    <a:pt x="11963" y="157480"/>
                  </a:lnTo>
                  <a:lnTo>
                    <a:pt x="103378" y="157480"/>
                  </a:lnTo>
                  <a:lnTo>
                    <a:pt x="103378" y="148589"/>
                  </a:lnTo>
                  <a:lnTo>
                    <a:pt x="100698" y="146050"/>
                  </a:lnTo>
                  <a:close/>
                </a:path>
                <a:path w="370840" h="323850">
                  <a:moveTo>
                    <a:pt x="333066" y="283210"/>
                  </a:moveTo>
                  <a:lnTo>
                    <a:pt x="316421" y="283210"/>
                  </a:lnTo>
                  <a:lnTo>
                    <a:pt x="318922" y="284480"/>
                  </a:lnTo>
                  <a:lnTo>
                    <a:pt x="321056" y="285750"/>
                  </a:lnTo>
                  <a:lnTo>
                    <a:pt x="322567" y="288289"/>
                  </a:lnTo>
                  <a:lnTo>
                    <a:pt x="322719" y="288289"/>
                  </a:lnTo>
                  <a:lnTo>
                    <a:pt x="322719" y="289560"/>
                  </a:lnTo>
                  <a:lnTo>
                    <a:pt x="322567" y="289560"/>
                  </a:lnTo>
                  <a:lnTo>
                    <a:pt x="317935" y="295910"/>
                  </a:lnTo>
                  <a:lnTo>
                    <a:pt x="309811" y="302260"/>
                  </a:lnTo>
                  <a:lnTo>
                    <a:pt x="300223" y="307339"/>
                  </a:lnTo>
                  <a:lnTo>
                    <a:pt x="291198" y="311150"/>
                  </a:lnTo>
                  <a:lnTo>
                    <a:pt x="282435" y="311150"/>
                  </a:lnTo>
                  <a:lnTo>
                    <a:pt x="275803" y="312419"/>
                  </a:lnTo>
                  <a:lnTo>
                    <a:pt x="316534" y="312419"/>
                  </a:lnTo>
                  <a:lnTo>
                    <a:pt x="326986" y="303530"/>
                  </a:lnTo>
                  <a:lnTo>
                    <a:pt x="333375" y="294639"/>
                  </a:lnTo>
                  <a:lnTo>
                    <a:pt x="334759" y="290830"/>
                  </a:lnTo>
                  <a:lnTo>
                    <a:pt x="334759" y="287019"/>
                  </a:lnTo>
                  <a:lnTo>
                    <a:pt x="333066" y="283210"/>
                  </a:lnTo>
                  <a:close/>
                </a:path>
                <a:path w="370840" h="323850">
                  <a:moveTo>
                    <a:pt x="103378" y="157480"/>
                  </a:moveTo>
                  <a:lnTo>
                    <a:pt x="91427" y="157480"/>
                  </a:lnTo>
                  <a:lnTo>
                    <a:pt x="91427" y="311150"/>
                  </a:lnTo>
                  <a:lnTo>
                    <a:pt x="103378" y="311150"/>
                  </a:lnTo>
                  <a:lnTo>
                    <a:pt x="103378" y="308610"/>
                  </a:lnTo>
                  <a:lnTo>
                    <a:pt x="198996" y="308610"/>
                  </a:lnTo>
                  <a:lnTo>
                    <a:pt x="196235" y="307339"/>
                  </a:lnTo>
                  <a:lnTo>
                    <a:pt x="171437" y="297180"/>
                  </a:lnTo>
                  <a:lnTo>
                    <a:pt x="170434" y="297180"/>
                  </a:lnTo>
                  <a:lnTo>
                    <a:pt x="169256" y="295910"/>
                  </a:lnTo>
                  <a:lnTo>
                    <a:pt x="103378" y="295910"/>
                  </a:lnTo>
                  <a:lnTo>
                    <a:pt x="103378" y="176530"/>
                  </a:lnTo>
                  <a:lnTo>
                    <a:pt x="111988" y="176530"/>
                  </a:lnTo>
                  <a:lnTo>
                    <a:pt x="127903" y="175260"/>
                  </a:lnTo>
                  <a:lnTo>
                    <a:pt x="142562" y="168910"/>
                  </a:lnTo>
                  <a:lnTo>
                    <a:pt x="148546" y="165100"/>
                  </a:lnTo>
                  <a:lnTo>
                    <a:pt x="103378" y="165100"/>
                  </a:lnTo>
                  <a:lnTo>
                    <a:pt x="103378" y="157480"/>
                  </a:lnTo>
                  <a:close/>
                </a:path>
                <a:path w="370840" h="323850">
                  <a:moveTo>
                    <a:pt x="361113" y="231139"/>
                  </a:moveTo>
                  <a:lnTo>
                    <a:pt x="302412" y="231139"/>
                  </a:lnTo>
                  <a:lnTo>
                    <a:pt x="299732" y="233680"/>
                  </a:lnTo>
                  <a:lnTo>
                    <a:pt x="299732" y="240030"/>
                  </a:lnTo>
                  <a:lnTo>
                    <a:pt x="302412" y="242569"/>
                  </a:lnTo>
                  <a:lnTo>
                    <a:pt x="305714" y="242569"/>
                  </a:lnTo>
                  <a:lnTo>
                    <a:pt x="318760" y="243839"/>
                  </a:lnTo>
                  <a:lnTo>
                    <a:pt x="345427" y="243839"/>
                  </a:lnTo>
                  <a:lnTo>
                    <a:pt x="348589" y="246380"/>
                  </a:lnTo>
                  <a:lnTo>
                    <a:pt x="349859" y="250189"/>
                  </a:lnTo>
                  <a:lnTo>
                    <a:pt x="348703" y="255269"/>
                  </a:lnTo>
                  <a:lnTo>
                    <a:pt x="345210" y="260350"/>
                  </a:lnTo>
                  <a:lnTo>
                    <a:pt x="338926" y="265430"/>
                  </a:lnTo>
                  <a:lnTo>
                    <a:pt x="329721" y="269239"/>
                  </a:lnTo>
                  <a:lnTo>
                    <a:pt x="317461" y="271780"/>
                  </a:lnTo>
                  <a:lnTo>
                    <a:pt x="300926" y="271780"/>
                  </a:lnTo>
                  <a:lnTo>
                    <a:pt x="292709" y="273050"/>
                  </a:lnTo>
                  <a:lnTo>
                    <a:pt x="289598" y="273050"/>
                  </a:lnTo>
                  <a:lnTo>
                    <a:pt x="287413" y="275589"/>
                  </a:lnTo>
                  <a:lnTo>
                    <a:pt x="288036" y="281939"/>
                  </a:lnTo>
                  <a:lnTo>
                    <a:pt x="290779" y="284480"/>
                  </a:lnTo>
                  <a:lnTo>
                    <a:pt x="316421" y="283210"/>
                  </a:lnTo>
                  <a:lnTo>
                    <a:pt x="332968" y="283210"/>
                  </a:lnTo>
                  <a:lnTo>
                    <a:pt x="332450" y="281939"/>
                  </a:lnTo>
                  <a:lnTo>
                    <a:pt x="331965" y="281939"/>
                  </a:lnTo>
                  <a:lnTo>
                    <a:pt x="340744" y="278130"/>
                  </a:lnTo>
                  <a:lnTo>
                    <a:pt x="348476" y="273050"/>
                  </a:lnTo>
                  <a:lnTo>
                    <a:pt x="350617" y="271780"/>
                  </a:lnTo>
                  <a:lnTo>
                    <a:pt x="354859" y="266700"/>
                  </a:lnTo>
                  <a:lnTo>
                    <a:pt x="359587" y="259080"/>
                  </a:lnTo>
                  <a:lnTo>
                    <a:pt x="362267" y="251460"/>
                  </a:lnTo>
                  <a:lnTo>
                    <a:pt x="360691" y="243839"/>
                  </a:lnTo>
                  <a:lnTo>
                    <a:pt x="360616" y="242569"/>
                  </a:lnTo>
                  <a:lnTo>
                    <a:pt x="355269" y="237489"/>
                  </a:lnTo>
                  <a:lnTo>
                    <a:pt x="361113" y="231139"/>
                  </a:lnTo>
                  <a:close/>
                </a:path>
                <a:path w="370840" h="323850">
                  <a:moveTo>
                    <a:pt x="353614" y="147319"/>
                  </a:moveTo>
                  <a:lnTo>
                    <a:pt x="312302" y="147319"/>
                  </a:lnTo>
                  <a:lnTo>
                    <a:pt x="331914" y="149860"/>
                  </a:lnTo>
                  <a:lnTo>
                    <a:pt x="345262" y="156210"/>
                  </a:lnTo>
                  <a:lnTo>
                    <a:pt x="356349" y="166369"/>
                  </a:lnTo>
                  <a:lnTo>
                    <a:pt x="354787" y="168910"/>
                  </a:lnTo>
                  <a:lnTo>
                    <a:pt x="349211" y="179069"/>
                  </a:lnTo>
                  <a:lnTo>
                    <a:pt x="344627" y="180339"/>
                  </a:lnTo>
                  <a:lnTo>
                    <a:pt x="329882" y="181610"/>
                  </a:lnTo>
                  <a:lnTo>
                    <a:pt x="318268" y="181610"/>
                  </a:lnTo>
                  <a:lnTo>
                    <a:pt x="303110" y="182880"/>
                  </a:lnTo>
                  <a:lnTo>
                    <a:pt x="299808" y="182880"/>
                  </a:lnTo>
                  <a:lnTo>
                    <a:pt x="297192" y="185419"/>
                  </a:lnTo>
                  <a:lnTo>
                    <a:pt x="297319" y="191769"/>
                  </a:lnTo>
                  <a:lnTo>
                    <a:pt x="300050" y="194310"/>
                  </a:lnTo>
                  <a:lnTo>
                    <a:pt x="347586" y="194310"/>
                  </a:lnTo>
                  <a:lnTo>
                    <a:pt x="353339" y="198119"/>
                  </a:lnTo>
                  <a:lnTo>
                    <a:pt x="357200" y="204469"/>
                  </a:lnTo>
                  <a:lnTo>
                    <a:pt x="358355" y="212089"/>
                  </a:lnTo>
                  <a:lnTo>
                    <a:pt x="356806" y="218439"/>
                  </a:lnTo>
                  <a:lnTo>
                    <a:pt x="352107" y="223519"/>
                  </a:lnTo>
                  <a:lnTo>
                    <a:pt x="346407" y="228600"/>
                  </a:lnTo>
                  <a:lnTo>
                    <a:pt x="341858" y="231139"/>
                  </a:lnTo>
                  <a:lnTo>
                    <a:pt x="361255" y="231139"/>
                  </a:lnTo>
                  <a:lnTo>
                    <a:pt x="366126" y="224789"/>
                  </a:lnTo>
                  <a:lnTo>
                    <a:pt x="369480" y="218439"/>
                  </a:lnTo>
                  <a:lnTo>
                    <a:pt x="370344" y="210819"/>
                  </a:lnTo>
                  <a:lnTo>
                    <a:pt x="368828" y="203200"/>
                  </a:lnTo>
                  <a:lnTo>
                    <a:pt x="366091" y="196850"/>
                  </a:lnTo>
                  <a:lnTo>
                    <a:pt x="363726" y="194310"/>
                  </a:lnTo>
                  <a:lnTo>
                    <a:pt x="362224" y="191769"/>
                  </a:lnTo>
                  <a:lnTo>
                    <a:pt x="357314" y="186689"/>
                  </a:lnTo>
                  <a:lnTo>
                    <a:pt x="359257" y="185419"/>
                  </a:lnTo>
                  <a:lnTo>
                    <a:pt x="360857" y="182880"/>
                  </a:lnTo>
                  <a:lnTo>
                    <a:pt x="362064" y="180339"/>
                  </a:lnTo>
                  <a:lnTo>
                    <a:pt x="365285" y="172719"/>
                  </a:lnTo>
                  <a:lnTo>
                    <a:pt x="365975" y="166369"/>
                  </a:lnTo>
                  <a:lnTo>
                    <a:pt x="362589" y="157480"/>
                  </a:lnTo>
                  <a:lnTo>
                    <a:pt x="353614" y="147319"/>
                  </a:lnTo>
                  <a:close/>
                </a:path>
                <a:path w="370840" h="323850">
                  <a:moveTo>
                    <a:pt x="277253" y="0"/>
                  </a:moveTo>
                  <a:lnTo>
                    <a:pt x="263437" y="3810"/>
                  </a:lnTo>
                  <a:lnTo>
                    <a:pt x="251699" y="16510"/>
                  </a:lnTo>
                  <a:lnTo>
                    <a:pt x="243540" y="30480"/>
                  </a:lnTo>
                  <a:lnTo>
                    <a:pt x="240461" y="36830"/>
                  </a:lnTo>
                  <a:lnTo>
                    <a:pt x="236039" y="43180"/>
                  </a:lnTo>
                  <a:lnTo>
                    <a:pt x="226314" y="54610"/>
                  </a:lnTo>
                  <a:lnTo>
                    <a:pt x="212283" y="69850"/>
                  </a:lnTo>
                  <a:lnTo>
                    <a:pt x="194945" y="88900"/>
                  </a:lnTo>
                  <a:lnTo>
                    <a:pt x="184189" y="101600"/>
                  </a:lnTo>
                  <a:lnTo>
                    <a:pt x="173951" y="114300"/>
                  </a:lnTo>
                  <a:lnTo>
                    <a:pt x="164257" y="127000"/>
                  </a:lnTo>
                  <a:lnTo>
                    <a:pt x="155117" y="140969"/>
                  </a:lnTo>
                  <a:lnTo>
                    <a:pt x="146880" y="151130"/>
                  </a:lnTo>
                  <a:lnTo>
                    <a:pt x="136537" y="158750"/>
                  </a:lnTo>
                  <a:lnTo>
                    <a:pt x="124642" y="162560"/>
                  </a:lnTo>
                  <a:lnTo>
                    <a:pt x="111747" y="165100"/>
                  </a:lnTo>
                  <a:lnTo>
                    <a:pt x="148546" y="165100"/>
                  </a:lnTo>
                  <a:lnTo>
                    <a:pt x="155285" y="160019"/>
                  </a:lnTo>
                  <a:lnTo>
                    <a:pt x="165451" y="147319"/>
                  </a:lnTo>
                  <a:lnTo>
                    <a:pt x="174176" y="134619"/>
                  </a:lnTo>
                  <a:lnTo>
                    <a:pt x="183489" y="121919"/>
                  </a:lnTo>
                  <a:lnTo>
                    <a:pt x="193317" y="109219"/>
                  </a:lnTo>
                  <a:lnTo>
                    <a:pt x="203644" y="96519"/>
                  </a:lnTo>
                  <a:lnTo>
                    <a:pt x="223635" y="74930"/>
                  </a:lnTo>
                  <a:lnTo>
                    <a:pt x="238307" y="59689"/>
                  </a:lnTo>
                  <a:lnTo>
                    <a:pt x="247605" y="48260"/>
                  </a:lnTo>
                  <a:lnTo>
                    <a:pt x="251472" y="41910"/>
                  </a:lnTo>
                  <a:lnTo>
                    <a:pt x="256189" y="31750"/>
                  </a:lnTo>
                  <a:lnTo>
                    <a:pt x="262728" y="21589"/>
                  </a:lnTo>
                  <a:lnTo>
                    <a:pt x="269328" y="13969"/>
                  </a:lnTo>
                  <a:lnTo>
                    <a:pt x="274231" y="11430"/>
                  </a:lnTo>
                  <a:lnTo>
                    <a:pt x="288618" y="11430"/>
                  </a:lnTo>
                  <a:lnTo>
                    <a:pt x="287045" y="6350"/>
                  </a:lnTo>
                  <a:lnTo>
                    <a:pt x="282778" y="1269"/>
                  </a:lnTo>
                  <a:lnTo>
                    <a:pt x="277253" y="0"/>
                  </a:lnTo>
                  <a:close/>
                </a:path>
                <a:path w="370840" h="323850">
                  <a:moveTo>
                    <a:pt x="288618" y="11430"/>
                  </a:moveTo>
                  <a:lnTo>
                    <a:pt x="274510" y="11430"/>
                  </a:lnTo>
                  <a:lnTo>
                    <a:pt x="275945" y="12700"/>
                  </a:lnTo>
                  <a:lnTo>
                    <a:pt x="277456" y="16510"/>
                  </a:lnTo>
                  <a:lnTo>
                    <a:pt x="279946" y="25400"/>
                  </a:lnTo>
                  <a:lnTo>
                    <a:pt x="280675" y="35560"/>
                  </a:lnTo>
                  <a:lnTo>
                    <a:pt x="280597" y="36830"/>
                  </a:lnTo>
                  <a:lnTo>
                    <a:pt x="279701" y="45719"/>
                  </a:lnTo>
                  <a:lnTo>
                    <a:pt x="277012" y="53339"/>
                  </a:lnTo>
                  <a:lnTo>
                    <a:pt x="258741" y="85089"/>
                  </a:lnTo>
                  <a:lnTo>
                    <a:pt x="251186" y="97789"/>
                  </a:lnTo>
                  <a:lnTo>
                    <a:pt x="247937" y="104139"/>
                  </a:lnTo>
                  <a:lnTo>
                    <a:pt x="260702" y="140969"/>
                  </a:lnTo>
                  <a:lnTo>
                    <a:pt x="271665" y="147319"/>
                  </a:lnTo>
                  <a:lnTo>
                    <a:pt x="353580" y="147319"/>
                  </a:lnTo>
                  <a:lnTo>
                    <a:pt x="340509" y="139700"/>
                  </a:lnTo>
                  <a:lnTo>
                    <a:pt x="321978" y="137160"/>
                  </a:lnTo>
                  <a:lnTo>
                    <a:pt x="301737" y="135889"/>
                  </a:lnTo>
                  <a:lnTo>
                    <a:pt x="271945" y="135889"/>
                  </a:lnTo>
                  <a:lnTo>
                    <a:pt x="268187" y="132080"/>
                  </a:lnTo>
                  <a:lnTo>
                    <a:pt x="264290" y="123189"/>
                  </a:lnTo>
                  <a:lnTo>
                    <a:pt x="261083" y="115569"/>
                  </a:lnTo>
                  <a:lnTo>
                    <a:pt x="259397" y="107950"/>
                  </a:lnTo>
                  <a:lnTo>
                    <a:pt x="262958" y="101600"/>
                  </a:lnTo>
                  <a:lnTo>
                    <a:pt x="269246" y="90169"/>
                  </a:lnTo>
                  <a:lnTo>
                    <a:pt x="276438" y="78739"/>
                  </a:lnTo>
                  <a:lnTo>
                    <a:pt x="282714" y="67310"/>
                  </a:lnTo>
                  <a:lnTo>
                    <a:pt x="287464" y="59689"/>
                  </a:lnTo>
                  <a:lnTo>
                    <a:pt x="291530" y="49530"/>
                  </a:lnTo>
                  <a:lnTo>
                    <a:pt x="292852" y="35560"/>
                  </a:lnTo>
                  <a:lnTo>
                    <a:pt x="291779" y="22860"/>
                  </a:lnTo>
                  <a:lnTo>
                    <a:pt x="288618" y="11430"/>
                  </a:lnTo>
                  <a:close/>
                </a:path>
              </a:pathLst>
            </a:custGeom>
            <a:solidFill>
              <a:srgbClr val="1A1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D1A49573-853E-4A38-C6F0-9748CDA54607}"/>
              </a:ext>
            </a:extLst>
          </p:cNvPr>
          <p:cNvGrpSpPr/>
          <p:nvPr userDrawn="1"/>
        </p:nvGrpSpPr>
        <p:grpSpPr>
          <a:xfrm>
            <a:off x="12359555" y="8214242"/>
            <a:ext cx="4823822" cy="557807"/>
            <a:chOff x="14726237" y="8052881"/>
            <a:chExt cx="4823822" cy="557807"/>
          </a:xfrm>
        </p:grpSpPr>
        <p:sp>
          <p:nvSpPr>
            <p:cNvPr id="33" name="object 12">
              <a:extLst>
                <a:ext uri="{FF2B5EF4-FFF2-40B4-BE49-F238E27FC236}">
                  <a16:creationId xmlns:a16="http://schemas.microsoft.com/office/drawing/2014/main" id="{07C00802-1B57-C373-5C46-C1A9AFBC15A2}"/>
                </a:ext>
              </a:extLst>
            </p:cNvPr>
            <p:cNvSpPr txBox="1"/>
            <p:nvPr userDrawn="1"/>
          </p:nvSpPr>
          <p:spPr>
            <a:xfrm>
              <a:off x="15772281" y="8140706"/>
              <a:ext cx="3777778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Les</a:t>
              </a:r>
              <a:r>
                <a:rPr sz="2400" spc="-2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principales</a:t>
              </a:r>
              <a:r>
                <a:rPr sz="2400" spc="-20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difficultés</a:t>
              </a:r>
              <a:endParaRPr sz="2400" dirty="0">
                <a:latin typeface="Marianne"/>
                <a:cs typeface="Marianne"/>
              </a:endParaRPr>
            </a:p>
          </p:txBody>
        </p:sp>
        <p:sp>
          <p:nvSpPr>
            <p:cNvPr id="53" name="object 28">
              <a:extLst>
                <a:ext uri="{FF2B5EF4-FFF2-40B4-BE49-F238E27FC236}">
                  <a16:creationId xmlns:a16="http://schemas.microsoft.com/office/drawing/2014/main" id="{2F9B257C-868D-32E3-6CFB-4175124E9E16}"/>
                </a:ext>
              </a:extLst>
            </p:cNvPr>
            <p:cNvSpPr/>
            <p:nvPr userDrawn="1"/>
          </p:nvSpPr>
          <p:spPr>
            <a:xfrm>
              <a:off x="14726237" y="8052881"/>
              <a:ext cx="638744" cy="557807"/>
            </a:xfrm>
            <a:custGeom>
              <a:avLst/>
              <a:gdLst/>
              <a:ahLst/>
              <a:cxnLst/>
              <a:rect l="l" t="t" r="r" b="b"/>
              <a:pathLst>
                <a:path w="370839" h="323850">
                  <a:moveTo>
                    <a:pt x="148546" y="160020"/>
                  </a:moveTo>
                  <a:lnTo>
                    <a:pt x="111747" y="160020"/>
                  </a:lnTo>
                  <a:lnTo>
                    <a:pt x="124642" y="161290"/>
                  </a:lnTo>
                  <a:lnTo>
                    <a:pt x="136537" y="166370"/>
                  </a:lnTo>
                  <a:lnTo>
                    <a:pt x="146880" y="173990"/>
                  </a:lnTo>
                  <a:lnTo>
                    <a:pt x="155117" y="182880"/>
                  </a:lnTo>
                  <a:lnTo>
                    <a:pt x="164257" y="196850"/>
                  </a:lnTo>
                  <a:lnTo>
                    <a:pt x="173951" y="210820"/>
                  </a:lnTo>
                  <a:lnTo>
                    <a:pt x="184189" y="223520"/>
                  </a:lnTo>
                  <a:lnTo>
                    <a:pt x="194957" y="236220"/>
                  </a:lnTo>
                  <a:lnTo>
                    <a:pt x="226314" y="269240"/>
                  </a:lnTo>
                  <a:lnTo>
                    <a:pt x="243540" y="293370"/>
                  </a:lnTo>
                  <a:lnTo>
                    <a:pt x="251699" y="307340"/>
                  </a:lnTo>
                  <a:lnTo>
                    <a:pt x="263437" y="320040"/>
                  </a:lnTo>
                  <a:lnTo>
                    <a:pt x="277253" y="323850"/>
                  </a:lnTo>
                  <a:lnTo>
                    <a:pt x="282778" y="322580"/>
                  </a:lnTo>
                  <a:lnTo>
                    <a:pt x="287045" y="318770"/>
                  </a:lnTo>
                  <a:lnTo>
                    <a:pt x="288618" y="312420"/>
                  </a:lnTo>
                  <a:lnTo>
                    <a:pt x="274231" y="312420"/>
                  </a:lnTo>
                  <a:lnTo>
                    <a:pt x="269328" y="309880"/>
                  </a:lnTo>
                  <a:lnTo>
                    <a:pt x="262728" y="302260"/>
                  </a:lnTo>
                  <a:lnTo>
                    <a:pt x="256189" y="292100"/>
                  </a:lnTo>
                  <a:lnTo>
                    <a:pt x="251472" y="281940"/>
                  </a:lnTo>
                  <a:lnTo>
                    <a:pt x="247605" y="276860"/>
                  </a:lnTo>
                  <a:lnTo>
                    <a:pt x="238307" y="265430"/>
                  </a:lnTo>
                  <a:lnTo>
                    <a:pt x="223635" y="248920"/>
                  </a:lnTo>
                  <a:lnTo>
                    <a:pt x="203644" y="227330"/>
                  </a:lnTo>
                  <a:lnTo>
                    <a:pt x="193317" y="215900"/>
                  </a:lnTo>
                  <a:lnTo>
                    <a:pt x="183489" y="203200"/>
                  </a:lnTo>
                  <a:lnTo>
                    <a:pt x="174176" y="190500"/>
                  </a:lnTo>
                  <a:lnTo>
                    <a:pt x="165392" y="176530"/>
                  </a:lnTo>
                  <a:lnTo>
                    <a:pt x="155285" y="165100"/>
                  </a:lnTo>
                  <a:lnTo>
                    <a:pt x="148546" y="160020"/>
                  </a:lnTo>
                  <a:close/>
                </a:path>
                <a:path w="370839" h="323850">
                  <a:moveTo>
                    <a:pt x="353580" y="176530"/>
                  </a:moveTo>
                  <a:lnTo>
                    <a:pt x="271665" y="176530"/>
                  </a:lnTo>
                  <a:lnTo>
                    <a:pt x="260702" y="182880"/>
                  </a:lnTo>
                  <a:lnTo>
                    <a:pt x="253101" y="195580"/>
                  </a:lnTo>
                  <a:lnTo>
                    <a:pt x="248671" y="209550"/>
                  </a:lnTo>
                  <a:lnTo>
                    <a:pt x="247243" y="215900"/>
                  </a:lnTo>
                  <a:lnTo>
                    <a:pt x="247937" y="219710"/>
                  </a:lnTo>
                  <a:lnTo>
                    <a:pt x="251186" y="226060"/>
                  </a:lnTo>
                  <a:lnTo>
                    <a:pt x="258741" y="240030"/>
                  </a:lnTo>
                  <a:lnTo>
                    <a:pt x="277012" y="270510"/>
                  </a:lnTo>
                  <a:lnTo>
                    <a:pt x="279701" y="278130"/>
                  </a:lnTo>
                  <a:lnTo>
                    <a:pt x="280597" y="287020"/>
                  </a:lnTo>
                  <a:lnTo>
                    <a:pt x="280675" y="288290"/>
                  </a:lnTo>
                  <a:lnTo>
                    <a:pt x="279946" y="298450"/>
                  </a:lnTo>
                  <a:lnTo>
                    <a:pt x="277456" y="307340"/>
                  </a:lnTo>
                  <a:lnTo>
                    <a:pt x="275945" y="311150"/>
                  </a:lnTo>
                  <a:lnTo>
                    <a:pt x="274510" y="312420"/>
                  </a:lnTo>
                  <a:lnTo>
                    <a:pt x="288618" y="312420"/>
                  </a:lnTo>
                  <a:lnTo>
                    <a:pt x="291779" y="300990"/>
                  </a:lnTo>
                  <a:lnTo>
                    <a:pt x="292852" y="288290"/>
                  </a:lnTo>
                  <a:lnTo>
                    <a:pt x="291530" y="275590"/>
                  </a:lnTo>
                  <a:lnTo>
                    <a:pt x="287464" y="264160"/>
                  </a:lnTo>
                  <a:lnTo>
                    <a:pt x="282714" y="256540"/>
                  </a:lnTo>
                  <a:lnTo>
                    <a:pt x="276438" y="246380"/>
                  </a:lnTo>
                  <a:lnTo>
                    <a:pt x="269246" y="233680"/>
                  </a:lnTo>
                  <a:lnTo>
                    <a:pt x="262958" y="223520"/>
                  </a:lnTo>
                  <a:lnTo>
                    <a:pt x="259397" y="215900"/>
                  </a:lnTo>
                  <a:lnTo>
                    <a:pt x="261092" y="209550"/>
                  </a:lnTo>
                  <a:lnTo>
                    <a:pt x="264290" y="200660"/>
                  </a:lnTo>
                  <a:lnTo>
                    <a:pt x="268187" y="193040"/>
                  </a:lnTo>
                  <a:lnTo>
                    <a:pt x="271945" y="189230"/>
                  </a:lnTo>
                  <a:lnTo>
                    <a:pt x="301737" y="189230"/>
                  </a:lnTo>
                  <a:lnTo>
                    <a:pt x="321978" y="187960"/>
                  </a:lnTo>
                  <a:lnTo>
                    <a:pt x="340509" y="184150"/>
                  </a:lnTo>
                  <a:lnTo>
                    <a:pt x="353580" y="176530"/>
                  </a:lnTo>
                  <a:close/>
                </a:path>
                <a:path w="370839" h="323850">
                  <a:moveTo>
                    <a:pt x="100698" y="1270"/>
                  </a:moveTo>
                  <a:lnTo>
                    <a:pt x="2679" y="127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2679" y="179070"/>
                  </a:lnTo>
                  <a:lnTo>
                    <a:pt x="100698" y="179070"/>
                  </a:lnTo>
                  <a:lnTo>
                    <a:pt x="103377" y="176530"/>
                  </a:lnTo>
                  <a:lnTo>
                    <a:pt x="103377" y="166370"/>
                  </a:lnTo>
                  <a:lnTo>
                    <a:pt x="11963" y="166370"/>
                  </a:lnTo>
                  <a:lnTo>
                    <a:pt x="11963" y="13970"/>
                  </a:lnTo>
                  <a:lnTo>
                    <a:pt x="103377" y="13970"/>
                  </a:lnTo>
                  <a:lnTo>
                    <a:pt x="103377" y="3810"/>
                  </a:lnTo>
                  <a:lnTo>
                    <a:pt x="100698" y="1270"/>
                  </a:lnTo>
                  <a:close/>
                </a:path>
                <a:path w="370839" h="323850">
                  <a:moveTo>
                    <a:pt x="324545" y="129540"/>
                  </a:moveTo>
                  <a:lnTo>
                    <a:pt x="300050" y="129540"/>
                  </a:lnTo>
                  <a:lnTo>
                    <a:pt x="297319" y="132080"/>
                  </a:lnTo>
                  <a:lnTo>
                    <a:pt x="297192" y="138430"/>
                  </a:lnTo>
                  <a:lnTo>
                    <a:pt x="299808" y="140970"/>
                  </a:lnTo>
                  <a:lnTo>
                    <a:pt x="303110" y="140970"/>
                  </a:lnTo>
                  <a:lnTo>
                    <a:pt x="324488" y="142240"/>
                  </a:lnTo>
                  <a:lnTo>
                    <a:pt x="329882" y="142240"/>
                  </a:lnTo>
                  <a:lnTo>
                    <a:pt x="344627" y="143510"/>
                  </a:lnTo>
                  <a:lnTo>
                    <a:pt x="349211" y="146050"/>
                  </a:lnTo>
                  <a:lnTo>
                    <a:pt x="354787" y="156210"/>
                  </a:lnTo>
                  <a:lnTo>
                    <a:pt x="356349" y="157480"/>
                  </a:lnTo>
                  <a:lnTo>
                    <a:pt x="345262" y="167640"/>
                  </a:lnTo>
                  <a:lnTo>
                    <a:pt x="331914" y="173990"/>
                  </a:lnTo>
                  <a:lnTo>
                    <a:pt x="312302" y="176530"/>
                  </a:lnTo>
                  <a:lnTo>
                    <a:pt x="353614" y="176530"/>
                  </a:lnTo>
                  <a:lnTo>
                    <a:pt x="362589" y="166370"/>
                  </a:lnTo>
                  <a:lnTo>
                    <a:pt x="365975" y="158750"/>
                  </a:lnTo>
                  <a:lnTo>
                    <a:pt x="365285" y="151130"/>
                  </a:lnTo>
                  <a:lnTo>
                    <a:pt x="362064" y="143510"/>
                  </a:lnTo>
                  <a:lnTo>
                    <a:pt x="360857" y="140970"/>
                  </a:lnTo>
                  <a:lnTo>
                    <a:pt x="359257" y="139700"/>
                  </a:lnTo>
                  <a:lnTo>
                    <a:pt x="357314" y="137160"/>
                  </a:lnTo>
                  <a:lnTo>
                    <a:pt x="362224" y="132080"/>
                  </a:lnTo>
                  <a:lnTo>
                    <a:pt x="363726" y="130810"/>
                  </a:lnTo>
                  <a:lnTo>
                    <a:pt x="330263" y="130810"/>
                  </a:lnTo>
                  <a:lnTo>
                    <a:pt x="324545" y="129540"/>
                  </a:lnTo>
                  <a:close/>
                </a:path>
                <a:path w="370839" h="323850">
                  <a:moveTo>
                    <a:pt x="103377" y="13970"/>
                  </a:moveTo>
                  <a:lnTo>
                    <a:pt x="91427" y="13970"/>
                  </a:lnTo>
                  <a:lnTo>
                    <a:pt x="91427" y="166370"/>
                  </a:lnTo>
                  <a:lnTo>
                    <a:pt x="103377" y="166370"/>
                  </a:lnTo>
                  <a:lnTo>
                    <a:pt x="103377" y="160020"/>
                  </a:lnTo>
                  <a:lnTo>
                    <a:pt x="148546" y="160020"/>
                  </a:lnTo>
                  <a:lnTo>
                    <a:pt x="142562" y="154940"/>
                  </a:lnTo>
                  <a:lnTo>
                    <a:pt x="127903" y="149860"/>
                  </a:lnTo>
                  <a:lnTo>
                    <a:pt x="111988" y="147320"/>
                  </a:lnTo>
                  <a:lnTo>
                    <a:pt x="103377" y="147320"/>
                  </a:lnTo>
                  <a:lnTo>
                    <a:pt x="103377" y="27940"/>
                  </a:lnTo>
                  <a:lnTo>
                    <a:pt x="170434" y="27940"/>
                  </a:lnTo>
                  <a:lnTo>
                    <a:pt x="171437" y="26670"/>
                  </a:lnTo>
                  <a:lnTo>
                    <a:pt x="196235" y="16510"/>
                  </a:lnTo>
                  <a:lnTo>
                    <a:pt x="103377" y="16510"/>
                  </a:lnTo>
                  <a:lnTo>
                    <a:pt x="103377" y="13970"/>
                  </a:lnTo>
                  <a:close/>
                </a:path>
                <a:path w="370839" h="323850">
                  <a:moveTo>
                    <a:pt x="361255" y="92710"/>
                  </a:moveTo>
                  <a:lnTo>
                    <a:pt x="341858" y="92710"/>
                  </a:lnTo>
                  <a:lnTo>
                    <a:pt x="346407" y="95250"/>
                  </a:lnTo>
                  <a:lnTo>
                    <a:pt x="352107" y="100330"/>
                  </a:lnTo>
                  <a:lnTo>
                    <a:pt x="356806" y="106680"/>
                  </a:lnTo>
                  <a:lnTo>
                    <a:pt x="358355" y="113030"/>
                  </a:lnTo>
                  <a:lnTo>
                    <a:pt x="357200" y="119380"/>
                  </a:lnTo>
                  <a:lnTo>
                    <a:pt x="353339" y="125730"/>
                  </a:lnTo>
                  <a:lnTo>
                    <a:pt x="347586" y="129540"/>
                  </a:lnTo>
                  <a:lnTo>
                    <a:pt x="341820" y="130810"/>
                  </a:lnTo>
                  <a:lnTo>
                    <a:pt x="363726" y="130810"/>
                  </a:lnTo>
                  <a:lnTo>
                    <a:pt x="366091" y="127000"/>
                  </a:lnTo>
                  <a:lnTo>
                    <a:pt x="368828" y="120650"/>
                  </a:lnTo>
                  <a:lnTo>
                    <a:pt x="370344" y="113030"/>
                  </a:lnTo>
                  <a:lnTo>
                    <a:pt x="369480" y="106680"/>
                  </a:lnTo>
                  <a:lnTo>
                    <a:pt x="366126" y="99060"/>
                  </a:lnTo>
                  <a:lnTo>
                    <a:pt x="361255" y="92710"/>
                  </a:lnTo>
                  <a:close/>
                </a:path>
                <a:path w="370839" h="323850">
                  <a:moveTo>
                    <a:pt x="360616" y="81280"/>
                  </a:moveTo>
                  <a:lnTo>
                    <a:pt x="302412" y="81280"/>
                  </a:lnTo>
                  <a:lnTo>
                    <a:pt x="299732" y="83820"/>
                  </a:lnTo>
                  <a:lnTo>
                    <a:pt x="299732" y="90170"/>
                  </a:lnTo>
                  <a:lnTo>
                    <a:pt x="302412" y="92710"/>
                  </a:lnTo>
                  <a:lnTo>
                    <a:pt x="361113" y="92710"/>
                  </a:lnTo>
                  <a:lnTo>
                    <a:pt x="355269" y="87630"/>
                  </a:lnTo>
                  <a:lnTo>
                    <a:pt x="360616" y="81280"/>
                  </a:lnTo>
                  <a:close/>
                </a:path>
                <a:path w="370839" h="323850">
                  <a:moveTo>
                    <a:pt x="328752" y="80010"/>
                  </a:moveTo>
                  <a:lnTo>
                    <a:pt x="318760" y="81280"/>
                  </a:lnTo>
                  <a:lnTo>
                    <a:pt x="337997" y="81280"/>
                  </a:lnTo>
                  <a:lnTo>
                    <a:pt x="328752" y="80010"/>
                  </a:lnTo>
                  <a:close/>
                </a:path>
                <a:path w="370839" h="323850">
                  <a:moveTo>
                    <a:pt x="290779" y="39370"/>
                  </a:moveTo>
                  <a:lnTo>
                    <a:pt x="288036" y="41910"/>
                  </a:lnTo>
                  <a:lnTo>
                    <a:pt x="287413" y="48260"/>
                  </a:lnTo>
                  <a:lnTo>
                    <a:pt x="289598" y="50800"/>
                  </a:lnTo>
                  <a:lnTo>
                    <a:pt x="292709" y="52070"/>
                  </a:lnTo>
                  <a:lnTo>
                    <a:pt x="300926" y="52070"/>
                  </a:lnTo>
                  <a:lnTo>
                    <a:pt x="309194" y="53340"/>
                  </a:lnTo>
                  <a:lnTo>
                    <a:pt x="317461" y="53340"/>
                  </a:lnTo>
                  <a:lnTo>
                    <a:pt x="329721" y="54610"/>
                  </a:lnTo>
                  <a:lnTo>
                    <a:pt x="338926" y="58420"/>
                  </a:lnTo>
                  <a:lnTo>
                    <a:pt x="345210" y="63500"/>
                  </a:lnTo>
                  <a:lnTo>
                    <a:pt x="348703" y="69850"/>
                  </a:lnTo>
                  <a:lnTo>
                    <a:pt x="349859" y="73660"/>
                  </a:lnTo>
                  <a:lnTo>
                    <a:pt x="348589" y="77470"/>
                  </a:lnTo>
                  <a:lnTo>
                    <a:pt x="345427" y="81280"/>
                  </a:lnTo>
                  <a:lnTo>
                    <a:pt x="360691" y="81280"/>
                  </a:lnTo>
                  <a:lnTo>
                    <a:pt x="362267" y="72390"/>
                  </a:lnTo>
                  <a:lnTo>
                    <a:pt x="359587" y="64770"/>
                  </a:lnTo>
                  <a:lnTo>
                    <a:pt x="354859" y="57150"/>
                  </a:lnTo>
                  <a:lnTo>
                    <a:pt x="350617" y="53340"/>
                  </a:lnTo>
                  <a:lnTo>
                    <a:pt x="348476" y="50800"/>
                  </a:lnTo>
                  <a:lnTo>
                    <a:pt x="340744" y="45720"/>
                  </a:lnTo>
                  <a:lnTo>
                    <a:pt x="331965" y="43180"/>
                  </a:lnTo>
                  <a:lnTo>
                    <a:pt x="332498" y="41910"/>
                  </a:lnTo>
                  <a:lnTo>
                    <a:pt x="332968" y="40640"/>
                  </a:lnTo>
                  <a:lnTo>
                    <a:pt x="316421" y="40640"/>
                  </a:lnTo>
                  <a:lnTo>
                    <a:pt x="290779" y="39370"/>
                  </a:lnTo>
                  <a:close/>
                </a:path>
                <a:path w="370839" h="323850">
                  <a:moveTo>
                    <a:pt x="315811" y="11430"/>
                  </a:moveTo>
                  <a:lnTo>
                    <a:pt x="275803" y="11430"/>
                  </a:lnTo>
                  <a:lnTo>
                    <a:pt x="282435" y="12700"/>
                  </a:lnTo>
                  <a:lnTo>
                    <a:pt x="288163" y="13970"/>
                  </a:lnTo>
                  <a:lnTo>
                    <a:pt x="291198" y="13970"/>
                  </a:lnTo>
                  <a:lnTo>
                    <a:pt x="300223" y="16510"/>
                  </a:lnTo>
                  <a:lnTo>
                    <a:pt x="309811" y="21590"/>
                  </a:lnTo>
                  <a:lnTo>
                    <a:pt x="317935" y="29210"/>
                  </a:lnTo>
                  <a:lnTo>
                    <a:pt x="322567" y="34290"/>
                  </a:lnTo>
                  <a:lnTo>
                    <a:pt x="322719" y="35560"/>
                  </a:lnTo>
                  <a:lnTo>
                    <a:pt x="322567" y="35560"/>
                  </a:lnTo>
                  <a:lnTo>
                    <a:pt x="321055" y="38100"/>
                  </a:lnTo>
                  <a:lnTo>
                    <a:pt x="318922" y="39370"/>
                  </a:lnTo>
                  <a:lnTo>
                    <a:pt x="316421" y="40640"/>
                  </a:lnTo>
                  <a:lnTo>
                    <a:pt x="333067" y="40640"/>
                  </a:lnTo>
                  <a:lnTo>
                    <a:pt x="334759" y="36830"/>
                  </a:lnTo>
                  <a:lnTo>
                    <a:pt x="334759" y="33020"/>
                  </a:lnTo>
                  <a:lnTo>
                    <a:pt x="333349" y="30480"/>
                  </a:lnTo>
                  <a:lnTo>
                    <a:pt x="326986" y="21590"/>
                  </a:lnTo>
                  <a:lnTo>
                    <a:pt x="316534" y="12700"/>
                  </a:lnTo>
                  <a:lnTo>
                    <a:pt x="315811" y="11430"/>
                  </a:lnTo>
                  <a:close/>
                </a:path>
                <a:path w="370839" h="323850">
                  <a:moveTo>
                    <a:pt x="240549" y="0"/>
                  </a:moveTo>
                  <a:lnTo>
                    <a:pt x="217906" y="1270"/>
                  </a:lnTo>
                  <a:lnTo>
                    <a:pt x="191215" y="5080"/>
                  </a:lnTo>
                  <a:lnTo>
                    <a:pt x="165976" y="16510"/>
                  </a:lnTo>
                  <a:lnTo>
                    <a:pt x="198996" y="16510"/>
                  </a:lnTo>
                  <a:lnTo>
                    <a:pt x="222956" y="12700"/>
                  </a:lnTo>
                  <a:lnTo>
                    <a:pt x="262473" y="12700"/>
                  </a:lnTo>
                  <a:lnTo>
                    <a:pt x="269130" y="11430"/>
                  </a:lnTo>
                  <a:lnTo>
                    <a:pt x="315811" y="11430"/>
                  </a:lnTo>
                  <a:lnTo>
                    <a:pt x="304149" y="5080"/>
                  </a:lnTo>
                  <a:lnTo>
                    <a:pt x="291960" y="1270"/>
                  </a:lnTo>
                  <a:lnTo>
                    <a:pt x="253644" y="1270"/>
                  </a:lnTo>
                  <a:lnTo>
                    <a:pt x="240549" y="0"/>
                  </a:lnTo>
                  <a:close/>
                </a:path>
                <a:path w="370839" h="323850">
                  <a:moveTo>
                    <a:pt x="260057" y="12700"/>
                  </a:moveTo>
                  <a:lnTo>
                    <a:pt x="244412" y="12700"/>
                  </a:lnTo>
                  <a:lnTo>
                    <a:pt x="253415" y="13970"/>
                  </a:lnTo>
                  <a:lnTo>
                    <a:pt x="255892" y="13970"/>
                  </a:lnTo>
                  <a:lnTo>
                    <a:pt x="260057" y="12700"/>
                  </a:lnTo>
                  <a:close/>
                </a:path>
                <a:path w="370839" h="323850">
                  <a:moveTo>
                    <a:pt x="278574" y="0"/>
                  </a:moveTo>
                  <a:lnTo>
                    <a:pt x="258495" y="0"/>
                  </a:lnTo>
                  <a:lnTo>
                    <a:pt x="253644" y="1270"/>
                  </a:lnTo>
                  <a:lnTo>
                    <a:pt x="283578" y="1270"/>
                  </a:lnTo>
                  <a:lnTo>
                    <a:pt x="278574" y="0"/>
                  </a:lnTo>
                  <a:close/>
                </a:path>
              </a:pathLst>
            </a:custGeom>
            <a:solidFill>
              <a:srgbClr val="1A1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5F3B0405-C48B-D3E9-B255-522AE2328320}"/>
              </a:ext>
            </a:extLst>
          </p:cNvPr>
          <p:cNvGrpSpPr/>
          <p:nvPr userDrawn="1"/>
        </p:nvGrpSpPr>
        <p:grpSpPr>
          <a:xfrm>
            <a:off x="17093999" y="3329316"/>
            <a:ext cx="5670202" cy="850105"/>
            <a:chOff x="16100146" y="3163140"/>
            <a:chExt cx="5670202" cy="850105"/>
          </a:xfrm>
        </p:grpSpPr>
        <p:sp>
          <p:nvSpPr>
            <p:cNvPr id="30" name="object 10">
              <a:extLst>
                <a:ext uri="{FF2B5EF4-FFF2-40B4-BE49-F238E27FC236}">
                  <a16:creationId xmlns:a16="http://schemas.microsoft.com/office/drawing/2014/main" id="{F691AA97-04AC-F2BC-E639-279C3C153A0B}"/>
                </a:ext>
              </a:extLst>
            </p:cNvPr>
            <p:cNvSpPr txBox="1"/>
            <p:nvPr userDrawn="1"/>
          </p:nvSpPr>
          <p:spPr>
            <a:xfrm>
              <a:off x="16887639" y="3163140"/>
              <a:ext cx="4882709" cy="85010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1900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Quelles</a:t>
              </a:r>
              <a:r>
                <a:rPr sz="2400" spc="-3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ressources</a:t>
              </a:r>
              <a:r>
                <a:rPr sz="2400" spc="-35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(outils,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doc…)</a:t>
              </a:r>
              <a:r>
                <a:rPr sz="2400" spc="-20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vous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ont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 </a:t>
              </a:r>
              <a:r>
                <a:rPr sz="2400" dirty="0">
                  <a:solidFill>
                    <a:srgbClr val="00008E"/>
                  </a:solidFill>
                  <a:latin typeface="Marianne"/>
                  <a:cs typeface="Marianne"/>
                </a:rPr>
                <a:t>été</a:t>
              </a:r>
              <a:r>
                <a:rPr sz="2400" spc="-10" dirty="0">
                  <a:solidFill>
                    <a:srgbClr val="00008E"/>
                  </a:solidFill>
                  <a:latin typeface="Marianne"/>
                  <a:cs typeface="Marianne"/>
                </a:rPr>
                <a:t> utiles?</a:t>
              </a:r>
              <a:endParaRPr sz="2400" dirty="0">
                <a:latin typeface="Marianne"/>
                <a:cs typeface="Marianne"/>
              </a:endParaRPr>
            </a:p>
          </p:txBody>
        </p:sp>
        <p:grpSp>
          <p:nvGrpSpPr>
            <p:cNvPr id="54" name="object 29">
              <a:extLst>
                <a:ext uri="{FF2B5EF4-FFF2-40B4-BE49-F238E27FC236}">
                  <a16:creationId xmlns:a16="http://schemas.microsoft.com/office/drawing/2014/main" id="{32A7DFDE-8766-2CB3-7C04-E9E395396642}"/>
                </a:ext>
              </a:extLst>
            </p:cNvPr>
            <p:cNvGrpSpPr/>
            <p:nvPr userDrawn="1"/>
          </p:nvGrpSpPr>
          <p:grpSpPr>
            <a:xfrm>
              <a:off x="16100146" y="3292882"/>
              <a:ext cx="503120" cy="590620"/>
              <a:chOff x="7683500" y="1625600"/>
              <a:chExt cx="292100" cy="342900"/>
            </a:xfrm>
          </p:grpSpPr>
          <p:sp>
            <p:nvSpPr>
              <p:cNvPr id="55" name="object 30">
                <a:extLst>
                  <a:ext uri="{FF2B5EF4-FFF2-40B4-BE49-F238E27FC236}">
                    <a16:creationId xmlns:a16="http://schemas.microsoft.com/office/drawing/2014/main" id="{8249D211-756B-9639-D0C1-0564A18DEAB3}"/>
                  </a:ext>
                </a:extLst>
              </p:cNvPr>
              <p:cNvSpPr/>
              <p:nvPr/>
            </p:nvSpPr>
            <p:spPr>
              <a:xfrm>
                <a:off x="7683500" y="1625600"/>
                <a:ext cx="292100" cy="342900"/>
              </a:xfrm>
              <a:custGeom>
                <a:avLst/>
                <a:gdLst/>
                <a:ahLst/>
                <a:cxnLst/>
                <a:rect l="l" t="t" r="r" b="b"/>
                <a:pathLst>
                  <a:path w="292100" h="342900">
                    <a:moveTo>
                      <a:pt x="203318" y="0"/>
                    </a:moveTo>
                    <a:lnTo>
                      <a:pt x="34301" y="0"/>
                    </a:lnTo>
                    <a:lnTo>
                      <a:pt x="20966" y="2699"/>
                    </a:lnTo>
                    <a:lnTo>
                      <a:pt x="10061" y="10057"/>
                    </a:lnTo>
                    <a:lnTo>
                      <a:pt x="2701" y="20958"/>
                    </a:lnTo>
                    <a:lnTo>
                      <a:pt x="0" y="34289"/>
                    </a:lnTo>
                    <a:lnTo>
                      <a:pt x="0" y="308610"/>
                    </a:lnTo>
                    <a:lnTo>
                      <a:pt x="2701" y="321941"/>
                    </a:lnTo>
                    <a:lnTo>
                      <a:pt x="10061" y="332842"/>
                    </a:lnTo>
                    <a:lnTo>
                      <a:pt x="20967" y="340200"/>
                    </a:lnTo>
                    <a:lnTo>
                      <a:pt x="34301" y="342900"/>
                    </a:lnTo>
                    <a:lnTo>
                      <a:pt x="257798" y="342900"/>
                    </a:lnTo>
                    <a:lnTo>
                      <a:pt x="271134" y="340199"/>
                    </a:lnTo>
                    <a:lnTo>
                      <a:pt x="282039" y="332842"/>
                    </a:lnTo>
                    <a:lnTo>
                      <a:pt x="284508" y="329184"/>
                    </a:lnTo>
                    <a:lnTo>
                      <a:pt x="34301" y="329184"/>
                    </a:lnTo>
                    <a:lnTo>
                      <a:pt x="26298" y="327564"/>
                    </a:lnTo>
                    <a:lnTo>
                      <a:pt x="19755" y="323151"/>
                    </a:lnTo>
                    <a:lnTo>
                      <a:pt x="15340" y="316610"/>
                    </a:lnTo>
                    <a:lnTo>
                      <a:pt x="13721" y="308610"/>
                    </a:lnTo>
                    <a:lnTo>
                      <a:pt x="13721" y="34289"/>
                    </a:lnTo>
                    <a:lnTo>
                      <a:pt x="15340" y="26289"/>
                    </a:lnTo>
                    <a:lnTo>
                      <a:pt x="19755" y="19748"/>
                    </a:lnTo>
                    <a:lnTo>
                      <a:pt x="26298" y="15335"/>
                    </a:lnTo>
                    <a:lnTo>
                      <a:pt x="34301" y="13715"/>
                    </a:lnTo>
                    <a:lnTo>
                      <a:pt x="218067" y="13715"/>
                    </a:lnTo>
                    <a:lnTo>
                      <a:pt x="205073" y="723"/>
                    </a:lnTo>
                    <a:lnTo>
                      <a:pt x="203318" y="0"/>
                    </a:lnTo>
                    <a:close/>
                  </a:path>
                  <a:path w="292100" h="342900">
                    <a:moveTo>
                      <a:pt x="218067" y="13715"/>
                    </a:moveTo>
                    <a:lnTo>
                      <a:pt x="198654" y="13715"/>
                    </a:lnTo>
                    <a:lnTo>
                      <a:pt x="278364" y="93412"/>
                    </a:lnTo>
                    <a:lnTo>
                      <a:pt x="278364" y="308610"/>
                    </a:lnTo>
                    <a:lnTo>
                      <a:pt x="276745" y="316610"/>
                    </a:lnTo>
                    <a:lnTo>
                      <a:pt x="272330" y="323151"/>
                    </a:lnTo>
                    <a:lnTo>
                      <a:pt x="265788" y="327564"/>
                    </a:lnTo>
                    <a:lnTo>
                      <a:pt x="257784" y="329184"/>
                    </a:lnTo>
                    <a:lnTo>
                      <a:pt x="284508" y="329184"/>
                    </a:lnTo>
                    <a:lnTo>
                      <a:pt x="289399" y="321940"/>
                    </a:lnTo>
                    <a:lnTo>
                      <a:pt x="292100" y="308610"/>
                    </a:lnTo>
                    <a:lnTo>
                      <a:pt x="292100" y="88751"/>
                    </a:lnTo>
                    <a:lnTo>
                      <a:pt x="291376" y="87010"/>
                    </a:lnTo>
                    <a:lnTo>
                      <a:pt x="218067" y="1371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6" name="object 31">
                <a:extLst>
                  <a:ext uri="{FF2B5EF4-FFF2-40B4-BE49-F238E27FC236}">
                    <a16:creationId xmlns:a16="http://schemas.microsoft.com/office/drawing/2014/main" id="{CAF86DF8-359F-0677-78D9-60E54A2250BD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874000" y="1625600"/>
                <a:ext cx="101600" cy="101600"/>
              </a:xfrm>
              <a:prstGeom prst="rect">
                <a:avLst/>
              </a:prstGeom>
            </p:spPr>
          </p:pic>
          <p:sp>
            <p:nvSpPr>
              <p:cNvPr id="57" name="object 32">
                <a:extLst>
                  <a:ext uri="{FF2B5EF4-FFF2-40B4-BE49-F238E27FC236}">
                    <a16:creationId xmlns:a16="http://schemas.microsoft.com/office/drawing/2014/main" id="{71397B05-59E4-196E-A18C-404E6452189A}"/>
                  </a:ext>
                </a:extLst>
              </p:cNvPr>
              <p:cNvSpPr/>
              <p:nvPr/>
            </p:nvSpPr>
            <p:spPr>
              <a:xfrm>
                <a:off x="7734300" y="1790699"/>
                <a:ext cx="177800" cy="101600"/>
              </a:xfrm>
              <a:custGeom>
                <a:avLst/>
                <a:gdLst/>
                <a:ahLst/>
                <a:cxnLst/>
                <a:rect l="l" t="t" r="r" b="b"/>
                <a:pathLst>
                  <a:path w="177800" h="101600">
                    <a:moveTo>
                      <a:pt x="177800" y="91744"/>
                    </a:moveTo>
                    <a:lnTo>
                      <a:pt x="174752" y="88900"/>
                    </a:lnTo>
                    <a:lnTo>
                      <a:pt x="3035" y="88900"/>
                    </a:lnTo>
                    <a:lnTo>
                      <a:pt x="0" y="91744"/>
                    </a:lnTo>
                    <a:lnTo>
                      <a:pt x="0" y="98767"/>
                    </a:lnTo>
                    <a:lnTo>
                      <a:pt x="3035" y="101600"/>
                    </a:lnTo>
                    <a:lnTo>
                      <a:pt x="174752" y="101600"/>
                    </a:lnTo>
                    <a:lnTo>
                      <a:pt x="177800" y="98767"/>
                    </a:lnTo>
                    <a:lnTo>
                      <a:pt x="177800" y="91744"/>
                    </a:lnTo>
                    <a:close/>
                  </a:path>
                  <a:path w="177800" h="101600">
                    <a:moveTo>
                      <a:pt x="177800" y="53644"/>
                    </a:moveTo>
                    <a:lnTo>
                      <a:pt x="174752" y="50800"/>
                    </a:lnTo>
                    <a:lnTo>
                      <a:pt x="3035" y="50800"/>
                    </a:lnTo>
                    <a:lnTo>
                      <a:pt x="0" y="53644"/>
                    </a:lnTo>
                    <a:lnTo>
                      <a:pt x="0" y="60667"/>
                    </a:lnTo>
                    <a:lnTo>
                      <a:pt x="3035" y="63500"/>
                    </a:lnTo>
                    <a:lnTo>
                      <a:pt x="174752" y="63500"/>
                    </a:lnTo>
                    <a:lnTo>
                      <a:pt x="177800" y="60667"/>
                    </a:lnTo>
                    <a:lnTo>
                      <a:pt x="177800" y="53644"/>
                    </a:lnTo>
                    <a:close/>
                  </a:path>
                  <a:path w="177800" h="101600">
                    <a:moveTo>
                      <a:pt x="177800" y="2844"/>
                    </a:moveTo>
                    <a:lnTo>
                      <a:pt x="174752" y="0"/>
                    </a:lnTo>
                    <a:lnTo>
                      <a:pt x="3035" y="0"/>
                    </a:lnTo>
                    <a:lnTo>
                      <a:pt x="0" y="2844"/>
                    </a:lnTo>
                    <a:lnTo>
                      <a:pt x="0" y="9867"/>
                    </a:lnTo>
                    <a:lnTo>
                      <a:pt x="3035" y="12700"/>
                    </a:lnTo>
                    <a:lnTo>
                      <a:pt x="174752" y="12700"/>
                    </a:lnTo>
                    <a:lnTo>
                      <a:pt x="177800" y="9867"/>
                    </a:lnTo>
                    <a:lnTo>
                      <a:pt x="177800" y="284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8" name="object 23">
            <a:extLst>
              <a:ext uri="{FF2B5EF4-FFF2-40B4-BE49-F238E27FC236}">
                <a16:creationId xmlns:a16="http://schemas.microsoft.com/office/drawing/2014/main" id="{9AF3C1CB-5F27-9FA8-CF53-3F7B27A9F7F7}"/>
              </a:ext>
            </a:extLst>
          </p:cNvPr>
          <p:cNvSpPr/>
          <p:nvPr userDrawn="1"/>
        </p:nvSpPr>
        <p:spPr>
          <a:xfrm>
            <a:off x="1291248" y="8993170"/>
            <a:ext cx="10410238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9" name="object 23">
            <a:extLst>
              <a:ext uri="{FF2B5EF4-FFF2-40B4-BE49-F238E27FC236}">
                <a16:creationId xmlns:a16="http://schemas.microsoft.com/office/drawing/2014/main" id="{469D7418-E083-F017-3189-42186CDE44B5}"/>
              </a:ext>
            </a:extLst>
          </p:cNvPr>
          <p:cNvSpPr/>
          <p:nvPr userDrawn="1"/>
        </p:nvSpPr>
        <p:spPr>
          <a:xfrm>
            <a:off x="1291248" y="11231358"/>
            <a:ext cx="10410238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23">
            <a:extLst>
              <a:ext uri="{FF2B5EF4-FFF2-40B4-BE49-F238E27FC236}">
                <a16:creationId xmlns:a16="http://schemas.microsoft.com/office/drawing/2014/main" id="{7080E818-7B26-3FAD-3FB9-602D6AD7801D}"/>
              </a:ext>
            </a:extLst>
          </p:cNvPr>
          <p:cNvSpPr/>
          <p:nvPr userDrawn="1"/>
        </p:nvSpPr>
        <p:spPr>
          <a:xfrm>
            <a:off x="1291248" y="10108785"/>
            <a:ext cx="10410238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23">
            <a:extLst>
              <a:ext uri="{FF2B5EF4-FFF2-40B4-BE49-F238E27FC236}">
                <a16:creationId xmlns:a16="http://schemas.microsoft.com/office/drawing/2014/main" id="{61D62EA2-F047-72C6-08CE-B81F4634D1E4}"/>
              </a:ext>
            </a:extLst>
          </p:cNvPr>
          <p:cNvSpPr/>
          <p:nvPr userDrawn="1"/>
        </p:nvSpPr>
        <p:spPr>
          <a:xfrm>
            <a:off x="12359555" y="8989767"/>
            <a:ext cx="10410238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23">
            <a:extLst>
              <a:ext uri="{FF2B5EF4-FFF2-40B4-BE49-F238E27FC236}">
                <a16:creationId xmlns:a16="http://schemas.microsoft.com/office/drawing/2014/main" id="{1E6065B8-4ABA-DDAD-05E9-15B92ED915D7}"/>
              </a:ext>
            </a:extLst>
          </p:cNvPr>
          <p:cNvSpPr/>
          <p:nvPr userDrawn="1"/>
        </p:nvSpPr>
        <p:spPr>
          <a:xfrm>
            <a:off x="12359555" y="11227955"/>
            <a:ext cx="10410238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23">
            <a:extLst>
              <a:ext uri="{FF2B5EF4-FFF2-40B4-BE49-F238E27FC236}">
                <a16:creationId xmlns:a16="http://schemas.microsoft.com/office/drawing/2014/main" id="{8B2FC106-E650-E20A-1741-87543FC70B4A}"/>
              </a:ext>
            </a:extLst>
          </p:cNvPr>
          <p:cNvSpPr/>
          <p:nvPr userDrawn="1"/>
        </p:nvSpPr>
        <p:spPr>
          <a:xfrm>
            <a:off x="12359555" y="10105382"/>
            <a:ext cx="10410238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23">
            <a:extLst>
              <a:ext uri="{FF2B5EF4-FFF2-40B4-BE49-F238E27FC236}">
                <a16:creationId xmlns:a16="http://schemas.microsoft.com/office/drawing/2014/main" id="{B275064A-C097-0A1B-AA84-A273208DEFC3}"/>
              </a:ext>
            </a:extLst>
          </p:cNvPr>
          <p:cNvSpPr/>
          <p:nvPr userDrawn="1"/>
        </p:nvSpPr>
        <p:spPr>
          <a:xfrm>
            <a:off x="1291248" y="4298047"/>
            <a:ext cx="8723387" cy="3149972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23">
            <a:extLst>
              <a:ext uri="{FF2B5EF4-FFF2-40B4-BE49-F238E27FC236}">
                <a16:creationId xmlns:a16="http://schemas.microsoft.com/office/drawing/2014/main" id="{8E5C3AC8-4437-D880-D539-F8B05204DAF5}"/>
              </a:ext>
            </a:extLst>
          </p:cNvPr>
          <p:cNvSpPr/>
          <p:nvPr userDrawn="1"/>
        </p:nvSpPr>
        <p:spPr>
          <a:xfrm>
            <a:off x="10708032" y="6536235"/>
            <a:ext cx="5681386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23">
            <a:extLst>
              <a:ext uri="{FF2B5EF4-FFF2-40B4-BE49-F238E27FC236}">
                <a16:creationId xmlns:a16="http://schemas.microsoft.com/office/drawing/2014/main" id="{D948149D-9C87-D11F-3781-7566CD85D8E3}"/>
              </a:ext>
            </a:extLst>
          </p:cNvPr>
          <p:cNvSpPr/>
          <p:nvPr userDrawn="1"/>
        </p:nvSpPr>
        <p:spPr>
          <a:xfrm>
            <a:off x="17093999" y="6543548"/>
            <a:ext cx="5681386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23">
            <a:extLst>
              <a:ext uri="{FF2B5EF4-FFF2-40B4-BE49-F238E27FC236}">
                <a16:creationId xmlns:a16="http://schemas.microsoft.com/office/drawing/2014/main" id="{07257089-6B8D-C476-1235-CA3090D77956}"/>
              </a:ext>
            </a:extLst>
          </p:cNvPr>
          <p:cNvSpPr/>
          <p:nvPr userDrawn="1"/>
        </p:nvSpPr>
        <p:spPr>
          <a:xfrm>
            <a:off x="10708032" y="5416281"/>
            <a:ext cx="5681386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23">
            <a:extLst>
              <a:ext uri="{FF2B5EF4-FFF2-40B4-BE49-F238E27FC236}">
                <a16:creationId xmlns:a16="http://schemas.microsoft.com/office/drawing/2014/main" id="{BBA8F20A-602A-DE8C-3AAB-BC144C7BBD0C}"/>
              </a:ext>
            </a:extLst>
          </p:cNvPr>
          <p:cNvSpPr/>
          <p:nvPr userDrawn="1"/>
        </p:nvSpPr>
        <p:spPr>
          <a:xfrm>
            <a:off x="10708032" y="4294491"/>
            <a:ext cx="5681386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23">
            <a:extLst>
              <a:ext uri="{FF2B5EF4-FFF2-40B4-BE49-F238E27FC236}">
                <a16:creationId xmlns:a16="http://schemas.microsoft.com/office/drawing/2014/main" id="{6251A3EC-1F05-0557-53D5-4E8DBEE82417}"/>
              </a:ext>
            </a:extLst>
          </p:cNvPr>
          <p:cNvSpPr/>
          <p:nvPr userDrawn="1"/>
        </p:nvSpPr>
        <p:spPr>
          <a:xfrm>
            <a:off x="17082815" y="5425264"/>
            <a:ext cx="5681386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23">
            <a:extLst>
              <a:ext uri="{FF2B5EF4-FFF2-40B4-BE49-F238E27FC236}">
                <a16:creationId xmlns:a16="http://schemas.microsoft.com/office/drawing/2014/main" id="{6DB85B4B-9BF8-30C7-EB43-74B04C23C1CF}"/>
              </a:ext>
            </a:extLst>
          </p:cNvPr>
          <p:cNvSpPr/>
          <p:nvPr userDrawn="1"/>
        </p:nvSpPr>
        <p:spPr>
          <a:xfrm>
            <a:off x="17082815" y="4303474"/>
            <a:ext cx="5681386" cy="904826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Espace réservé du texte 39">
            <a:extLst>
              <a:ext uri="{FF2B5EF4-FFF2-40B4-BE49-F238E27FC236}">
                <a16:creationId xmlns:a16="http://schemas.microsoft.com/office/drawing/2014/main" id="{AEC180A7-B036-FF48-47DF-BD8C73D0F9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35695" y="4421571"/>
            <a:ext cx="8452007" cy="292718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35" name="Espace réservé du texte 39">
            <a:extLst>
              <a:ext uri="{FF2B5EF4-FFF2-40B4-BE49-F238E27FC236}">
                <a16:creationId xmlns:a16="http://schemas.microsoft.com/office/drawing/2014/main" id="{4FBB8396-16CF-EB7B-0DC6-E2AACD645B9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90402" y="4370638"/>
            <a:ext cx="5516646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Acteur</a:t>
            </a:r>
          </a:p>
        </p:txBody>
      </p:sp>
      <p:sp>
        <p:nvSpPr>
          <p:cNvPr id="36" name="Espace réservé du texte 39">
            <a:extLst>
              <a:ext uri="{FF2B5EF4-FFF2-40B4-BE49-F238E27FC236}">
                <a16:creationId xmlns:a16="http://schemas.microsoft.com/office/drawing/2014/main" id="{D0BD034D-00F2-10BF-BB32-A349459FCA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90402" y="5511429"/>
            <a:ext cx="5516646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Acteur</a:t>
            </a:r>
          </a:p>
        </p:txBody>
      </p:sp>
      <p:sp>
        <p:nvSpPr>
          <p:cNvPr id="37" name="Espace réservé du texte 39">
            <a:extLst>
              <a:ext uri="{FF2B5EF4-FFF2-40B4-BE49-F238E27FC236}">
                <a16:creationId xmlns:a16="http://schemas.microsoft.com/office/drawing/2014/main" id="{F015F7E1-1B55-C1D9-9C57-ECD3BB7B5F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90402" y="6627822"/>
            <a:ext cx="5516646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Acteur</a:t>
            </a:r>
          </a:p>
        </p:txBody>
      </p:sp>
      <p:sp>
        <p:nvSpPr>
          <p:cNvPr id="38" name="Espace réservé du texte 39">
            <a:extLst>
              <a:ext uri="{FF2B5EF4-FFF2-40B4-BE49-F238E27FC236}">
                <a16:creationId xmlns:a16="http://schemas.microsoft.com/office/drawing/2014/main" id="{FE812CC7-89A0-0994-87B2-EE6437FE1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165185" y="4379121"/>
            <a:ext cx="5516646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Ressource</a:t>
            </a:r>
          </a:p>
        </p:txBody>
      </p:sp>
      <p:sp>
        <p:nvSpPr>
          <p:cNvPr id="40" name="Espace réservé du texte 39">
            <a:extLst>
              <a:ext uri="{FF2B5EF4-FFF2-40B4-BE49-F238E27FC236}">
                <a16:creationId xmlns:a16="http://schemas.microsoft.com/office/drawing/2014/main" id="{99E8DA78-413D-5DE1-9ACF-C4B5CB982B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165185" y="5509520"/>
            <a:ext cx="5516646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Ressource</a:t>
            </a:r>
          </a:p>
        </p:txBody>
      </p:sp>
      <p:sp>
        <p:nvSpPr>
          <p:cNvPr id="42" name="Espace réservé du texte 39">
            <a:extLst>
              <a:ext uri="{FF2B5EF4-FFF2-40B4-BE49-F238E27FC236}">
                <a16:creationId xmlns:a16="http://schemas.microsoft.com/office/drawing/2014/main" id="{E2C50568-89B8-EBD2-08D9-4DAE4CB904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65185" y="6613175"/>
            <a:ext cx="5516646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Ressource</a:t>
            </a:r>
          </a:p>
        </p:txBody>
      </p:sp>
      <p:sp>
        <p:nvSpPr>
          <p:cNvPr id="43" name="Espace réservé du texte 39">
            <a:extLst>
              <a:ext uri="{FF2B5EF4-FFF2-40B4-BE49-F238E27FC236}">
                <a16:creationId xmlns:a16="http://schemas.microsoft.com/office/drawing/2014/main" id="{7C071318-82DD-C267-9D2E-05787C3C93E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35694" y="9074041"/>
            <a:ext cx="10162747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Expérience</a:t>
            </a:r>
          </a:p>
        </p:txBody>
      </p:sp>
      <p:sp>
        <p:nvSpPr>
          <p:cNvPr id="46" name="Espace réservé du texte 39">
            <a:extLst>
              <a:ext uri="{FF2B5EF4-FFF2-40B4-BE49-F238E27FC236}">
                <a16:creationId xmlns:a16="http://schemas.microsoft.com/office/drawing/2014/main" id="{FC426FE0-3491-7DA3-03EE-99C4A4E2F1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428246" y="9076223"/>
            <a:ext cx="10162747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Difficulté</a:t>
            </a:r>
          </a:p>
        </p:txBody>
      </p:sp>
      <p:sp>
        <p:nvSpPr>
          <p:cNvPr id="47" name="Espace réservé du texte 39">
            <a:extLst>
              <a:ext uri="{FF2B5EF4-FFF2-40B4-BE49-F238E27FC236}">
                <a16:creationId xmlns:a16="http://schemas.microsoft.com/office/drawing/2014/main" id="{DEA77A81-576C-8ABB-6461-B165AE50EC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14993" y="10212023"/>
            <a:ext cx="10162747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Expérience</a:t>
            </a:r>
          </a:p>
        </p:txBody>
      </p:sp>
      <p:sp>
        <p:nvSpPr>
          <p:cNvPr id="48" name="Espace réservé du texte 39">
            <a:extLst>
              <a:ext uri="{FF2B5EF4-FFF2-40B4-BE49-F238E27FC236}">
                <a16:creationId xmlns:a16="http://schemas.microsoft.com/office/drawing/2014/main" id="{29DDA7FA-BE6F-A06D-AAE7-9EB91B8570C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14992" y="11312229"/>
            <a:ext cx="10162747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Expérience</a:t>
            </a:r>
          </a:p>
        </p:txBody>
      </p:sp>
      <p:sp>
        <p:nvSpPr>
          <p:cNvPr id="49" name="Espace réservé du texte 39">
            <a:extLst>
              <a:ext uri="{FF2B5EF4-FFF2-40B4-BE49-F238E27FC236}">
                <a16:creationId xmlns:a16="http://schemas.microsoft.com/office/drawing/2014/main" id="{342F5255-3ADC-3DFD-1B6F-C1C9EEC4A3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474553" y="11312229"/>
            <a:ext cx="10162747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Difficulté</a:t>
            </a:r>
          </a:p>
        </p:txBody>
      </p:sp>
      <p:sp>
        <p:nvSpPr>
          <p:cNvPr id="50" name="Espace réservé du texte 39">
            <a:extLst>
              <a:ext uri="{FF2B5EF4-FFF2-40B4-BE49-F238E27FC236}">
                <a16:creationId xmlns:a16="http://schemas.microsoft.com/office/drawing/2014/main" id="{08871D28-514D-0294-A06A-97C33452FD1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483300" y="10189656"/>
            <a:ext cx="10162747" cy="736278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fr-FR" dirty="0"/>
              <a:t>Difficulté</a:t>
            </a:r>
          </a:p>
        </p:txBody>
      </p:sp>
      <p:sp>
        <p:nvSpPr>
          <p:cNvPr id="74" name="Espace réservé du texte 4">
            <a:extLst>
              <a:ext uri="{FF2B5EF4-FFF2-40B4-BE49-F238E27FC236}">
                <a16:creationId xmlns:a16="http://schemas.microsoft.com/office/drawing/2014/main" id="{D2529619-4C36-C141-7A7B-5169EF3A1B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75" name="Espace réservé du texte 4">
            <a:extLst>
              <a:ext uri="{FF2B5EF4-FFF2-40B4-BE49-F238E27FC236}">
                <a16:creationId xmlns:a16="http://schemas.microsoft.com/office/drawing/2014/main" id="{810336E7-D91E-8D5F-93AD-7821E48E8EE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F6FB1B5B-6204-FF72-6B91-13D6BD0D87CA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7093719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24884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9ED477-2FCF-70AE-749B-9B6AD4793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F6B5AC-50EB-BB07-6722-527F9B7FB6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C4F902-958C-9C60-F1DD-71D6821FD2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7C78ACA-E08E-920A-D43A-3C4CA15348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7206B85-46B8-8F9A-0773-DEA5453E52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C9CB4AB-C174-9B88-8CF1-3AD5F35A13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20C5C07-B03B-E729-790B-0EEFB21FFD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AD6DE92-0AB9-9059-BD70-94D61F3DEF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86A501CC-D754-B8E5-43FE-011872CD8B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65544D6-D463-36C6-7FFF-B5B76223B0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F4F8DB9-C294-1258-3277-A666A351480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4721E7F6-9885-F7FF-FD80-FD23E13825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D4787DF1-8E73-4C45-FB3F-914BF6402B9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D3AE4591-380D-9A5F-AF7A-B2BA69D8052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61603DE-EAF7-2FC6-512E-936A54EAF4C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E6EFBA70-760F-FDE1-C92E-FAB2AC6EBE6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27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941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105</cp:revision>
  <dcterms:modified xsi:type="dcterms:W3CDTF">2022-06-16T12:46:11Z</dcterms:modified>
</cp:coreProperties>
</file>