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B683"/>
    <a:srgbClr val="63B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84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22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67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17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44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99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7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92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58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40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71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44DC3-4B6F-41B4-BB7A-C526430B385F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63167-D65D-43B4-A8B9-BDF0816862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1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BE4B0664-FE8E-4596-9B53-21BFDB63304F}"/>
              </a:ext>
            </a:extLst>
          </p:cNvPr>
          <p:cNvGrpSpPr/>
          <p:nvPr/>
        </p:nvGrpSpPr>
        <p:grpSpPr>
          <a:xfrm>
            <a:off x="-785341" y="1521104"/>
            <a:ext cx="11402204" cy="5014352"/>
            <a:chOff x="-4257203" y="-1761742"/>
            <a:chExt cx="11402204" cy="5014352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793CFC62-1D67-4260-A227-B027E0675C79}"/>
                </a:ext>
              </a:extLst>
            </p:cNvPr>
            <p:cNvGrpSpPr/>
            <p:nvPr/>
          </p:nvGrpSpPr>
          <p:grpSpPr>
            <a:xfrm>
              <a:off x="-2623271" y="-1761742"/>
              <a:ext cx="9768272" cy="3894924"/>
              <a:chOff x="-3740843" y="-1819161"/>
              <a:chExt cx="9768272" cy="3894924"/>
            </a:xfrm>
          </p:grpSpPr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A075039A-85BF-4947-A185-DB3985937114}"/>
                  </a:ext>
                </a:extLst>
              </p:cNvPr>
              <p:cNvSpPr txBox="1"/>
              <p:nvPr/>
            </p:nvSpPr>
            <p:spPr>
              <a:xfrm>
                <a:off x="-3740843" y="-798210"/>
                <a:ext cx="7954249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r-FR" sz="13000" dirty="0">
                    <a:solidFill>
                      <a:srgbClr val="24234F"/>
                    </a:solidFill>
                    <a:latin typeface="Bahnschrift SemiBold Condensed" panose="020B0502040204020203" pitchFamily="34" charset="0"/>
                    <a:ea typeface="Yu Gothic UI Semibold" panose="020B0700000000000000" pitchFamily="34" charset="-128"/>
                  </a:rPr>
                  <a:t>Numériques</a:t>
                </a:r>
              </a:p>
            </p:txBody>
          </p:sp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DEDDAD2A-7B1A-46DB-99CF-E48C915A188C}"/>
                  </a:ext>
                </a:extLst>
              </p:cNvPr>
              <p:cNvSpPr txBox="1"/>
              <p:nvPr/>
            </p:nvSpPr>
            <p:spPr>
              <a:xfrm>
                <a:off x="-2116055" y="-1819161"/>
                <a:ext cx="7668172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r-FR" sz="8700" dirty="0">
                    <a:solidFill>
                      <a:srgbClr val="77B683"/>
                    </a:solidFill>
                    <a:latin typeface="Bahnschrift SemiBold Condensed" panose="020B0502040204020203" pitchFamily="34" charset="0"/>
                    <a:ea typeface="Yu Gothic UI Semibold" panose="020B0700000000000000" pitchFamily="34" charset="-128"/>
                  </a:rPr>
                  <a:t>Accompagnements</a:t>
                </a: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3BC3C762-652F-4812-B6AD-BE2E5274772C}"/>
                  </a:ext>
                </a:extLst>
              </p:cNvPr>
              <p:cNvSpPr txBox="1"/>
              <p:nvPr/>
            </p:nvSpPr>
            <p:spPr>
              <a:xfrm>
                <a:off x="1158638" y="752324"/>
                <a:ext cx="453780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r-FR" sz="8000" dirty="0">
                    <a:solidFill>
                      <a:srgbClr val="24234F"/>
                    </a:solidFill>
                    <a:latin typeface="Bahnschrift SemiBold Condensed" panose="020B0502040204020203" pitchFamily="34" charset="0"/>
                    <a:ea typeface="Yu Gothic UI Semibold" panose="020B0700000000000000" pitchFamily="34" charset="-128"/>
                  </a:rPr>
                  <a:t>gratuits</a:t>
                </a:r>
              </a:p>
            </p:txBody>
          </p:sp>
          <p:pic>
            <p:nvPicPr>
              <p:cNvPr id="11" name="Graphique 10" descr="WiFi">
                <a:extLst>
                  <a:ext uri="{FF2B5EF4-FFF2-40B4-BE49-F238E27FC236}">
                    <a16:creationId xmlns:a16="http://schemas.microsoft.com/office/drawing/2014/main" id="{2D0EB80F-0837-43A6-A2B0-48B3E9FFE8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92257">
                <a:off x="3497928" y="-790274"/>
                <a:ext cx="2529501" cy="2529501"/>
              </a:xfrm>
              <a:prstGeom prst="rect">
                <a:avLst/>
              </a:prstGeom>
            </p:spPr>
          </p:pic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6D8CD5A5-1E9D-4193-811E-71F249A589E8}"/>
                </a:ext>
              </a:extLst>
            </p:cNvPr>
            <p:cNvSpPr txBox="1"/>
            <p:nvPr/>
          </p:nvSpPr>
          <p:spPr>
            <a:xfrm>
              <a:off x="-4257203" y="2107798"/>
              <a:ext cx="1104237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3000" dirty="0">
                  <a:solidFill>
                    <a:srgbClr val="24234F"/>
                  </a:solidFill>
                  <a:latin typeface="Marianne Medium" panose="02000000000000000000" pitchFamily="50" charset="0"/>
                </a:rPr>
                <a:t>Smartphone – Tablette – Ordinateur – Internet – Sécurité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5ACCDEFA-3731-4E17-B725-FF363FBE1A04}"/>
                </a:ext>
              </a:extLst>
            </p:cNvPr>
            <p:cNvSpPr txBox="1"/>
            <p:nvPr/>
          </p:nvSpPr>
          <p:spPr>
            <a:xfrm>
              <a:off x="-2233532" y="2698612"/>
              <a:ext cx="902117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3000" dirty="0">
                  <a:solidFill>
                    <a:srgbClr val="77B683"/>
                  </a:solidFill>
                  <a:latin typeface="Marianne Medium" panose="02000000000000000000" pitchFamily="50" charset="0"/>
                </a:rPr>
                <a:t>Ateliers numériques et rendez-vous individuels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75465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17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Yu Gothic UI Semibold</vt:lpstr>
      <vt:lpstr>Arial</vt:lpstr>
      <vt:lpstr>Bahnschrift SemiBold Condensed</vt:lpstr>
      <vt:lpstr>Calibri</vt:lpstr>
      <vt:lpstr>Calibri Light</vt:lpstr>
      <vt:lpstr>Marianne Medium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Collin Pascaline</dc:creator>
  <cp:lastModifiedBy>Collin Pascaline</cp:lastModifiedBy>
  <cp:revision>5</cp:revision>
  <dcterms:created xsi:type="dcterms:W3CDTF">2023-12-20T08:34:34Z</dcterms:created>
  <dcterms:modified xsi:type="dcterms:W3CDTF">2023-12-22T17:31:24Z</dcterms:modified>
</cp:coreProperties>
</file>