
<file path=[Content_Types].xml><?xml version="1.0" encoding="utf-8"?>
<Types xmlns="http://schemas.openxmlformats.org/package/2006/content-types">
  <Default Extension="emf" ContentType="image/x-emf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6858000" cy="9906000" type="A4"/>
  <p:notesSz cx="6858000" cy="9144000"/>
  <p:defaultTextStyle>
    <a:defPPr marL="0" marR="0" indent="0" algn="l" defTabSz="402262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92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011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92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2011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92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2011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92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2011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92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2011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92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2011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92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2011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92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2011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92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2011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92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  <p:extLst>
    <p:ext uri="{521415D9-36F7-43E2-AB2F-B90AF26B5E84}">
      <p14:sectionLst xmlns:p14="http://schemas.microsoft.com/office/powerpoint/2010/main">
        <p14:section name="Section par défaut" id="{70EAB8AD-BECF-D846-986E-EDC5ACF57158}">
          <p14:sldIdLst>
            <p14:sldId id="256"/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9F9"/>
    <a:srgbClr val="000091"/>
    <a:srgbClr val="F2F2F2"/>
    <a:srgbClr val="2B2B29"/>
    <a:srgbClr val="E1000F"/>
    <a:srgbClr val="0067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0086"/>
    <p:restoredTop sz="94558"/>
  </p:normalViewPr>
  <p:slideViewPr>
    <p:cSldViewPr snapToGrid="0" snapToObjects="1">
      <p:cViewPr varScale="1">
        <p:scale>
          <a:sx n="86" d="100"/>
          <a:sy n="86" d="100"/>
        </p:scale>
        <p:origin x="2008" y="21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18" d="100"/>
          <a:sy n="118" d="100"/>
        </p:scale>
        <p:origin x="3952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36AB47CD-87B4-8308-6981-F59CC886F6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2649A07-7E75-B05F-D69D-7FAF43B36F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758DF-DD72-C64D-AE7C-3FFD0481DD67}" type="datetimeFigureOut">
              <a:rPr lang="fr-FR" smtClean="0"/>
              <a:t>15/06/2022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D210C04-8FEE-B832-F280-54341BA507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0AF617C-ECAB-160F-70A6-656D6945154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3960CE-47D8-7742-84D2-50D9AB4118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4178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 noRot="1" noChangeAspect="1"/>
          </p:cNvSpPr>
          <p:nvPr>
            <p:ph type="sldImg"/>
          </p:nvPr>
        </p:nvSpPr>
        <p:spPr>
          <a:xfrm>
            <a:off x="2243138" y="685800"/>
            <a:ext cx="2371725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79221" latinLnBrk="0">
      <a:defRPr sz="748">
        <a:latin typeface="+mn-lt"/>
        <a:ea typeface="+mn-ea"/>
        <a:cs typeface="+mn-cs"/>
        <a:sym typeface="Calibri"/>
      </a:defRPr>
    </a:lvl1pPr>
    <a:lvl2pPr indent="100565" defTabSz="579221" latinLnBrk="0">
      <a:defRPr sz="748">
        <a:latin typeface="+mn-lt"/>
        <a:ea typeface="+mn-ea"/>
        <a:cs typeface="+mn-cs"/>
        <a:sym typeface="Calibri"/>
      </a:defRPr>
    </a:lvl2pPr>
    <a:lvl3pPr indent="201131" defTabSz="579221" latinLnBrk="0">
      <a:defRPr sz="748">
        <a:latin typeface="+mn-lt"/>
        <a:ea typeface="+mn-ea"/>
        <a:cs typeface="+mn-cs"/>
        <a:sym typeface="Calibri"/>
      </a:defRPr>
    </a:lvl3pPr>
    <a:lvl4pPr indent="301698" defTabSz="579221" latinLnBrk="0">
      <a:defRPr sz="748">
        <a:latin typeface="+mn-lt"/>
        <a:ea typeface="+mn-ea"/>
        <a:cs typeface="+mn-cs"/>
        <a:sym typeface="Calibri"/>
      </a:defRPr>
    </a:lvl4pPr>
    <a:lvl5pPr indent="402262" defTabSz="579221" latinLnBrk="0">
      <a:defRPr sz="748">
        <a:latin typeface="+mn-lt"/>
        <a:ea typeface="+mn-ea"/>
        <a:cs typeface="+mn-cs"/>
        <a:sym typeface="Calibri"/>
      </a:defRPr>
    </a:lvl5pPr>
    <a:lvl6pPr indent="502827" defTabSz="579221" latinLnBrk="0">
      <a:defRPr sz="748">
        <a:latin typeface="+mn-lt"/>
        <a:ea typeface="+mn-ea"/>
        <a:cs typeface="+mn-cs"/>
        <a:sym typeface="Calibri"/>
      </a:defRPr>
    </a:lvl6pPr>
    <a:lvl7pPr indent="603393" defTabSz="579221" latinLnBrk="0">
      <a:defRPr sz="748">
        <a:latin typeface="+mn-lt"/>
        <a:ea typeface="+mn-ea"/>
        <a:cs typeface="+mn-cs"/>
        <a:sym typeface="Calibri"/>
      </a:defRPr>
    </a:lvl7pPr>
    <a:lvl8pPr indent="703960" defTabSz="579221" latinLnBrk="0">
      <a:defRPr sz="748">
        <a:latin typeface="+mn-lt"/>
        <a:ea typeface="+mn-ea"/>
        <a:cs typeface="+mn-cs"/>
        <a:sym typeface="Calibri"/>
      </a:defRPr>
    </a:lvl8pPr>
    <a:lvl9pPr indent="804525" defTabSz="579221" latinLnBrk="0">
      <a:defRPr sz="748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é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12">
            <a:extLst>
              <a:ext uri="{FF2B5EF4-FFF2-40B4-BE49-F238E27FC236}">
                <a16:creationId xmlns:a16="http://schemas.microsoft.com/office/drawing/2014/main" id="{DF67B6F0-7D2B-2134-3838-5D133C1A0C57}"/>
              </a:ext>
            </a:extLst>
          </p:cNvPr>
          <p:cNvSpPr txBox="1"/>
          <p:nvPr userDrawn="1"/>
        </p:nvSpPr>
        <p:spPr>
          <a:xfrm>
            <a:off x="2245908" y="164320"/>
            <a:ext cx="4420193" cy="431237"/>
          </a:xfrm>
          <a:prstGeom prst="rect">
            <a:avLst/>
          </a:prstGeom>
        </p:spPr>
        <p:txBody>
          <a:bodyPr vert="horz" wrap="square" lIns="0" tIns="9172" rIns="0" bIns="0" rtlCol="0">
            <a:spAutoFit/>
          </a:bodyPr>
          <a:lstStyle/>
          <a:p>
            <a:pPr marL="9173" marR="3669" lvl="1" algn="r">
              <a:lnSpc>
                <a:spcPct val="116100"/>
              </a:lnSpc>
              <a:spcBef>
                <a:spcPts val="72"/>
              </a:spcBef>
            </a:pPr>
            <a:r>
              <a:rPr lang="fr-FR" sz="2600" b="1" spc="-18" dirty="0">
                <a:solidFill>
                  <a:schemeClr val="bg1"/>
                </a:solidFill>
                <a:latin typeface="Marianne" panose="02000000000000000000" pitchFamily="2" charset="0"/>
                <a:cs typeface="Marianne-ExtraBold"/>
              </a:rPr>
              <a:t>Fiche de présentation</a:t>
            </a:r>
            <a:endParaRPr sz="2600" b="1" dirty="0">
              <a:solidFill>
                <a:schemeClr val="bg1"/>
              </a:solidFill>
              <a:latin typeface="Marianne" panose="02000000000000000000" pitchFamily="2" charset="0"/>
              <a:cs typeface="Marianne-ExtraBold"/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0D463FEC-5C29-A7A9-5D42-6BC90EC5302F}"/>
              </a:ext>
            </a:extLst>
          </p:cNvPr>
          <p:cNvSpPr txBox="1"/>
          <p:nvPr userDrawn="1"/>
        </p:nvSpPr>
        <p:spPr>
          <a:xfrm>
            <a:off x="-1000125" y="2648138"/>
            <a:ext cx="37594" cy="15018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18583" tIns="18583" rIns="18583" bIns="18583" numCol="1" spcCol="38100" rtlCol="0" anchor="t">
            <a:spAutoFit/>
          </a:bodyPr>
          <a:lstStyle/>
          <a:p>
            <a:pPr marL="0" marR="0" indent="0" algn="l" defTabSz="18585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732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40" name="object 12">
            <a:extLst>
              <a:ext uri="{FF2B5EF4-FFF2-40B4-BE49-F238E27FC236}">
                <a16:creationId xmlns:a16="http://schemas.microsoft.com/office/drawing/2014/main" id="{156E5970-03B9-80F8-A66F-B19BBCDEEB27}"/>
              </a:ext>
            </a:extLst>
          </p:cNvPr>
          <p:cNvSpPr txBox="1"/>
          <p:nvPr userDrawn="1"/>
        </p:nvSpPr>
        <p:spPr>
          <a:xfrm>
            <a:off x="576207" y="1804260"/>
            <a:ext cx="5688720" cy="36625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r>
              <a:rPr lang="fr-FR" sz="1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La fiche de présentation permet dans un premier temps de structurer et d’améliorer les prises de paroles lors des tours de table.</a:t>
            </a: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endParaRPr lang="fr-FR" sz="1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r>
              <a:rPr lang="fr-FR" sz="1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Elle permet dans un second temps de faciliter l’interconnaissance entre les participants durant la session et le partage à l’issu de la session.</a:t>
            </a: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endParaRPr lang="fr-FR" sz="1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r>
              <a:rPr lang="fr-FR" sz="1200" b="1" i="0" dirty="0">
                <a:solidFill>
                  <a:srgbClr val="000091"/>
                </a:solidFill>
                <a:latin typeface="Marianne" panose="02000000000000000000" pitchFamily="2" charset="0"/>
                <a:cs typeface="Marianne"/>
              </a:rPr>
              <a:t>Organisation de l’exercice :</a:t>
            </a: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endParaRPr lang="fr-FR" sz="1200" b="1" i="0" dirty="0">
              <a:solidFill>
                <a:srgbClr val="000091"/>
              </a:solidFill>
              <a:latin typeface="Marianne" panose="02000000000000000000" pitchFamily="2" charset="0"/>
              <a:cs typeface="Marianne"/>
            </a:endParaRPr>
          </a:p>
          <a:p>
            <a:pPr marL="12700" marR="121285" indent="0">
              <a:lnSpc>
                <a:spcPct val="100000"/>
              </a:lnSpc>
              <a:spcBef>
                <a:spcPts val="100"/>
              </a:spcBef>
              <a:buNone/>
            </a:pPr>
            <a:endParaRPr lang="fr-FR" sz="1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fr-FR" sz="1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Pour une gestion papier, l’animateur imprime la version A4 de la fiche. Pour une gestion numérique, le fichier </a:t>
            </a:r>
            <a:r>
              <a:rPr lang="fr-FR" sz="1200" b="0" i="0" dirty="0" err="1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powerpoint</a:t>
            </a:r>
            <a:r>
              <a:rPr lang="fr-FR" sz="1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 servira de support.</a:t>
            </a: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endParaRPr lang="fr-FR" sz="1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fr-FR" sz="1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En gestion papier, chaque participant remplit en autonomie la fiche de présentation et placent les fiches au même endroit de la salle (/ex: scotchées à un support mural) à la suite du tour de table.</a:t>
            </a: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endParaRPr lang="fr-FR" sz="1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fr-FR" sz="1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En gestion numérique, le support est affiché aux participants et est saisi par l’animateur.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5CBB4251-CC97-CEFD-D0B7-EAF22B0C29EB}"/>
              </a:ext>
            </a:extLst>
          </p:cNvPr>
          <p:cNvSpPr txBox="1"/>
          <p:nvPr userDrawn="1"/>
        </p:nvSpPr>
        <p:spPr>
          <a:xfrm>
            <a:off x="601618" y="1148632"/>
            <a:ext cx="5688720" cy="307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400" b="1" i="0" u="none" strike="noStrike" cap="none" spc="0" normalizeH="0" baseline="0" dirty="0">
                <a:ln>
                  <a:noFill/>
                </a:ln>
                <a:solidFill>
                  <a:srgbClr val="000091"/>
                </a:solidFill>
                <a:effectLst/>
                <a:uFillTx/>
                <a:latin typeface="Marianne" panose="02000000000000000000" pitchFamily="2" charset="0"/>
                <a:ea typeface="+mj-ea"/>
                <a:cs typeface="+mj-cs"/>
                <a:sym typeface="Helvetica"/>
              </a:rPr>
              <a:t>Principe de l’exercice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2297B175-5F14-421B-8573-7C2D242752D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9282" y="7829446"/>
            <a:ext cx="365177" cy="365177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DAE017C8-5A98-FD02-C0A3-A6923FCD774D}"/>
              </a:ext>
            </a:extLst>
          </p:cNvPr>
          <p:cNvSpPr txBox="1"/>
          <p:nvPr userDrawn="1"/>
        </p:nvSpPr>
        <p:spPr>
          <a:xfrm>
            <a:off x="901422" y="7864225"/>
            <a:ext cx="927378" cy="307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400" b="1" i="0" u="none" strike="noStrike" cap="none" spc="0" normalizeH="0" baseline="0" dirty="0">
                <a:ln>
                  <a:noFill/>
                </a:ln>
                <a:solidFill>
                  <a:srgbClr val="000091"/>
                </a:solidFill>
                <a:effectLst/>
                <a:uFillTx/>
                <a:latin typeface="Marianne" panose="02000000000000000000" pitchFamily="2" charset="0"/>
                <a:ea typeface="+mj-ea"/>
                <a:cs typeface="+mj-cs"/>
                <a:sym typeface="Helvetica"/>
              </a:rPr>
              <a:t>15 min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1D350347-E9F1-4C45-807D-8F98D5D6D47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89952" y="8253532"/>
            <a:ext cx="503836" cy="503836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84ABC19D-F42B-ADA3-BDB2-3027AC85A1CD}"/>
              </a:ext>
            </a:extLst>
          </p:cNvPr>
          <p:cNvSpPr txBox="1"/>
          <p:nvPr userDrawn="1"/>
        </p:nvSpPr>
        <p:spPr>
          <a:xfrm>
            <a:off x="901422" y="8433852"/>
            <a:ext cx="1344486" cy="307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400" b="1" i="0" u="none" strike="noStrike" cap="none" spc="0" normalizeH="0" baseline="0" dirty="0">
                <a:ln>
                  <a:noFill/>
                </a:ln>
                <a:solidFill>
                  <a:srgbClr val="000091"/>
                </a:solidFill>
                <a:effectLst/>
                <a:uFillTx/>
                <a:latin typeface="Marianne" panose="02000000000000000000" pitchFamily="2" charset="0"/>
                <a:ea typeface="+mj-ea"/>
                <a:cs typeface="+mj-cs"/>
                <a:sym typeface="Helvetica"/>
              </a:rPr>
              <a:t>Groupe de 10</a:t>
            </a:r>
          </a:p>
        </p:txBody>
      </p:sp>
    </p:spTree>
    <p:extLst>
      <p:ext uri="{BB962C8B-B14F-4D97-AF65-F5344CB8AC3E}">
        <p14:creationId xmlns:p14="http://schemas.microsoft.com/office/powerpoint/2010/main" val="126313058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iche de pré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12">
            <a:extLst>
              <a:ext uri="{FF2B5EF4-FFF2-40B4-BE49-F238E27FC236}">
                <a16:creationId xmlns:a16="http://schemas.microsoft.com/office/drawing/2014/main" id="{DF67B6F0-7D2B-2134-3838-5D133C1A0C57}"/>
              </a:ext>
            </a:extLst>
          </p:cNvPr>
          <p:cNvSpPr txBox="1"/>
          <p:nvPr userDrawn="1"/>
        </p:nvSpPr>
        <p:spPr>
          <a:xfrm>
            <a:off x="2245908" y="152128"/>
            <a:ext cx="4420193" cy="431237"/>
          </a:xfrm>
          <a:prstGeom prst="rect">
            <a:avLst/>
          </a:prstGeom>
        </p:spPr>
        <p:txBody>
          <a:bodyPr vert="horz" wrap="square" lIns="0" tIns="9172" rIns="0" bIns="0" rtlCol="0">
            <a:spAutoFit/>
          </a:bodyPr>
          <a:lstStyle/>
          <a:p>
            <a:pPr marL="9173" marR="3669" lvl="1" algn="r">
              <a:lnSpc>
                <a:spcPct val="116100"/>
              </a:lnSpc>
              <a:spcBef>
                <a:spcPts val="72"/>
              </a:spcBef>
            </a:pPr>
            <a:r>
              <a:rPr lang="fr-FR" sz="2600" b="1" spc="-18" dirty="0">
                <a:solidFill>
                  <a:schemeClr val="bg1"/>
                </a:solidFill>
                <a:latin typeface="Marianne" panose="02000000000000000000" pitchFamily="2" charset="0"/>
                <a:cs typeface="Marianne-ExtraBold"/>
              </a:rPr>
              <a:t>Fiche de présentation</a:t>
            </a:r>
            <a:endParaRPr sz="2600" b="1" dirty="0">
              <a:solidFill>
                <a:schemeClr val="bg1"/>
              </a:solidFill>
              <a:latin typeface="Marianne" panose="02000000000000000000" pitchFamily="2" charset="0"/>
              <a:cs typeface="Marianne-ExtraBold"/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0D463FEC-5C29-A7A9-5D42-6BC90EC5302F}"/>
              </a:ext>
            </a:extLst>
          </p:cNvPr>
          <p:cNvSpPr txBox="1"/>
          <p:nvPr userDrawn="1"/>
        </p:nvSpPr>
        <p:spPr>
          <a:xfrm>
            <a:off x="-1000125" y="2648138"/>
            <a:ext cx="37594" cy="15018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18583" tIns="18583" rIns="18583" bIns="18583" numCol="1" spcCol="38100" rtlCol="0" anchor="t">
            <a:spAutoFit/>
          </a:bodyPr>
          <a:lstStyle/>
          <a:p>
            <a:pPr marL="0" marR="0" indent="0" algn="l" defTabSz="18585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732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grpSp>
        <p:nvGrpSpPr>
          <p:cNvPr id="16" name="object 16">
            <a:extLst>
              <a:ext uri="{FF2B5EF4-FFF2-40B4-BE49-F238E27FC236}">
                <a16:creationId xmlns:a16="http://schemas.microsoft.com/office/drawing/2014/main" id="{174296EA-8939-F9A4-DE86-E51C4435C0EE}"/>
              </a:ext>
            </a:extLst>
          </p:cNvPr>
          <p:cNvGrpSpPr>
            <a:grpSpLocks/>
          </p:cNvGrpSpPr>
          <p:nvPr userDrawn="1"/>
        </p:nvGrpSpPr>
        <p:grpSpPr>
          <a:xfrm>
            <a:off x="758874" y="1402518"/>
            <a:ext cx="338400" cy="338400"/>
            <a:chOff x="1139399" y="1634699"/>
            <a:chExt cx="306070" cy="306070"/>
          </a:xfrm>
        </p:grpSpPr>
        <p:sp>
          <p:nvSpPr>
            <p:cNvPr id="17" name="object 17">
              <a:extLst>
                <a:ext uri="{FF2B5EF4-FFF2-40B4-BE49-F238E27FC236}">
                  <a16:creationId xmlns:a16="http://schemas.microsoft.com/office/drawing/2014/main" id="{E3C9B050-14E7-DE9E-D20D-ED077E5C09B2}"/>
                </a:ext>
              </a:extLst>
            </p:cNvPr>
            <p:cNvSpPr/>
            <p:nvPr/>
          </p:nvSpPr>
          <p:spPr>
            <a:xfrm>
              <a:off x="1142999" y="1638300"/>
              <a:ext cx="299085" cy="299085"/>
            </a:xfrm>
            <a:custGeom>
              <a:avLst/>
              <a:gdLst/>
              <a:ahLst/>
              <a:cxnLst/>
              <a:rect l="l" t="t" r="r" b="b"/>
              <a:pathLst>
                <a:path w="299084" h="299085">
                  <a:moveTo>
                    <a:pt x="149263" y="0"/>
                  </a:moveTo>
                  <a:lnTo>
                    <a:pt x="102099" y="7613"/>
                  </a:lnTo>
                  <a:lnTo>
                    <a:pt x="61126" y="28810"/>
                  </a:lnTo>
                  <a:lnTo>
                    <a:pt x="28810" y="61126"/>
                  </a:lnTo>
                  <a:lnTo>
                    <a:pt x="7613" y="102099"/>
                  </a:lnTo>
                  <a:lnTo>
                    <a:pt x="0" y="149263"/>
                  </a:lnTo>
                  <a:lnTo>
                    <a:pt x="3397" y="181028"/>
                  </a:lnTo>
                  <a:lnTo>
                    <a:pt x="13109" y="210437"/>
                  </a:lnTo>
                  <a:lnTo>
                    <a:pt x="28417" y="236786"/>
                  </a:lnTo>
                  <a:lnTo>
                    <a:pt x="48602" y="259372"/>
                  </a:lnTo>
                  <a:lnTo>
                    <a:pt x="48602" y="260350"/>
                  </a:lnTo>
                  <a:lnTo>
                    <a:pt x="49682" y="260350"/>
                  </a:lnTo>
                  <a:lnTo>
                    <a:pt x="71010" y="276314"/>
                  </a:lnTo>
                  <a:lnTo>
                    <a:pt x="95034" y="288331"/>
                  </a:lnTo>
                  <a:lnTo>
                    <a:pt x="121277" y="295904"/>
                  </a:lnTo>
                  <a:lnTo>
                    <a:pt x="149263" y="298538"/>
                  </a:lnTo>
                  <a:lnTo>
                    <a:pt x="177256" y="295904"/>
                  </a:lnTo>
                  <a:lnTo>
                    <a:pt x="203503" y="288331"/>
                  </a:lnTo>
                  <a:lnTo>
                    <a:pt x="227528" y="276314"/>
                  </a:lnTo>
                  <a:lnTo>
                    <a:pt x="248856" y="260350"/>
                  </a:lnTo>
                  <a:lnTo>
                    <a:pt x="249936" y="260350"/>
                  </a:lnTo>
                  <a:lnTo>
                    <a:pt x="249936" y="259372"/>
                  </a:lnTo>
                  <a:lnTo>
                    <a:pt x="270121" y="236786"/>
                  </a:lnTo>
                  <a:lnTo>
                    <a:pt x="285429" y="210437"/>
                  </a:lnTo>
                  <a:lnTo>
                    <a:pt x="295141" y="181028"/>
                  </a:lnTo>
                  <a:lnTo>
                    <a:pt x="298538" y="149263"/>
                  </a:lnTo>
                  <a:lnTo>
                    <a:pt x="290925" y="102099"/>
                  </a:lnTo>
                  <a:lnTo>
                    <a:pt x="269727" y="61126"/>
                  </a:lnTo>
                  <a:lnTo>
                    <a:pt x="237409" y="28810"/>
                  </a:lnTo>
                  <a:lnTo>
                    <a:pt x="196433" y="7613"/>
                  </a:lnTo>
                  <a:lnTo>
                    <a:pt x="149263" y="0"/>
                  </a:lnTo>
                  <a:close/>
                </a:path>
                <a:path w="299084" h="299085">
                  <a:moveTo>
                    <a:pt x="149263" y="6946"/>
                  </a:moveTo>
                  <a:lnTo>
                    <a:pt x="194267" y="14198"/>
                  </a:lnTo>
                  <a:lnTo>
                    <a:pt x="233340" y="34394"/>
                  </a:lnTo>
                  <a:lnTo>
                    <a:pt x="264143" y="65196"/>
                  </a:lnTo>
                  <a:lnTo>
                    <a:pt x="284340" y="104265"/>
                  </a:lnTo>
                  <a:lnTo>
                    <a:pt x="291592" y="149263"/>
                  </a:lnTo>
                  <a:lnTo>
                    <a:pt x="288705" y="177964"/>
                  </a:lnTo>
                  <a:lnTo>
                    <a:pt x="280422" y="204690"/>
                  </a:lnTo>
                  <a:lnTo>
                    <a:pt x="267310" y="228871"/>
                  </a:lnTo>
                  <a:lnTo>
                    <a:pt x="249936" y="249936"/>
                  </a:lnTo>
                  <a:lnTo>
                    <a:pt x="249936" y="218694"/>
                  </a:lnTo>
                  <a:lnTo>
                    <a:pt x="246391" y="201118"/>
                  </a:lnTo>
                  <a:lnTo>
                    <a:pt x="236723" y="186772"/>
                  </a:lnTo>
                  <a:lnTo>
                    <a:pt x="222380" y="177103"/>
                  </a:lnTo>
                  <a:lnTo>
                    <a:pt x="204812" y="173558"/>
                  </a:lnTo>
                  <a:lnTo>
                    <a:pt x="93726" y="173558"/>
                  </a:lnTo>
                  <a:lnTo>
                    <a:pt x="76158" y="177103"/>
                  </a:lnTo>
                  <a:lnTo>
                    <a:pt x="61815" y="186772"/>
                  </a:lnTo>
                  <a:lnTo>
                    <a:pt x="52147" y="201118"/>
                  </a:lnTo>
                  <a:lnTo>
                    <a:pt x="48602" y="218694"/>
                  </a:lnTo>
                  <a:lnTo>
                    <a:pt x="48602" y="249936"/>
                  </a:lnTo>
                  <a:lnTo>
                    <a:pt x="31226" y="228871"/>
                  </a:lnTo>
                  <a:lnTo>
                    <a:pt x="18110" y="204690"/>
                  </a:lnTo>
                  <a:lnTo>
                    <a:pt x="9823" y="177964"/>
                  </a:lnTo>
                  <a:lnTo>
                    <a:pt x="6934" y="149263"/>
                  </a:lnTo>
                  <a:lnTo>
                    <a:pt x="14187" y="104265"/>
                  </a:lnTo>
                  <a:lnTo>
                    <a:pt x="34386" y="65196"/>
                  </a:lnTo>
                  <a:lnTo>
                    <a:pt x="65191" y="34394"/>
                  </a:lnTo>
                  <a:lnTo>
                    <a:pt x="104263" y="14198"/>
                  </a:lnTo>
                  <a:lnTo>
                    <a:pt x="149263" y="6946"/>
                  </a:lnTo>
                  <a:close/>
                </a:path>
              </a:pathLst>
            </a:custGeom>
            <a:ln w="7200">
              <a:solidFill>
                <a:srgbClr val="1A1919"/>
              </a:solidFill>
            </a:ln>
          </p:spPr>
          <p:txBody>
            <a:bodyPr wrap="square" lIns="0" tIns="0" rIns="0" bIns="0" rtlCol="0"/>
            <a:lstStyle/>
            <a:p>
              <a:endParaRPr sz="322"/>
            </a:p>
          </p:txBody>
        </p:sp>
        <p:pic>
          <p:nvPicPr>
            <p:cNvPr id="18" name="object 18">
              <a:extLst>
                <a:ext uri="{FF2B5EF4-FFF2-40B4-BE49-F238E27FC236}">
                  <a16:creationId xmlns:a16="http://schemas.microsoft.com/office/drawing/2014/main" id="{C6EDE174-9C6A-F7B0-4118-539B10B19FDA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29658" y="1665941"/>
              <a:ext cx="125222" cy="125222"/>
            </a:xfrm>
            <a:prstGeom prst="rect">
              <a:avLst/>
            </a:prstGeom>
          </p:spPr>
        </p:pic>
        <p:pic>
          <p:nvPicPr>
            <p:cNvPr id="19" name="object 19">
              <a:extLst>
                <a:ext uri="{FF2B5EF4-FFF2-40B4-BE49-F238E27FC236}">
                  <a16:creationId xmlns:a16="http://schemas.microsoft.com/office/drawing/2014/main" id="{24236AAA-1BD0-75D6-D912-B4718FA64E69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94936" y="1815204"/>
              <a:ext cx="194652" cy="118287"/>
            </a:xfrm>
            <a:prstGeom prst="rect">
              <a:avLst/>
            </a:prstGeom>
          </p:spPr>
        </p:pic>
      </p:grpSp>
      <p:sp>
        <p:nvSpPr>
          <p:cNvPr id="26" name="object 5">
            <a:extLst>
              <a:ext uri="{FF2B5EF4-FFF2-40B4-BE49-F238E27FC236}">
                <a16:creationId xmlns:a16="http://schemas.microsoft.com/office/drawing/2014/main" id="{B724DCF2-7C27-4548-8431-04C45ECB5A83}"/>
              </a:ext>
            </a:extLst>
          </p:cNvPr>
          <p:cNvSpPr txBox="1"/>
          <p:nvPr userDrawn="1"/>
        </p:nvSpPr>
        <p:spPr>
          <a:xfrm>
            <a:off x="1319372" y="1148632"/>
            <a:ext cx="4962421" cy="2130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163">
              <a:lnSpc>
                <a:spcPct val="100000"/>
              </a:lnSpc>
              <a:spcBef>
                <a:spcPts val="41"/>
              </a:spcBef>
            </a:pPr>
            <a:r>
              <a:rPr lang="fr-FR" sz="1301" spc="-8" dirty="0">
                <a:solidFill>
                  <a:srgbClr val="00008E"/>
                </a:solidFill>
                <a:latin typeface="Marianne"/>
                <a:cs typeface="Marianne"/>
              </a:rPr>
              <a:t>Prénom</a:t>
            </a:r>
            <a:endParaRPr sz="1301" dirty="0">
              <a:latin typeface="Marianne"/>
              <a:cs typeface="Marianne"/>
            </a:endParaRPr>
          </a:p>
        </p:txBody>
      </p:sp>
      <p:sp>
        <p:nvSpPr>
          <p:cNvPr id="33" name="object 23">
            <a:extLst>
              <a:ext uri="{FF2B5EF4-FFF2-40B4-BE49-F238E27FC236}">
                <a16:creationId xmlns:a16="http://schemas.microsoft.com/office/drawing/2014/main" id="{0D932EF4-C0D2-E2C1-6E4B-424E1198DC7C}"/>
              </a:ext>
            </a:extLst>
          </p:cNvPr>
          <p:cNvSpPr/>
          <p:nvPr userDrawn="1"/>
        </p:nvSpPr>
        <p:spPr>
          <a:xfrm>
            <a:off x="1269552" y="1392686"/>
            <a:ext cx="5012240" cy="367777"/>
          </a:xfrm>
          <a:custGeom>
            <a:avLst/>
            <a:gdLst/>
            <a:ahLst/>
            <a:cxnLst/>
            <a:rect l="l" t="t" r="r" b="b"/>
            <a:pathLst>
              <a:path w="4406900" h="425450">
                <a:moveTo>
                  <a:pt x="0" y="0"/>
                </a:moveTo>
                <a:lnTo>
                  <a:pt x="4406900" y="0"/>
                </a:lnTo>
                <a:lnTo>
                  <a:pt x="4406900" y="425158"/>
                </a:lnTo>
                <a:lnTo>
                  <a:pt x="0" y="425158"/>
                </a:lnTo>
                <a:lnTo>
                  <a:pt x="0" y="0"/>
                </a:lnTo>
                <a:close/>
              </a:path>
            </a:pathLst>
          </a:custGeom>
          <a:solidFill>
            <a:srgbClr val="F8F9F9"/>
          </a:solidFill>
          <a:ln w="12700">
            <a:solidFill>
              <a:srgbClr val="C3C3C3"/>
            </a:solidFill>
          </a:ln>
        </p:spPr>
        <p:txBody>
          <a:bodyPr wrap="square" lIns="0" tIns="0" rIns="0" bIns="0" rtlCol="0"/>
          <a:lstStyle/>
          <a:p>
            <a:endParaRPr sz="322"/>
          </a:p>
        </p:txBody>
      </p: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43110774-910A-3D70-1554-9C69B156C95F}"/>
              </a:ext>
            </a:extLst>
          </p:cNvPr>
          <p:cNvGrpSpPr/>
          <p:nvPr userDrawn="1"/>
        </p:nvGrpSpPr>
        <p:grpSpPr>
          <a:xfrm>
            <a:off x="755131" y="2017492"/>
            <a:ext cx="5526662" cy="614662"/>
            <a:chOff x="755131" y="1932767"/>
            <a:chExt cx="5526662" cy="614662"/>
          </a:xfrm>
        </p:grpSpPr>
        <p:grpSp>
          <p:nvGrpSpPr>
            <p:cNvPr id="12" name="object 8">
              <a:extLst>
                <a:ext uri="{FF2B5EF4-FFF2-40B4-BE49-F238E27FC236}">
                  <a16:creationId xmlns:a16="http://schemas.microsoft.com/office/drawing/2014/main" id="{B5F835B0-6521-A77D-A931-66D1267F3549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>
              <a:off x="755131" y="2271932"/>
              <a:ext cx="338400" cy="186138"/>
              <a:chOff x="1117600" y="2476500"/>
              <a:chExt cx="339725" cy="229870"/>
            </a:xfrm>
          </p:grpSpPr>
          <p:sp>
            <p:nvSpPr>
              <p:cNvPr id="13" name="object 9">
                <a:extLst>
                  <a:ext uri="{FF2B5EF4-FFF2-40B4-BE49-F238E27FC236}">
                    <a16:creationId xmlns:a16="http://schemas.microsoft.com/office/drawing/2014/main" id="{2EC58554-91CA-631C-0217-732F375A9043}"/>
                  </a:ext>
                </a:extLst>
              </p:cNvPr>
              <p:cNvSpPr/>
              <p:nvPr/>
            </p:nvSpPr>
            <p:spPr>
              <a:xfrm>
                <a:off x="1117600" y="2476499"/>
                <a:ext cx="339725" cy="229870"/>
              </a:xfrm>
              <a:custGeom>
                <a:avLst/>
                <a:gdLst/>
                <a:ahLst/>
                <a:cxnLst/>
                <a:rect l="l" t="t" r="r" b="b"/>
                <a:pathLst>
                  <a:path w="339725" h="229869">
                    <a:moveTo>
                      <a:pt x="339255" y="30213"/>
                    </a:moveTo>
                    <a:lnTo>
                      <a:pt x="336867" y="18465"/>
                    </a:lnTo>
                    <a:lnTo>
                      <a:pt x="332562" y="12077"/>
                    </a:lnTo>
                    <a:lnTo>
                      <a:pt x="330390" y="8864"/>
                    </a:lnTo>
                    <a:lnTo>
                      <a:pt x="327177" y="6705"/>
                    </a:lnTo>
                    <a:lnTo>
                      <a:pt x="327177" y="30213"/>
                    </a:lnTo>
                    <a:lnTo>
                      <a:pt x="327177" y="199186"/>
                    </a:lnTo>
                    <a:lnTo>
                      <a:pt x="325742" y="206248"/>
                    </a:lnTo>
                    <a:lnTo>
                      <a:pt x="321856" y="212013"/>
                    </a:lnTo>
                    <a:lnTo>
                      <a:pt x="316090" y="215900"/>
                    </a:lnTo>
                    <a:lnTo>
                      <a:pt x="309041" y="217322"/>
                    </a:lnTo>
                    <a:lnTo>
                      <a:pt x="30213" y="217322"/>
                    </a:lnTo>
                    <a:lnTo>
                      <a:pt x="23152" y="215900"/>
                    </a:lnTo>
                    <a:lnTo>
                      <a:pt x="17399" y="212013"/>
                    </a:lnTo>
                    <a:lnTo>
                      <a:pt x="13512" y="206248"/>
                    </a:lnTo>
                    <a:lnTo>
                      <a:pt x="12090" y="199186"/>
                    </a:lnTo>
                    <a:lnTo>
                      <a:pt x="12090" y="30213"/>
                    </a:lnTo>
                    <a:lnTo>
                      <a:pt x="13512" y="23164"/>
                    </a:lnTo>
                    <a:lnTo>
                      <a:pt x="15786" y="19799"/>
                    </a:lnTo>
                    <a:lnTo>
                      <a:pt x="150876" y="128066"/>
                    </a:lnTo>
                    <a:lnTo>
                      <a:pt x="156121" y="132308"/>
                    </a:lnTo>
                    <a:lnTo>
                      <a:pt x="162801" y="134670"/>
                    </a:lnTo>
                    <a:lnTo>
                      <a:pt x="176517" y="134670"/>
                    </a:lnTo>
                    <a:lnTo>
                      <a:pt x="183159" y="132346"/>
                    </a:lnTo>
                    <a:lnTo>
                      <a:pt x="188582" y="127990"/>
                    </a:lnTo>
                    <a:lnTo>
                      <a:pt x="193700" y="123913"/>
                    </a:lnTo>
                    <a:lnTo>
                      <a:pt x="182130" y="123913"/>
                    </a:lnTo>
                    <a:lnTo>
                      <a:pt x="174345" y="123913"/>
                    </a:lnTo>
                    <a:lnTo>
                      <a:pt x="164922" y="123901"/>
                    </a:lnTo>
                    <a:lnTo>
                      <a:pt x="158318" y="118541"/>
                    </a:lnTo>
                    <a:lnTo>
                      <a:pt x="26416" y="12852"/>
                    </a:lnTo>
                    <a:lnTo>
                      <a:pt x="30213" y="12077"/>
                    </a:lnTo>
                    <a:lnTo>
                      <a:pt x="309041" y="12077"/>
                    </a:lnTo>
                    <a:lnTo>
                      <a:pt x="313664" y="13030"/>
                    </a:lnTo>
                    <a:lnTo>
                      <a:pt x="180962" y="118605"/>
                    </a:lnTo>
                    <a:lnTo>
                      <a:pt x="174358" y="123901"/>
                    </a:lnTo>
                    <a:lnTo>
                      <a:pt x="193725" y="123901"/>
                    </a:lnTo>
                    <a:lnTo>
                      <a:pt x="323850" y="20370"/>
                    </a:lnTo>
                    <a:lnTo>
                      <a:pt x="325742" y="23164"/>
                    </a:lnTo>
                    <a:lnTo>
                      <a:pt x="327177" y="30213"/>
                    </a:lnTo>
                    <a:lnTo>
                      <a:pt x="327177" y="6705"/>
                    </a:lnTo>
                    <a:lnTo>
                      <a:pt x="320789" y="2387"/>
                    </a:lnTo>
                    <a:lnTo>
                      <a:pt x="309041" y="0"/>
                    </a:lnTo>
                    <a:lnTo>
                      <a:pt x="30213" y="0"/>
                    </a:lnTo>
                    <a:lnTo>
                      <a:pt x="18453" y="2387"/>
                    </a:lnTo>
                    <a:lnTo>
                      <a:pt x="8851" y="8864"/>
                    </a:lnTo>
                    <a:lnTo>
                      <a:pt x="2374" y="18465"/>
                    </a:lnTo>
                    <a:lnTo>
                      <a:pt x="0" y="30213"/>
                    </a:lnTo>
                    <a:lnTo>
                      <a:pt x="0" y="199186"/>
                    </a:lnTo>
                    <a:lnTo>
                      <a:pt x="2374" y="210959"/>
                    </a:lnTo>
                    <a:lnTo>
                      <a:pt x="8851" y="220560"/>
                    </a:lnTo>
                    <a:lnTo>
                      <a:pt x="18453" y="227037"/>
                    </a:lnTo>
                    <a:lnTo>
                      <a:pt x="30213" y="229412"/>
                    </a:lnTo>
                    <a:lnTo>
                      <a:pt x="309041" y="229412"/>
                    </a:lnTo>
                    <a:lnTo>
                      <a:pt x="320789" y="227037"/>
                    </a:lnTo>
                    <a:lnTo>
                      <a:pt x="330390" y="220560"/>
                    </a:lnTo>
                    <a:lnTo>
                      <a:pt x="332562" y="217322"/>
                    </a:lnTo>
                    <a:lnTo>
                      <a:pt x="336867" y="210959"/>
                    </a:lnTo>
                    <a:lnTo>
                      <a:pt x="339255" y="199186"/>
                    </a:lnTo>
                    <a:lnTo>
                      <a:pt x="339255" y="30213"/>
                    </a:lnTo>
                    <a:close/>
                  </a:path>
                </a:pathLst>
              </a:custGeom>
              <a:solidFill>
                <a:srgbClr val="1A1919"/>
              </a:solidFill>
            </p:spPr>
            <p:txBody>
              <a:bodyPr wrap="square" lIns="0" tIns="0" rIns="0" bIns="0" rtlCol="0"/>
              <a:lstStyle/>
              <a:p>
                <a:endParaRPr sz="322"/>
              </a:p>
            </p:txBody>
          </p:sp>
          <p:pic>
            <p:nvPicPr>
              <p:cNvPr id="14" name="object 10">
                <a:extLst>
                  <a:ext uri="{FF2B5EF4-FFF2-40B4-BE49-F238E27FC236}">
                    <a16:creationId xmlns:a16="http://schemas.microsoft.com/office/drawing/2014/main" id="{43553AA2-9C19-BEEA-5830-93DEDE5E1094}"/>
                  </a:ext>
                </a:extLst>
              </p:cNvPr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129221" y="2581977"/>
                <a:ext cx="135978" cy="114541"/>
              </a:xfrm>
              <a:prstGeom prst="rect">
                <a:avLst/>
              </a:prstGeom>
            </p:spPr>
          </p:pic>
          <p:pic>
            <p:nvPicPr>
              <p:cNvPr id="15" name="object 11">
                <a:extLst>
                  <a:ext uri="{FF2B5EF4-FFF2-40B4-BE49-F238E27FC236}">
                    <a16:creationId xmlns:a16="http://schemas.microsoft.com/office/drawing/2014/main" id="{B69504E7-BC52-3AE7-9973-C0B9173A9D9E}"/>
                  </a:ext>
                </a:extLst>
              </p:cNvPr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1309349" y="2582064"/>
                <a:ext cx="135813" cy="114528"/>
              </a:xfrm>
              <a:prstGeom prst="rect">
                <a:avLst/>
              </a:prstGeom>
            </p:spPr>
          </p:pic>
        </p:grpSp>
        <p:sp>
          <p:nvSpPr>
            <p:cNvPr id="28" name="object 5">
              <a:extLst>
                <a:ext uri="{FF2B5EF4-FFF2-40B4-BE49-F238E27FC236}">
                  <a16:creationId xmlns:a16="http://schemas.microsoft.com/office/drawing/2014/main" id="{A3C6D61B-2DA3-F395-8D39-5D72699A6AD2}"/>
                </a:ext>
              </a:extLst>
            </p:cNvPr>
            <p:cNvSpPr txBox="1"/>
            <p:nvPr userDrawn="1"/>
          </p:nvSpPr>
          <p:spPr>
            <a:xfrm>
              <a:off x="1319372" y="1932767"/>
              <a:ext cx="4962421" cy="213007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5163">
                <a:lnSpc>
                  <a:spcPct val="100000"/>
                </a:lnSpc>
                <a:spcBef>
                  <a:spcPts val="41"/>
                </a:spcBef>
              </a:pPr>
              <a:r>
                <a:rPr lang="fr-FR" sz="1301" spc="-8" dirty="0">
                  <a:solidFill>
                    <a:srgbClr val="00008E"/>
                  </a:solidFill>
                  <a:latin typeface="Marianne"/>
                  <a:cs typeface="Marianne"/>
                </a:rPr>
                <a:t>Email</a:t>
              </a:r>
              <a:endParaRPr sz="1301" dirty="0">
                <a:latin typeface="Marianne"/>
                <a:cs typeface="Marianne"/>
              </a:endParaRPr>
            </a:p>
          </p:txBody>
        </p:sp>
        <p:sp>
          <p:nvSpPr>
            <p:cNvPr id="34" name="object 23">
              <a:extLst>
                <a:ext uri="{FF2B5EF4-FFF2-40B4-BE49-F238E27FC236}">
                  <a16:creationId xmlns:a16="http://schemas.microsoft.com/office/drawing/2014/main" id="{03B613C8-D539-F7C1-2B6C-D5C4987AD971}"/>
                </a:ext>
              </a:extLst>
            </p:cNvPr>
            <p:cNvSpPr/>
            <p:nvPr userDrawn="1"/>
          </p:nvSpPr>
          <p:spPr>
            <a:xfrm>
              <a:off x="1269553" y="2179652"/>
              <a:ext cx="5003696" cy="367777"/>
            </a:xfrm>
            <a:custGeom>
              <a:avLst/>
              <a:gdLst/>
              <a:ahLst/>
              <a:cxnLst/>
              <a:rect l="l" t="t" r="r" b="b"/>
              <a:pathLst>
                <a:path w="4406900" h="425450">
                  <a:moveTo>
                    <a:pt x="0" y="0"/>
                  </a:moveTo>
                  <a:lnTo>
                    <a:pt x="4406900" y="0"/>
                  </a:lnTo>
                  <a:lnTo>
                    <a:pt x="4406900" y="425158"/>
                  </a:lnTo>
                  <a:lnTo>
                    <a:pt x="0" y="4251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F9F9"/>
            </a:solidFill>
            <a:ln w="12700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 sz="322"/>
            </a:p>
          </p:txBody>
        </p:sp>
      </p:grpSp>
      <p:grpSp>
        <p:nvGrpSpPr>
          <p:cNvPr id="52" name="Groupe 51">
            <a:extLst>
              <a:ext uri="{FF2B5EF4-FFF2-40B4-BE49-F238E27FC236}">
                <a16:creationId xmlns:a16="http://schemas.microsoft.com/office/drawing/2014/main" id="{A8E7D454-3FBC-3CCA-1972-1FE30E195B89}"/>
              </a:ext>
            </a:extLst>
          </p:cNvPr>
          <p:cNvGrpSpPr/>
          <p:nvPr userDrawn="1"/>
        </p:nvGrpSpPr>
        <p:grpSpPr>
          <a:xfrm>
            <a:off x="746587" y="2889183"/>
            <a:ext cx="5526661" cy="614662"/>
            <a:chOff x="746587" y="2810811"/>
            <a:chExt cx="5526661" cy="614662"/>
          </a:xfrm>
        </p:grpSpPr>
        <p:pic>
          <p:nvPicPr>
            <p:cNvPr id="20" name="object 20">
              <a:extLst>
                <a:ext uri="{FF2B5EF4-FFF2-40B4-BE49-F238E27FC236}">
                  <a16:creationId xmlns:a16="http://schemas.microsoft.com/office/drawing/2014/main" id="{4B4474EC-4A4E-B9A3-91AA-9553B931270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746587" y="3069512"/>
              <a:ext cx="338400" cy="303202"/>
            </a:xfrm>
            <a:prstGeom prst="rect">
              <a:avLst/>
            </a:prstGeom>
          </p:spPr>
        </p:pic>
        <p:sp>
          <p:nvSpPr>
            <p:cNvPr id="29" name="object 5">
              <a:extLst>
                <a:ext uri="{FF2B5EF4-FFF2-40B4-BE49-F238E27FC236}">
                  <a16:creationId xmlns:a16="http://schemas.microsoft.com/office/drawing/2014/main" id="{207CE36B-5570-5D2B-785A-641CFAA3BE6E}"/>
                </a:ext>
              </a:extLst>
            </p:cNvPr>
            <p:cNvSpPr txBox="1"/>
            <p:nvPr userDrawn="1"/>
          </p:nvSpPr>
          <p:spPr>
            <a:xfrm>
              <a:off x="1302284" y="2810811"/>
              <a:ext cx="4962422" cy="213007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5163">
                <a:lnSpc>
                  <a:spcPct val="100000"/>
                </a:lnSpc>
                <a:spcBef>
                  <a:spcPts val="41"/>
                </a:spcBef>
              </a:pPr>
              <a:r>
                <a:rPr lang="fr-FR" sz="1301" spc="-8" dirty="0">
                  <a:solidFill>
                    <a:srgbClr val="00008E"/>
                  </a:solidFill>
                  <a:latin typeface="Marianne"/>
                  <a:cs typeface="Marianne"/>
                </a:rPr>
                <a:t>Structure d’accueil</a:t>
              </a:r>
              <a:endParaRPr sz="1301" dirty="0">
                <a:latin typeface="Marianne"/>
                <a:cs typeface="Marianne"/>
              </a:endParaRPr>
            </a:p>
          </p:txBody>
        </p:sp>
        <p:sp>
          <p:nvSpPr>
            <p:cNvPr id="35" name="object 23">
              <a:extLst>
                <a:ext uri="{FF2B5EF4-FFF2-40B4-BE49-F238E27FC236}">
                  <a16:creationId xmlns:a16="http://schemas.microsoft.com/office/drawing/2014/main" id="{B7B2A13A-6C2A-9EB3-C2E3-CE9BB312CF77}"/>
                </a:ext>
              </a:extLst>
            </p:cNvPr>
            <p:cNvSpPr/>
            <p:nvPr userDrawn="1"/>
          </p:nvSpPr>
          <p:spPr>
            <a:xfrm>
              <a:off x="1261008" y="3057696"/>
              <a:ext cx="5012240" cy="367777"/>
            </a:xfrm>
            <a:custGeom>
              <a:avLst/>
              <a:gdLst/>
              <a:ahLst/>
              <a:cxnLst/>
              <a:rect l="l" t="t" r="r" b="b"/>
              <a:pathLst>
                <a:path w="4406900" h="425450">
                  <a:moveTo>
                    <a:pt x="0" y="0"/>
                  </a:moveTo>
                  <a:lnTo>
                    <a:pt x="4406900" y="0"/>
                  </a:lnTo>
                  <a:lnTo>
                    <a:pt x="4406900" y="425158"/>
                  </a:lnTo>
                  <a:lnTo>
                    <a:pt x="0" y="4251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F9F9"/>
            </a:solidFill>
            <a:ln w="12700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 sz="322"/>
            </a:p>
          </p:txBody>
        </p:sp>
      </p:grpSp>
      <p:grpSp>
        <p:nvGrpSpPr>
          <p:cNvPr id="51" name="Groupe 50">
            <a:extLst>
              <a:ext uri="{FF2B5EF4-FFF2-40B4-BE49-F238E27FC236}">
                <a16:creationId xmlns:a16="http://schemas.microsoft.com/office/drawing/2014/main" id="{2CD351A4-B5A7-9B45-F10C-FB2B3BEF1B4B}"/>
              </a:ext>
            </a:extLst>
          </p:cNvPr>
          <p:cNvGrpSpPr/>
          <p:nvPr userDrawn="1"/>
        </p:nvGrpSpPr>
        <p:grpSpPr>
          <a:xfrm>
            <a:off x="804806" y="3760874"/>
            <a:ext cx="5468443" cy="619976"/>
            <a:chOff x="804806" y="3747351"/>
            <a:chExt cx="5468443" cy="619976"/>
          </a:xfrm>
        </p:grpSpPr>
        <p:grpSp>
          <p:nvGrpSpPr>
            <p:cNvPr id="21" name="object 21">
              <a:extLst>
                <a:ext uri="{FF2B5EF4-FFF2-40B4-BE49-F238E27FC236}">
                  <a16:creationId xmlns:a16="http://schemas.microsoft.com/office/drawing/2014/main" id="{2B55911A-144A-A677-4746-0301DBD42490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>
              <a:off x="804806" y="4030949"/>
              <a:ext cx="234000" cy="280690"/>
              <a:chOff x="1223022" y="4074347"/>
              <a:chExt cx="247015" cy="364490"/>
            </a:xfrm>
          </p:grpSpPr>
          <p:sp>
            <p:nvSpPr>
              <p:cNvPr id="22" name="object 22">
                <a:extLst>
                  <a:ext uri="{FF2B5EF4-FFF2-40B4-BE49-F238E27FC236}">
                    <a16:creationId xmlns:a16="http://schemas.microsoft.com/office/drawing/2014/main" id="{9A83105B-CB37-A114-81D4-5F2EFBE33E27}"/>
                  </a:ext>
                </a:extLst>
              </p:cNvPr>
              <p:cNvSpPr/>
              <p:nvPr/>
            </p:nvSpPr>
            <p:spPr>
              <a:xfrm>
                <a:off x="1223022" y="4074347"/>
                <a:ext cx="247015" cy="364490"/>
              </a:xfrm>
              <a:custGeom>
                <a:avLst/>
                <a:gdLst/>
                <a:ahLst/>
                <a:cxnLst/>
                <a:rect l="l" t="t" r="r" b="b"/>
                <a:pathLst>
                  <a:path w="247015" h="364489">
                    <a:moveTo>
                      <a:pt x="123361" y="0"/>
                    </a:moveTo>
                    <a:lnTo>
                      <a:pt x="80805" y="7238"/>
                    </a:lnTo>
                    <a:lnTo>
                      <a:pt x="32360" y="40102"/>
                    </a:lnTo>
                    <a:lnTo>
                      <a:pt x="3856" y="94794"/>
                    </a:lnTo>
                    <a:lnTo>
                      <a:pt x="0" y="126249"/>
                    </a:lnTo>
                    <a:lnTo>
                      <a:pt x="3870" y="157701"/>
                    </a:lnTo>
                    <a:lnTo>
                      <a:pt x="15467" y="187693"/>
                    </a:lnTo>
                    <a:lnTo>
                      <a:pt x="108329" y="360172"/>
                    </a:lnTo>
                    <a:lnTo>
                      <a:pt x="115530" y="364477"/>
                    </a:lnTo>
                    <a:lnTo>
                      <a:pt x="131202" y="364477"/>
                    </a:lnTo>
                    <a:lnTo>
                      <a:pt x="138403" y="360172"/>
                    </a:lnTo>
                    <a:lnTo>
                      <a:pt x="143251" y="351167"/>
                    </a:lnTo>
                    <a:lnTo>
                      <a:pt x="120407" y="351167"/>
                    </a:lnTo>
                    <a:lnTo>
                      <a:pt x="117651" y="349630"/>
                    </a:lnTo>
                    <a:lnTo>
                      <a:pt x="116102" y="347103"/>
                    </a:lnTo>
                    <a:lnTo>
                      <a:pt x="26930" y="181508"/>
                    </a:lnTo>
                    <a:lnTo>
                      <a:pt x="16505" y="154527"/>
                    </a:lnTo>
                    <a:lnTo>
                      <a:pt x="13028" y="126218"/>
                    </a:lnTo>
                    <a:lnTo>
                      <a:pt x="16507" y="97910"/>
                    </a:lnTo>
                    <a:lnTo>
                      <a:pt x="42040" y="48861"/>
                    </a:lnTo>
                    <a:lnTo>
                      <a:pt x="85234" y="19510"/>
                    </a:lnTo>
                    <a:lnTo>
                      <a:pt x="119277" y="13017"/>
                    </a:lnTo>
                    <a:lnTo>
                      <a:pt x="177249" y="13017"/>
                    </a:lnTo>
                    <a:lnTo>
                      <a:pt x="165920" y="7234"/>
                    </a:lnTo>
                    <a:lnTo>
                      <a:pt x="136714" y="647"/>
                    </a:lnTo>
                    <a:lnTo>
                      <a:pt x="130044" y="161"/>
                    </a:lnTo>
                    <a:lnTo>
                      <a:pt x="123361" y="0"/>
                    </a:lnTo>
                    <a:close/>
                  </a:path>
                  <a:path w="247015" h="364489">
                    <a:moveTo>
                      <a:pt x="177249" y="13017"/>
                    </a:moveTo>
                    <a:lnTo>
                      <a:pt x="127455" y="13017"/>
                    </a:lnTo>
                    <a:lnTo>
                      <a:pt x="131481" y="13220"/>
                    </a:lnTo>
                    <a:lnTo>
                      <a:pt x="135456" y="13614"/>
                    </a:lnTo>
                    <a:lnTo>
                      <a:pt x="184950" y="31503"/>
                    </a:lnTo>
                    <a:lnTo>
                      <a:pt x="219802" y="70929"/>
                    </a:lnTo>
                    <a:lnTo>
                      <a:pt x="233700" y="126249"/>
                    </a:lnTo>
                    <a:lnTo>
                      <a:pt x="230227" y="154527"/>
                    </a:lnTo>
                    <a:lnTo>
                      <a:pt x="219797" y="181521"/>
                    </a:lnTo>
                    <a:lnTo>
                      <a:pt x="130630" y="347103"/>
                    </a:lnTo>
                    <a:lnTo>
                      <a:pt x="129081" y="349630"/>
                    </a:lnTo>
                    <a:lnTo>
                      <a:pt x="126325" y="351167"/>
                    </a:lnTo>
                    <a:lnTo>
                      <a:pt x="143251" y="351167"/>
                    </a:lnTo>
                    <a:lnTo>
                      <a:pt x="231278" y="187693"/>
                    </a:lnTo>
                    <a:lnTo>
                      <a:pt x="242872" y="157696"/>
                    </a:lnTo>
                    <a:lnTo>
                      <a:pt x="246735" y="126218"/>
                    </a:lnTo>
                    <a:lnTo>
                      <a:pt x="242878" y="94792"/>
                    </a:lnTo>
                    <a:lnTo>
                      <a:pt x="231291" y="64795"/>
                    </a:lnTo>
                    <a:lnTo>
                      <a:pt x="214364" y="40091"/>
                    </a:lnTo>
                    <a:lnTo>
                      <a:pt x="192189" y="20643"/>
                    </a:lnTo>
                    <a:lnTo>
                      <a:pt x="177249" y="13017"/>
                    </a:lnTo>
                    <a:close/>
                  </a:path>
                </a:pathLst>
              </a:custGeom>
              <a:solidFill>
                <a:srgbClr val="1A1919"/>
              </a:solidFill>
            </p:spPr>
            <p:txBody>
              <a:bodyPr wrap="square" lIns="0" tIns="0" rIns="0" bIns="0" rtlCol="0"/>
              <a:lstStyle/>
              <a:p>
                <a:endParaRPr sz="322"/>
              </a:p>
            </p:txBody>
          </p:sp>
          <p:pic>
            <p:nvPicPr>
              <p:cNvPr id="23" name="object 23">
                <a:extLst>
                  <a:ext uri="{FF2B5EF4-FFF2-40B4-BE49-F238E27FC236}">
                    <a16:creationId xmlns:a16="http://schemas.microsoft.com/office/drawing/2014/main" id="{F519F59A-B644-3134-E955-E6BDA48CCB81}"/>
                  </a:ext>
                </a:extLst>
              </p:cNvPr>
              <p:cNvPicPr/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1297988" y="4149217"/>
                <a:ext cx="97028" cy="97028"/>
              </a:xfrm>
              <a:prstGeom prst="rect">
                <a:avLst/>
              </a:prstGeom>
            </p:spPr>
          </p:pic>
        </p:grpSp>
        <p:sp>
          <p:nvSpPr>
            <p:cNvPr id="30" name="object 5">
              <a:extLst>
                <a:ext uri="{FF2B5EF4-FFF2-40B4-BE49-F238E27FC236}">
                  <a16:creationId xmlns:a16="http://schemas.microsoft.com/office/drawing/2014/main" id="{864CB11B-7D55-5A9D-8862-9CC05456677B}"/>
                </a:ext>
              </a:extLst>
            </p:cNvPr>
            <p:cNvSpPr txBox="1"/>
            <p:nvPr userDrawn="1"/>
          </p:nvSpPr>
          <p:spPr>
            <a:xfrm>
              <a:off x="1302284" y="3747351"/>
              <a:ext cx="4970965" cy="213007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5163">
                <a:lnSpc>
                  <a:spcPct val="100000"/>
                </a:lnSpc>
                <a:spcBef>
                  <a:spcPts val="41"/>
                </a:spcBef>
              </a:pPr>
              <a:r>
                <a:rPr lang="fr-FR" sz="1301" spc="-8" dirty="0">
                  <a:solidFill>
                    <a:srgbClr val="00008E"/>
                  </a:solidFill>
                  <a:latin typeface="Marianne"/>
                  <a:cs typeface="Marianne"/>
                </a:rPr>
                <a:t>Localisation</a:t>
              </a:r>
              <a:endParaRPr sz="1301" dirty="0">
                <a:latin typeface="Marianne"/>
                <a:cs typeface="Marianne"/>
              </a:endParaRPr>
            </a:p>
          </p:txBody>
        </p:sp>
        <p:sp>
          <p:nvSpPr>
            <p:cNvPr id="36" name="object 23">
              <a:extLst>
                <a:ext uri="{FF2B5EF4-FFF2-40B4-BE49-F238E27FC236}">
                  <a16:creationId xmlns:a16="http://schemas.microsoft.com/office/drawing/2014/main" id="{605E7B45-D036-93F4-4242-9A9D76CF69A7}"/>
                </a:ext>
              </a:extLst>
            </p:cNvPr>
            <p:cNvSpPr/>
            <p:nvPr userDrawn="1"/>
          </p:nvSpPr>
          <p:spPr>
            <a:xfrm>
              <a:off x="1261008" y="3999550"/>
              <a:ext cx="5009343" cy="367777"/>
            </a:xfrm>
            <a:custGeom>
              <a:avLst/>
              <a:gdLst/>
              <a:ahLst/>
              <a:cxnLst/>
              <a:rect l="l" t="t" r="r" b="b"/>
              <a:pathLst>
                <a:path w="4406900" h="425450">
                  <a:moveTo>
                    <a:pt x="0" y="0"/>
                  </a:moveTo>
                  <a:lnTo>
                    <a:pt x="4406900" y="0"/>
                  </a:lnTo>
                  <a:lnTo>
                    <a:pt x="4406900" y="425158"/>
                  </a:lnTo>
                  <a:lnTo>
                    <a:pt x="0" y="4251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F9F9"/>
            </a:solidFill>
            <a:ln w="12700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 sz="322"/>
            </a:p>
          </p:txBody>
        </p:sp>
      </p:grpSp>
      <p:grpSp>
        <p:nvGrpSpPr>
          <p:cNvPr id="50" name="Groupe 49">
            <a:extLst>
              <a:ext uri="{FF2B5EF4-FFF2-40B4-BE49-F238E27FC236}">
                <a16:creationId xmlns:a16="http://schemas.microsoft.com/office/drawing/2014/main" id="{06034081-7FA4-4EE7-F283-3653C91E53F4}"/>
              </a:ext>
            </a:extLst>
          </p:cNvPr>
          <p:cNvGrpSpPr/>
          <p:nvPr userDrawn="1"/>
        </p:nvGrpSpPr>
        <p:grpSpPr>
          <a:xfrm>
            <a:off x="778165" y="4637878"/>
            <a:ext cx="5495083" cy="610597"/>
            <a:chOff x="778165" y="4637878"/>
            <a:chExt cx="5495083" cy="610597"/>
          </a:xfrm>
        </p:grpSpPr>
        <p:sp>
          <p:nvSpPr>
            <p:cNvPr id="24" name="object 24">
              <a:extLst>
                <a:ext uri="{FF2B5EF4-FFF2-40B4-BE49-F238E27FC236}">
                  <a16:creationId xmlns:a16="http://schemas.microsoft.com/office/drawing/2014/main" id="{54BBD4D7-2075-D339-1514-B90D77EC5DE0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778165" y="4924051"/>
              <a:ext cx="273600" cy="273600"/>
            </a:xfrm>
            <a:custGeom>
              <a:avLst/>
              <a:gdLst/>
              <a:ahLst/>
              <a:cxnLst/>
              <a:rect l="l" t="t" r="r" b="b"/>
              <a:pathLst>
                <a:path w="313055" h="313054">
                  <a:moveTo>
                    <a:pt x="163728" y="53352"/>
                  </a:moveTo>
                  <a:lnTo>
                    <a:pt x="149009" y="53352"/>
                  </a:lnTo>
                  <a:lnTo>
                    <a:pt x="149009" y="156375"/>
                  </a:lnTo>
                  <a:lnTo>
                    <a:pt x="111112" y="232168"/>
                  </a:lnTo>
                  <a:lnTo>
                    <a:pt x="124358" y="238785"/>
                  </a:lnTo>
                  <a:lnTo>
                    <a:pt x="162991" y="161518"/>
                  </a:lnTo>
                  <a:lnTo>
                    <a:pt x="163728" y="158216"/>
                  </a:lnTo>
                  <a:lnTo>
                    <a:pt x="163728" y="53352"/>
                  </a:lnTo>
                  <a:close/>
                </a:path>
                <a:path w="313055" h="313054">
                  <a:moveTo>
                    <a:pt x="312750" y="156375"/>
                  </a:moveTo>
                  <a:lnTo>
                    <a:pt x="304749" y="107048"/>
                  </a:lnTo>
                  <a:lnTo>
                    <a:pt x="298030" y="94094"/>
                  </a:lnTo>
                  <a:lnTo>
                    <a:pt x="298030" y="156375"/>
                  </a:lnTo>
                  <a:lnTo>
                    <a:pt x="290779" y="201066"/>
                  </a:lnTo>
                  <a:lnTo>
                    <a:pt x="270624" y="239941"/>
                  </a:lnTo>
                  <a:lnTo>
                    <a:pt x="239928" y="270637"/>
                  </a:lnTo>
                  <a:lnTo>
                    <a:pt x="201053" y="290791"/>
                  </a:lnTo>
                  <a:lnTo>
                    <a:pt x="156375" y="298030"/>
                  </a:lnTo>
                  <a:lnTo>
                    <a:pt x="111683" y="290791"/>
                  </a:lnTo>
                  <a:lnTo>
                    <a:pt x="72809" y="270637"/>
                  </a:lnTo>
                  <a:lnTo>
                    <a:pt x="42113" y="239941"/>
                  </a:lnTo>
                  <a:lnTo>
                    <a:pt x="21958" y="201066"/>
                  </a:lnTo>
                  <a:lnTo>
                    <a:pt x="14719" y="156375"/>
                  </a:lnTo>
                  <a:lnTo>
                    <a:pt x="21958" y="111696"/>
                  </a:lnTo>
                  <a:lnTo>
                    <a:pt x="42113" y="72821"/>
                  </a:lnTo>
                  <a:lnTo>
                    <a:pt x="72809" y="42113"/>
                  </a:lnTo>
                  <a:lnTo>
                    <a:pt x="111683" y="21958"/>
                  </a:lnTo>
                  <a:lnTo>
                    <a:pt x="156375" y="14719"/>
                  </a:lnTo>
                  <a:lnTo>
                    <a:pt x="201053" y="21958"/>
                  </a:lnTo>
                  <a:lnTo>
                    <a:pt x="239928" y="42113"/>
                  </a:lnTo>
                  <a:lnTo>
                    <a:pt x="270624" y="72821"/>
                  </a:lnTo>
                  <a:lnTo>
                    <a:pt x="290779" y="111696"/>
                  </a:lnTo>
                  <a:lnTo>
                    <a:pt x="298030" y="156375"/>
                  </a:lnTo>
                  <a:lnTo>
                    <a:pt x="298030" y="94094"/>
                  </a:lnTo>
                  <a:lnTo>
                    <a:pt x="248602" y="30251"/>
                  </a:lnTo>
                  <a:lnTo>
                    <a:pt x="205689" y="8001"/>
                  </a:lnTo>
                  <a:lnTo>
                    <a:pt x="156375" y="0"/>
                  </a:lnTo>
                  <a:lnTo>
                    <a:pt x="107048" y="8001"/>
                  </a:lnTo>
                  <a:lnTo>
                    <a:pt x="64135" y="30251"/>
                  </a:lnTo>
                  <a:lnTo>
                    <a:pt x="30251" y="64135"/>
                  </a:lnTo>
                  <a:lnTo>
                    <a:pt x="7988" y="107048"/>
                  </a:lnTo>
                  <a:lnTo>
                    <a:pt x="0" y="156375"/>
                  </a:lnTo>
                  <a:lnTo>
                    <a:pt x="7988" y="205701"/>
                  </a:lnTo>
                  <a:lnTo>
                    <a:pt x="30251" y="248615"/>
                  </a:lnTo>
                  <a:lnTo>
                    <a:pt x="64135" y="282498"/>
                  </a:lnTo>
                  <a:lnTo>
                    <a:pt x="107048" y="304749"/>
                  </a:lnTo>
                  <a:lnTo>
                    <a:pt x="156375" y="312750"/>
                  </a:lnTo>
                  <a:lnTo>
                    <a:pt x="205689" y="304749"/>
                  </a:lnTo>
                  <a:lnTo>
                    <a:pt x="218655" y="298030"/>
                  </a:lnTo>
                  <a:lnTo>
                    <a:pt x="248602" y="282498"/>
                  </a:lnTo>
                  <a:lnTo>
                    <a:pt x="282498" y="248615"/>
                  </a:lnTo>
                  <a:lnTo>
                    <a:pt x="304749" y="205701"/>
                  </a:lnTo>
                  <a:lnTo>
                    <a:pt x="312750" y="156375"/>
                  </a:lnTo>
                  <a:close/>
                </a:path>
              </a:pathLst>
            </a:custGeom>
            <a:solidFill>
              <a:srgbClr val="1A1919"/>
            </a:solidFill>
          </p:spPr>
          <p:txBody>
            <a:bodyPr wrap="square" lIns="0" tIns="0" rIns="0" bIns="0" rtlCol="0"/>
            <a:lstStyle/>
            <a:p>
              <a:endParaRPr sz="322" dirty="0"/>
            </a:p>
          </p:txBody>
        </p:sp>
        <p:sp>
          <p:nvSpPr>
            <p:cNvPr id="31" name="object 5">
              <a:extLst>
                <a:ext uri="{FF2B5EF4-FFF2-40B4-BE49-F238E27FC236}">
                  <a16:creationId xmlns:a16="http://schemas.microsoft.com/office/drawing/2014/main" id="{3991C819-1BBD-2A5F-A0AA-ED930A8EF23B}"/>
                </a:ext>
              </a:extLst>
            </p:cNvPr>
            <p:cNvSpPr txBox="1"/>
            <p:nvPr userDrawn="1"/>
          </p:nvSpPr>
          <p:spPr>
            <a:xfrm>
              <a:off x="1293739" y="4637878"/>
              <a:ext cx="4962420" cy="213007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5163">
                <a:lnSpc>
                  <a:spcPct val="100000"/>
                </a:lnSpc>
                <a:spcBef>
                  <a:spcPts val="41"/>
                </a:spcBef>
              </a:pPr>
              <a:r>
                <a:rPr lang="fr-FR" sz="1301" spc="-8" dirty="0">
                  <a:solidFill>
                    <a:srgbClr val="00008E"/>
                  </a:solidFill>
                  <a:latin typeface="Marianne"/>
                  <a:cs typeface="Marianne"/>
                </a:rPr>
                <a:t>Ancienneté</a:t>
              </a:r>
              <a:endParaRPr sz="1301" dirty="0">
                <a:latin typeface="Marianne"/>
                <a:cs typeface="Marianne"/>
              </a:endParaRPr>
            </a:p>
          </p:txBody>
        </p:sp>
        <p:sp>
          <p:nvSpPr>
            <p:cNvPr id="37" name="object 23">
              <a:extLst>
                <a:ext uri="{FF2B5EF4-FFF2-40B4-BE49-F238E27FC236}">
                  <a16:creationId xmlns:a16="http://schemas.microsoft.com/office/drawing/2014/main" id="{BB50A459-E836-8074-8A2F-ED74677F6C5B}"/>
                </a:ext>
              </a:extLst>
            </p:cNvPr>
            <p:cNvSpPr/>
            <p:nvPr userDrawn="1"/>
          </p:nvSpPr>
          <p:spPr>
            <a:xfrm>
              <a:off x="1263905" y="4880698"/>
              <a:ext cx="5009343" cy="367777"/>
            </a:xfrm>
            <a:custGeom>
              <a:avLst/>
              <a:gdLst/>
              <a:ahLst/>
              <a:cxnLst/>
              <a:rect l="l" t="t" r="r" b="b"/>
              <a:pathLst>
                <a:path w="4406900" h="425450">
                  <a:moveTo>
                    <a:pt x="0" y="0"/>
                  </a:moveTo>
                  <a:lnTo>
                    <a:pt x="4406900" y="0"/>
                  </a:lnTo>
                  <a:lnTo>
                    <a:pt x="4406900" y="425158"/>
                  </a:lnTo>
                  <a:lnTo>
                    <a:pt x="0" y="4251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F9F9"/>
            </a:solidFill>
            <a:ln w="12700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 sz="322"/>
            </a:p>
          </p:txBody>
        </p:sp>
      </p:grpSp>
      <p:sp>
        <p:nvSpPr>
          <p:cNvPr id="11" name="object 5">
            <a:extLst>
              <a:ext uri="{FF2B5EF4-FFF2-40B4-BE49-F238E27FC236}">
                <a16:creationId xmlns:a16="http://schemas.microsoft.com/office/drawing/2014/main" id="{3E54DD57-9296-A0CF-25B2-49315FBE6F0A}"/>
              </a:ext>
            </a:extLst>
          </p:cNvPr>
          <p:cNvSpPr txBox="1"/>
          <p:nvPr userDrawn="1"/>
        </p:nvSpPr>
        <p:spPr>
          <a:xfrm>
            <a:off x="1300184" y="5696285"/>
            <a:ext cx="4962420" cy="2130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163">
              <a:lnSpc>
                <a:spcPct val="100000"/>
              </a:lnSpc>
              <a:spcBef>
                <a:spcPts val="41"/>
              </a:spcBef>
            </a:pPr>
            <a:r>
              <a:rPr sz="1301" spc="-8" dirty="0">
                <a:solidFill>
                  <a:srgbClr val="00008E"/>
                </a:solidFill>
                <a:latin typeface="Marianne"/>
                <a:cs typeface="Marianne"/>
              </a:rPr>
              <a:t>L’aspect</a:t>
            </a:r>
            <a:r>
              <a:rPr sz="1301" spc="-10" dirty="0">
                <a:solidFill>
                  <a:srgbClr val="00008E"/>
                </a:solidFill>
                <a:latin typeface="Marianne"/>
                <a:cs typeface="Marianne"/>
              </a:rPr>
              <a:t> </a:t>
            </a:r>
            <a:r>
              <a:rPr sz="1301" dirty="0">
                <a:solidFill>
                  <a:srgbClr val="00008E"/>
                </a:solidFill>
                <a:latin typeface="Marianne"/>
                <a:cs typeface="Marianne"/>
              </a:rPr>
              <a:t>le</a:t>
            </a:r>
            <a:r>
              <a:rPr sz="1301" spc="-10" dirty="0">
                <a:solidFill>
                  <a:srgbClr val="00008E"/>
                </a:solidFill>
                <a:latin typeface="Marianne"/>
                <a:cs typeface="Marianne"/>
              </a:rPr>
              <a:t> </a:t>
            </a:r>
            <a:r>
              <a:rPr sz="1301" dirty="0">
                <a:solidFill>
                  <a:srgbClr val="00008E"/>
                </a:solidFill>
                <a:latin typeface="Marianne"/>
                <a:cs typeface="Marianne"/>
              </a:rPr>
              <a:t>plus</a:t>
            </a:r>
            <a:r>
              <a:rPr sz="1301" spc="-10" dirty="0">
                <a:solidFill>
                  <a:srgbClr val="00008E"/>
                </a:solidFill>
                <a:latin typeface="Marianne"/>
                <a:cs typeface="Marianne"/>
              </a:rPr>
              <a:t> </a:t>
            </a:r>
            <a:r>
              <a:rPr sz="1301" dirty="0">
                <a:solidFill>
                  <a:srgbClr val="00008E"/>
                </a:solidFill>
                <a:latin typeface="Marianne"/>
                <a:cs typeface="Marianne"/>
              </a:rPr>
              <a:t>motivant</a:t>
            </a:r>
            <a:r>
              <a:rPr sz="1301" spc="-10" dirty="0">
                <a:solidFill>
                  <a:srgbClr val="00008E"/>
                </a:solidFill>
                <a:latin typeface="Marianne"/>
                <a:cs typeface="Marianne"/>
              </a:rPr>
              <a:t> </a:t>
            </a:r>
            <a:r>
              <a:rPr sz="1301" dirty="0">
                <a:solidFill>
                  <a:srgbClr val="00008E"/>
                </a:solidFill>
                <a:latin typeface="Marianne"/>
                <a:cs typeface="Marianne"/>
              </a:rPr>
              <a:t>dans</a:t>
            </a:r>
            <a:r>
              <a:rPr sz="1301" spc="-10" dirty="0">
                <a:solidFill>
                  <a:srgbClr val="00008E"/>
                </a:solidFill>
                <a:latin typeface="Marianne"/>
                <a:cs typeface="Marianne"/>
              </a:rPr>
              <a:t> </a:t>
            </a:r>
            <a:r>
              <a:rPr lang="fr-FR" sz="1301" spc="-10" dirty="0">
                <a:solidFill>
                  <a:srgbClr val="00008E"/>
                </a:solidFill>
                <a:latin typeface="Marianne"/>
                <a:cs typeface="Marianne"/>
              </a:rPr>
              <a:t>votre </a:t>
            </a:r>
            <a:r>
              <a:rPr sz="1301" dirty="0" err="1">
                <a:solidFill>
                  <a:srgbClr val="00008E"/>
                </a:solidFill>
                <a:latin typeface="Marianne"/>
                <a:cs typeface="Marianne"/>
              </a:rPr>
              <a:t>activité</a:t>
            </a:r>
            <a:endParaRPr sz="1301" dirty="0">
              <a:latin typeface="Marianne"/>
              <a:cs typeface="Marianne"/>
            </a:endParaRPr>
          </a:p>
        </p:txBody>
      </p:sp>
      <p:sp>
        <p:nvSpPr>
          <p:cNvPr id="25" name="object 27">
            <a:extLst>
              <a:ext uri="{FF2B5EF4-FFF2-40B4-BE49-F238E27FC236}">
                <a16:creationId xmlns:a16="http://schemas.microsoft.com/office/drawing/2014/main" id="{C480AB4D-351C-C76A-872E-425435591B7F}"/>
              </a:ext>
            </a:extLst>
          </p:cNvPr>
          <p:cNvSpPr>
            <a:spLocks noChangeAspect="1"/>
          </p:cNvSpPr>
          <p:nvPr userDrawn="1"/>
        </p:nvSpPr>
        <p:spPr>
          <a:xfrm>
            <a:off x="780720" y="5981453"/>
            <a:ext cx="338400" cy="298879"/>
          </a:xfrm>
          <a:custGeom>
            <a:avLst/>
            <a:gdLst/>
            <a:ahLst/>
            <a:cxnLst/>
            <a:rect l="l" t="t" r="r" b="b"/>
            <a:pathLst>
              <a:path w="370840" h="323850">
                <a:moveTo>
                  <a:pt x="198996" y="308610"/>
                </a:moveTo>
                <a:lnTo>
                  <a:pt x="165976" y="308610"/>
                </a:lnTo>
                <a:lnTo>
                  <a:pt x="191215" y="318770"/>
                </a:lnTo>
                <a:lnTo>
                  <a:pt x="217906" y="323850"/>
                </a:lnTo>
                <a:lnTo>
                  <a:pt x="240549" y="323850"/>
                </a:lnTo>
                <a:lnTo>
                  <a:pt x="253644" y="322579"/>
                </a:lnTo>
                <a:lnTo>
                  <a:pt x="291960" y="322579"/>
                </a:lnTo>
                <a:lnTo>
                  <a:pt x="304149" y="318770"/>
                </a:lnTo>
                <a:lnTo>
                  <a:pt x="315811" y="312420"/>
                </a:lnTo>
                <a:lnTo>
                  <a:pt x="262473" y="312420"/>
                </a:lnTo>
                <a:lnTo>
                  <a:pt x="260057" y="311150"/>
                </a:lnTo>
                <a:lnTo>
                  <a:pt x="222956" y="311150"/>
                </a:lnTo>
                <a:lnTo>
                  <a:pt x="198996" y="308610"/>
                </a:lnTo>
                <a:close/>
              </a:path>
              <a:path w="370840" h="323850">
                <a:moveTo>
                  <a:pt x="289077" y="322579"/>
                </a:moveTo>
                <a:lnTo>
                  <a:pt x="253644" y="322579"/>
                </a:lnTo>
                <a:lnTo>
                  <a:pt x="258495" y="323850"/>
                </a:lnTo>
                <a:lnTo>
                  <a:pt x="283605" y="323850"/>
                </a:lnTo>
                <a:lnTo>
                  <a:pt x="289077" y="322579"/>
                </a:lnTo>
                <a:close/>
              </a:path>
              <a:path w="370840" h="323850">
                <a:moveTo>
                  <a:pt x="100698" y="146050"/>
                </a:moveTo>
                <a:lnTo>
                  <a:pt x="2679" y="146050"/>
                </a:lnTo>
                <a:lnTo>
                  <a:pt x="0" y="148589"/>
                </a:lnTo>
                <a:lnTo>
                  <a:pt x="0" y="320039"/>
                </a:lnTo>
                <a:lnTo>
                  <a:pt x="2679" y="322579"/>
                </a:lnTo>
                <a:lnTo>
                  <a:pt x="100698" y="322579"/>
                </a:lnTo>
                <a:lnTo>
                  <a:pt x="103378" y="320039"/>
                </a:lnTo>
                <a:lnTo>
                  <a:pt x="103378" y="311150"/>
                </a:lnTo>
                <a:lnTo>
                  <a:pt x="11963" y="311150"/>
                </a:lnTo>
                <a:lnTo>
                  <a:pt x="11963" y="157479"/>
                </a:lnTo>
                <a:lnTo>
                  <a:pt x="103378" y="157479"/>
                </a:lnTo>
                <a:lnTo>
                  <a:pt x="103378" y="148589"/>
                </a:lnTo>
                <a:lnTo>
                  <a:pt x="100698" y="146050"/>
                </a:lnTo>
                <a:close/>
              </a:path>
              <a:path w="370840" h="323850">
                <a:moveTo>
                  <a:pt x="333066" y="283210"/>
                </a:moveTo>
                <a:lnTo>
                  <a:pt x="316421" y="283210"/>
                </a:lnTo>
                <a:lnTo>
                  <a:pt x="318922" y="284479"/>
                </a:lnTo>
                <a:lnTo>
                  <a:pt x="321056" y="285750"/>
                </a:lnTo>
                <a:lnTo>
                  <a:pt x="322567" y="288289"/>
                </a:lnTo>
                <a:lnTo>
                  <a:pt x="322719" y="288289"/>
                </a:lnTo>
                <a:lnTo>
                  <a:pt x="322719" y="289560"/>
                </a:lnTo>
                <a:lnTo>
                  <a:pt x="322567" y="289560"/>
                </a:lnTo>
                <a:lnTo>
                  <a:pt x="317935" y="295910"/>
                </a:lnTo>
                <a:lnTo>
                  <a:pt x="309811" y="302260"/>
                </a:lnTo>
                <a:lnTo>
                  <a:pt x="300223" y="307339"/>
                </a:lnTo>
                <a:lnTo>
                  <a:pt x="291198" y="311150"/>
                </a:lnTo>
                <a:lnTo>
                  <a:pt x="282435" y="311150"/>
                </a:lnTo>
                <a:lnTo>
                  <a:pt x="275803" y="312420"/>
                </a:lnTo>
                <a:lnTo>
                  <a:pt x="316534" y="312420"/>
                </a:lnTo>
                <a:lnTo>
                  <a:pt x="326986" y="303529"/>
                </a:lnTo>
                <a:lnTo>
                  <a:pt x="333375" y="294639"/>
                </a:lnTo>
                <a:lnTo>
                  <a:pt x="334759" y="290829"/>
                </a:lnTo>
                <a:lnTo>
                  <a:pt x="334759" y="287020"/>
                </a:lnTo>
                <a:lnTo>
                  <a:pt x="333066" y="283210"/>
                </a:lnTo>
                <a:close/>
              </a:path>
              <a:path w="370840" h="323850">
                <a:moveTo>
                  <a:pt x="103378" y="157479"/>
                </a:moveTo>
                <a:lnTo>
                  <a:pt x="91427" y="157479"/>
                </a:lnTo>
                <a:lnTo>
                  <a:pt x="91427" y="311150"/>
                </a:lnTo>
                <a:lnTo>
                  <a:pt x="103378" y="311150"/>
                </a:lnTo>
                <a:lnTo>
                  <a:pt x="103378" y="308610"/>
                </a:lnTo>
                <a:lnTo>
                  <a:pt x="198996" y="308610"/>
                </a:lnTo>
                <a:lnTo>
                  <a:pt x="196235" y="307339"/>
                </a:lnTo>
                <a:lnTo>
                  <a:pt x="171437" y="297179"/>
                </a:lnTo>
                <a:lnTo>
                  <a:pt x="170434" y="297179"/>
                </a:lnTo>
                <a:lnTo>
                  <a:pt x="169256" y="295910"/>
                </a:lnTo>
                <a:lnTo>
                  <a:pt x="103378" y="295910"/>
                </a:lnTo>
                <a:lnTo>
                  <a:pt x="103378" y="176529"/>
                </a:lnTo>
                <a:lnTo>
                  <a:pt x="111988" y="176529"/>
                </a:lnTo>
                <a:lnTo>
                  <a:pt x="127903" y="175260"/>
                </a:lnTo>
                <a:lnTo>
                  <a:pt x="142562" y="168910"/>
                </a:lnTo>
                <a:lnTo>
                  <a:pt x="148546" y="165100"/>
                </a:lnTo>
                <a:lnTo>
                  <a:pt x="103378" y="165100"/>
                </a:lnTo>
                <a:lnTo>
                  <a:pt x="103378" y="157479"/>
                </a:lnTo>
                <a:close/>
              </a:path>
              <a:path w="370840" h="323850">
                <a:moveTo>
                  <a:pt x="361113" y="231139"/>
                </a:moveTo>
                <a:lnTo>
                  <a:pt x="302412" y="231139"/>
                </a:lnTo>
                <a:lnTo>
                  <a:pt x="299732" y="233679"/>
                </a:lnTo>
                <a:lnTo>
                  <a:pt x="299732" y="240029"/>
                </a:lnTo>
                <a:lnTo>
                  <a:pt x="302412" y="242570"/>
                </a:lnTo>
                <a:lnTo>
                  <a:pt x="305714" y="242570"/>
                </a:lnTo>
                <a:lnTo>
                  <a:pt x="318760" y="243839"/>
                </a:lnTo>
                <a:lnTo>
                  <a:pt x="345427" y="243839"/>
                </a:lnTo>
                <a:lnTo>
                  <a:pt x="348589" y="246379"/>
                </a:lnTo>
                <a:lnTo>
                  <a:pt x="349859" y="250189"/>
                </a:lnTo>
                <a:lnTo>
                  <a:pt x="348703" y="255270"/>
                </a:lnTo>
                <a:lnTo>
                  <a:pt x="345210" y="260350"/>
                </a:lnTo>
                <a:lnTo>
                  <a:pt x="338926" y="265429"/>
                </a:lnTo>
                <a:lnTo>
                  <a:pt x="329721" y="269239"/>
                </a:lnTo>
                <a:lnTo>
                  <a:pt x="317461" y="271779"/>
                </a:lnTo>
                <a:lnTo>
                  <a:pt x="300926" y="271779"/>
                </a:lnTo>
                <a:lnTo>
                  <a:pt x="292709" y="273050"/>
                </a:lnTo>
                <a:lnTo>
                  <a:pt x="289598" y="273050"/>
                </a:lnTo>
                <a:lnTo>
                  <a:pt x="287413" y="275589"/>
                </a:lnTo>
                <a:lnTo>
                  <a:pt x="288036" y="281939"/>
                </a:lnTo>
                <a:lnTo>
                  <a:pt x="290779" y="284479"/>
                </a:lnTo>
                <a:lnTo>
                  <a:pt x="316421" y="283210"/>
                </a:lnTo>
                <a:lnTo>
                  <a:pt x="332968" y="283210"/>
                </a:lnTo>
                <a:lnTo>
                  <a:pt x="332450" y="281939"/>
                </a:lnTo>
                <a:lnTo>
                  <a:pt x="331965" y="281939"/>
                </a:lnTo>
                <a:lnTo>
                  <a:pt x="340744" y="278129"/>
                </a:lnTo>
                <a:lnTo>
                  <a:pt x="348476" y="273050"/>
                </a:lnTo>
                <a:lnTo>
                  <a:pt x="350617" y="271779"/>
                </a:lnTo>
                <a:lnTo>
                  <a:pt x="354859" y="266700"/>
                </a:lnTo>
                <a:lnTo>
                  <a:pt x="359587" y="259079"/>
                </a:lnTo>
                <a:lnTo>
                  <a:pt x="362267" y="251460"/>
                </a:lnTo>
                <a:lnTo>
                  <a:pt x="360691" y="243839"/>
                </a:lnTo>
                <a:lnTo>
                  <a:pt x="360616" y="242570"/>
                </a:lnTo>
                <a:lnTo>
                  <a:pt x="355269" y="237489"/>
                </a:lnTo>
                <a:lnTo>
                  <a:pt x="361113" y="231139"/>
                </a:lnTo>
                <a:close/>
              </a:path>
              <a:path w="370840" h="323850">
                <a:moveTo>
                  <a:pt x="353614" y="147320"/>
                </a:moveTo>
                <a:lnTo>
                  <a:pt x="312302" y="147320"/>
                </a:lnTo>
                <a:lnTo>
                  <a:pt x="331914" y="149860"/>
                </a:lnTo>
                <a:lnTo>
                  <a:pt x="345262" y="156210"/>
                </a:lnTo>
                <a:lnTo>
                  <a:pt x="356349" y="166370"/>
                </a:lnTo>
                <a:lnTo>
                  <a:pt x="354787" y="168910"/>
                </a:lnTo>
                <a:lnTo>
                  <a:pt x="349211" y="179070"/>
                </a:lnTo>
                <a:lnTo>
                  <a:pt x="344627" y="180339"/>
                </a:lnTo>
                <a:lnTo>
                  <a:pt x="329882" y="181610"/>
                </a:lnTo>
                <a:lnTo>
                  <a:pt x="318268" y="181610"/>
                </a:lnTo>
                <a:lnTo>
                  <a:pt x="303110" y="182879"/>
                </a:lnTo>
                <a:lnTo>
                  <a:pt x="299808" y="182879"/>
                </a:lnTo>
                <a:lnTo>
                  <a:pt x="297192" y="185420"/>
                </a:lnTo>
                <a:lnTo>
                  <a:pt x="297319" y="191770"/>
                </a:lnTo>
                <a:lnTo>
                  <a:pt x="300050" y="194310"/>
                </a:lnTo>
                <a:lnTo>
                  <a:pt x="347586" y="194310"/>
                </a:lnTo>
                <a:lnTo>
                  <a:pt x="353339" y="198120"/>
                </a:lnTo>
                <a:lnTo>
                  <a:pt x="357200" y="204470"/>
                </a:lnTo>
                <a:lnTo>
                  <a:pt x="358355" y="212089"/>
                </a:lnTo>
                <a:lnTo>
                  <a:pt x="356806" y="218439"/>
                </a:lnTo>
                <a:lnTo>
                  <a:pt x="352107" y="223520"/>
                </a:lnTo>
                <a:lnTo>
                  <a:pt x="346407" y="228600"/>
                </a:lnTo>
                <a:lnTo>
                  <a:pt x="341858" y="231139"/>
                </a:lnTo>
                <a:lnTo>
                  <a:pt x="361255" y="231139"/>
                </a:lnTo>
                <a:lnTo>
                  <a:pt x="366126" y="224789"/>
                </a:lnTo>
                <a:lnTo>
                  <a:pt x="369480" y="218439"/>
                </a:lnTo>
                <a:lnTo>
                  <a:pt x="370344" y="210820"/>
                </a:lnTo>
                <a:lnTo>
                  <a:pt x="368828" y="203200"/>
                </a:lnTo>
                <a:lnTo>
                  <a:pt x="366091" y="196850"/>
                </a:lnTo>
                <a:lnTo>
                  <a:pt x="363726" y="194310"/>
                </a:lnTo>
                <a:lnTo>
                  <a:pt x="362224" y="191770"/>
                </a:lnTo>
                <a:lnTo>
                  <a:pt x="357314" y="186689"/>
                </a:lnTo>
                <a:lnTo>
                  <a:pt x="359257" y="185420"/>
                </a:lnTo>
                <a:lnTo>
                  <a:pt x="360857" y="182879"/>
                </a:lnTo>
                <a:lnTo>
                  <a:pt x="362064" y="180339"/>
                </a:lnTo>
                <a:lnTo>
                  <a:pt x="365285" y="172720"/>
                </a:lnTo>
                <a:lnTo>
                  <a:pt x="365975" y="166370"/>
                </a:lnTo>
                <a:lnTo>
                  <a:pt x="362589" y="157479"/>
                </a:lnTo>
                <a:lnTo>
                  <a:pt x="353614" y="147320"/>
                </a:lnTo>
                <a:close/>
              </a:path>
              <a:path w="370840" h="323850">
                <a:moveTo>
                  <a:pt x="277253" y="0"/>
                </a:moveTo>
                <a:lnTo>
                  <a:pt x="263437" y="3810"/>
                </a:lnTo>
                <a:lnTo>
                  <a:pt x="251699" y="16510"/>
                </a:lnTo>
                <a:lnTo>
                  <a:pt x="243540" y="30479"/>
                </a:lnTo>
                <a:lnTo>
                  <a:pt x="240461" y="36829"/>
                </a:lnTo>
                <a:lnTo>
                  <a:pt x="236039" y="43179"/>
                </a:lnTo>
                <a:lnTo>
                  <a:pt x="226313" y="54610"/>
                </a:lnTo>
                <a:lnTo>
                  <a:pt x="212283" y="69850"/>
                </a:lnTo>
                <a:lnTo>
                  <a:pt x="194944" y="88900"/>
                </a:lnTo>
                <a:lnTo>
                  <a:pt x="184189" y="101600"/>
                </a:lnTo>
                <a:lnTo>
                  <a:pt x="173951" y="114300"/>
                </a:lnTo>
                <a:lnTo>
                  <a:pt x="164257" y="127000"/>
                </a:lnTo>
                <a:lnTo>
                  <a:pt x="155117" y="140970"/>
                </a:lnTo>
                <a:lnTo>
                  <a:pt x="146880" y="151129"/>
                </a:lnTo>
                <a:lnTo>
                  <a:pt x="136537" y="158750"/>
                </a:lnTo>
                <a:lnTo>
                  <a:pt x="124642" y="162560"/>
                </a:lnTo>
                <a:lnTo>
                  <a:pt x="111747" y="165100"/>
                </a:lnTo>
                <a:lnTo>
                  <a:pt x="148546" y="165100"/>
                </a:lnTo>
                <a:lnTo>
                  <a:pt x="155285" y="160020"/>
                </a:lnTo>
                <a:lnTo>
                  <a:pt x="165451" y="147320"/>
                </a:lnTo>
                <a:lnTo>
                  <a:pt x="174176" y="134620"/>
                </a:lnTo>
                <a:lnTo>
                  <a:pt x="183489" y="121920"/>
                </a:lnTo>
                <a:lnTo>
                  <a:pt x="193317" y="109220"/>
                </a:lnTo>
                <a:lnTo>
                  <a:pt x="203644" y="96520"/>
                </a:lnTo>
                <a:lnTo>
                  <a:pt x="223635" y="74929"/>
                </a:lnTo>
                <a:lnTo>
                  <a:pt x="238307" y="59689"/>
                </a:lnTo>
                <a:lnTo>
                  <a:pt x="247605" y="48260"/>
                </a:lnTo>
                <a:lnTo>
                  <a:pt x="251472" y="41910"/>
                </a:lnTo>
                <a:lnTo>
                  <a:pt x="256189" y="31750"/>
                </a:lnTo>
                <a:lnTo>
                  <a:pt x="262728" y="21589"/>
                </a:lnTo>
                <a:lnTo>
                  <a:pt x="269328" y="13970"/>
                </a:lnTo>
                <a:lnTo>
                  <a:pt x="274231" y="11429"/>
                </a:lnTo>
                <a:lnTo>
                  <a:pt x="288618" y="11429"/>
                </a:lnTo>
                <a:lnTo>
                  <a:pt x="287045" y="6350"/>
                </a:lnTo>
                <a:lnTo>
                  <a:pt x="282778" y="1270"/>
                </a:lnTo>
                <a:lnTo>
                  <a:pt x="277253" y="0"/>
                </a:lnTo>
                <a:close/>
              </a:path>
              <a:path w="370840" h="323850">
                <a:moveTo>
                  <a:pt x="288618" y="11429"/>
                </a:moveTo>
                <a:lnTo>
                  <a:pt x="274510" y="11429"/>
                </a:lnTo>
                <a:lnTo>
                  <a:pt x="275945" y="12700"/>
                </a:lnTo>
                <a:lnTo>
                  <a:pt x="277456" y="16510"/>
                </a:lnTo>
                <a:lnTo>
                  <a:pt x="279946" y="25400"/>
                </a:lnTo>
                <a:lnTo>
                  <a:pt x="280675" y="35560"/>
                </a:lnTo>
                <a:lnTo>
                  <a:pt x="280597" y="36829"/>
                </a:lnTo>
                <a:lnTo>
                  <a:pt x="279701" y="45720"/>
                </a:lnTo>
                <a:lnTo>
                  <a:pt x="277012" y="53339"/>
                </a:lnTo>
                <a:lnTo>
                  <a:pt x="258741" y="85089"/>
                </a:lnTo>
                <a:lnTo>
                  <a:pt x="251186" y="97789"/>
                </a:lnTo>
                <a:lnTo>
                  <a:pt x="247937" y="104139"/>
                </a:lnTo>
                <a:lnTo>
                  <a:pt x="260702" y="140970"/>
                </a:lnTo>
                <a:lnTo>
                  <a:pt x="271665" y="147320"/>
                </a:lnTo>
                <a:lnTo>
                  <a:pt x="353580" y="147320"/>
                </a:lnTo>
                <a:lnTo>
                  <a:pt x="340509" y="139700"/>
                </a:lnTo>
                <a:lnTo>
                  <a:pt x="321978" y="137160"/>
                </a:lnTo>
                <a:lnTo>
                  <a:pt x="301737" y="135889"/>
                </a:lnTo>
                <a:lnTo>
                  <a:pt x="271945" y="135889"/>
                </a:lnTo>
                <a:lnTo>
                  <a:pt x="268187" y="132079"/>
                </a:lnTo>
                <a:lnTo>
                  <a:pt x="264290" y="123189"/>
                </a:lnTo>
                <a:lnTo>
                  <a:pt x="261083" y="115570"/>
                </a:lnTo>
                <a:lnTo>
                  <a:pt x="259397" y="107950"/>
                </a:lnTo>
                <a:lnTo>
                  <a:pt x="262958" y="101600"/>
                </a:lnTo>
                <a:lnTo>
                  <a:pt x="269246" y="90170"/>
                </a:lnTo>
                <a:lnTo>
                  <a:pt x="276438" y="78739"/>
                </a:lnTo>
                <a:lnTo>
                  <a:pt x="282714" y="67310"/>
                </a:lnTo>
                <a:lnTo>
                  <a:pt x="287464" y="59689"/>
                </a:lnTo>
                <a:lnTo>
                  <a:pt x="291530" y="49529"/>
                </a:lnTo>
                <a:lnTo>
                  <a:pt x="292852" y="35560"/>
                </a:lnTo>
                <a:lnTo>
                  <a:pt x="291779" y="22860"/>
                </a:lnTo>
                <a:lnTo>
                  <a:pt x="288618" y="11429"/>
                </a:lnTo>
                <a:close/>
              </a:path>
            </a:pathLst>
          </a:custGeom>
          <a:solidFill>
            <a:srgbClr val="1A1919"/>
          </a:solidFill>
        </p:spPr>
        <p:txBody>
          <a:bodyPr wrap="square" lIns="0" tIns="0" rIns="0" bIns="0" rtlCol="0"/>
          <a:lstStyle/>
          <a:p>
            <a:endParaRPr sz="322"/>
          </a:p>
        </p:txBody>
      </p:sp>
      <p:sp>
        <p:nvSpPr>
          <p:cNvPr id="38" name="object 23">
            <a:extLst>
              <a:ext uri="{FF2B5EF4-FFF2-40B4-BE49-F238E27FC236}">
                <a16:creationId xmlns:a16="http://schemas.microsoft.com/office/drawing/2014/main" id="{0DFCA2DE-297C-3239-200D-61DBDA03AD1A}"/>
              </a:ext>
            </a:extLst>
          </p:cNvPr>
          <p:cNvSpPr/>
          <p:nvPr userDrawn="1"/>
        </p:nvSpPr>
        <p:spPr>
          <a:xfrm>
            <a:off x="1272451" y="5985278"/>
            <a:ext cx="5017886" cy="2944815"/>
          </a:xfrm>
          <a:custGeom>
            <a:avLst/>
            <a:gdLst/>
            <a:ahLst/>
            <a:cxnLst/>
            <a:rect l="l" t="t" r="r" b="b"/>
            <a:pathLst>
              <a:path w="4406900" h="425450">
                <a:moveTo>
                  <a:pt x="0" y="0"/>
                </a:moveTo>
                <a:lnTo>
                  <a:pt x="4406900" y="0"/>
                </a:lnTo>
                <a:lnTo>
                  <a:pt x="4406900" y="425158"/>
                </a:lnTo>
                <a:lnTo>
                  <a:pt x="0" y="425158"/>
                </a:lnTo>
                <a:lnTo>
                  <a:pt x="0" y="0"/>
                </a:lnTo>
                <a:close/>
              </a:path>
            </a:pathLst>
          </a:custGeom>
          <a:solidFill>
            <a:srgbClr val="F8F9F9"/>
          </a:solidFill>
          <a:ln w="12700">
            <a:solidFill>
              <a:srgbClr val="C3C3C3"/>
            </a:solidFill>
          </a:ln>
        </p:spPr>
        <p:txBody>
          <a:bodyPr wrap="square" lIns="0" tIns="0" rIns="0" bIns="0" rtlCol="0"/>
          <a:lstStyle/>
          <a:p>
            <a:endParaRPr sz="322"/>
          </a:p>
        </p:txBody>
      </p:sp>
      <p:sp>
        <p:nvSpPr>
          <p:cNvPr id="55" name="Espace réservé du texte 84">
            <a:extLst>
              <a:ext uri="{FF2B5EF4-FFF2-40B4-BE49-F238E27FC236}">
                <a16:creationId xmlns:a16="http://schemas.microsoft.com/office/drawing/2014/main" id="{90AE9A1D-34BF-8EA2-CD8B-5A1ADE1D6A7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15477" y="1439923"/>
            <a:ext cx="4940682" cy="272162"/>
          </a:xfrm>
        </p:spPr>
        <p:txBody>
          <a:bodyPr anchor="ctr">
            <a:noAutofit/>
          </a:bodyPr>
          <a:lstStyle>
            <a:lvl1pPr algn="l">
              <a:defRPr sz="1400"/>
            </a:lvl1pPr>
          </a:lstStyle>
          <a:p>
            <a:pPr lvl="0"/>
            <a:r>
              <a:rPr lang="fr-FR" dirty="0"/>
              <a:t>Prénom</a:t>
            </a:r>
          </a:p>
        </p:txBody>
      </p:sp>
      <p:sp>
        <p:nvSpPr>
          <p:cNvPr id="56" name="Espace réservé du texte 84">
            <a:extLst>
              <a:ext uri="{FF2B5EF4-FFF2-40B4-BE49-F238E27FC236}">
                <a16:creationId xmlns:a16="http://schemas.microsoft.com/office/drawing/2014/main" id="{85C7890C-1616-7FD1-2FDF-888B0637928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11053" y="2308951"/>
            <a:ext cx="4940682" cy="272162"/>
          </a:xfrm>
        </p:spPr>
        <p:txBody>
          <a:bodyPr anchor="ctr">
            <a:noAutofit/>
          </a:bodyPr>
          <a:lstStyle>
            <a:lvl1pPr algn="l">
              <a:defRPr sz="1400"/>
            </a:lvl1pPr>
          </a:lstStyle>
          <a:p>
            <a:pPr lvl="0"/>
            <a:r>
              <a:rPr lang="fr-FR" dirty="0"/>
              <a:t>Email</a:t>
            </a:r>
          </a:p>
        </p:txBody>
      </p:sp>
      <p:sp>
        <p:nvSpPr>
          <p:cNvPr id="57" name="Espace réservé du texte 84">
            <a:extLst>
              <a:ext uri="{FF2B5EF4-FFF2-40B4-BE49-F238E27FC236}">
                <a16:creationId xmlns:a16="http://schemas.microsoft.com/office/drawing/2014/main" id="{8CAE8A53-F775-F500-5BB9-5351F07F3DE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311613" y="3191151"/>
            <a:ext cx="4940682" cy="272162"/>
          </a:xfrm>
        </p:spPr>
        <p:txBody>
          <a:bodyPr anchor="ctr">
            <a:noAutofit/>
          </a:bodyPr>
          <a:lstStyle>
            <a:lvl1pPr algn="l">
              <a:defRPr sz="1400"/>
            </a:lvl1pPr>
          </a:lstStyle>
          <a:p>
            <a:pPr lvl="0"/>
            <a:r>
              <a:rPr lang="fr-FR" dirty="0"/>
              <a:t>Structure d’accueil</a:t>
            </a:r>
          </a:p>
        </p:txBody>
      </p:sp>
      <p:sp>
        <p:nvSpPr>
          <p:cNvPr id="58" name="Espace réservé du texte 84">
            <a:extLst>
              <a:ext uri="{FF2B5EF4-FFF2-40B4-BE49-F238E27FC236}">
                <a16:creationId xmlns:a16="http://schemas.microsoft.com/office/drawing/2014/main" id="{7B21C977-91FF-55CF-10D7-04CABEED8C5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07189" y="4060179"/>
            <a:ext cx="4940682" cy="272162"/>
          </a:xfrm>
        </p:spPr>
        <p:txBody>
          <a:bodyPr anchor="ctr">
            <a:noAutofit/>
          </a:bodyPr>
          <a:lstStyle>
            <a:lvl1pPr algn="l">
              <a:defRPr sz="1400"/>
            </a:lvl1pPr>
          </a:lstStyle>
          <a:p>
            <a:pPr lvl="0"/>
            <a:r>
              <a:rPr lang="fr-FR" dirty="0"/>
              <a:t>Localisation</a:t>
            </a:r>
          </a:p>
        </p:txBody>
      </p:sp>
      <p:sp>
        <p:nvSpPr>
          <p:cNvPr id="59" name="Espace réservé du texte 84">
            <a:extLst>
              <a:ext uri="{FF2B5EF4-FFF2-40B4-BE49-F238E27FC236}">
                <a16:creationId xmlns:a16="http://schemas.microsoft.com/office/drawing/2014/main" id="{7242AC56-E875-04C2-313A-9B280CB2FF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307189" y="4928700"/>
            <a:ext cx="4940682" cy="272162"/>
          </a:xfrm>
        </p:spPr>
        <p:txBody>
          <a:bodyPr anchor="ctr">
            <a:noAutofit/>
          </a:bodyPr>
          <a:lstStyle>
            <a:lvl1pPr algn="l">
              <a:defRPr sz="1400"/>
            </a:lvl1pPr>
          </a:lstStyle>
          <a:p>
            <a:pPr lvl="0"/>
            <a:r>
              <a:rPr lang="fr-FR" dirty="0"/>
              <a:t>Ancienneté</a:t>
            </a:r>
          </a:p>
        </p:txBody>
      </p:sp>
      <p:sp>
        <p:nvSpPr>
          <p:cNvPr id="60" name="Espace réservé du texte 84">
            <a:extLst>
              <a:ext uri="{FF2B5EF4-FFF2-40B4-BE49-F238E27FC236}">
                <a16:creationId xmlns:a16="http://schemas.microsoft.com/office/drawing/2014/main" id="{DBF28550-AAC8-CBC9-CBDE-1D951885F55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11053" y="6058086"/>
            <a:ext cx="4940682" cy="2847672"/>
          </a:xfrm>
        </p:spPr>
        <p:txBody>
          <a:bodyPr anchor="t" anchorCtr="0">
            <a:noAutofit/>
          </a:bodyPr>
          <a:lstStyle>
            <a:lvl1pPr algn="l">
              <a:defRPr sz="1400"/>
            </a:lvl1pPr>
          </a:lstStyle>
          <a:p>
            <a:pPr lvl="0"/>
            <a:r>
              <a:rPr lang="fr-FR" dirty="0"/>
              <a:t>Aspect</a:t>
            </a:r>
          </a:p>
        </p:txBody>
      </p:sp>
      <p:sp>
        <p:nvSpPr>
          <p:cNvPr id="40" name="Espace réservé du texte 4">
            <a:extLst>
              <a:ext uri="{FF2B5EF4-FFF2-40B4-BE49-F238E27FC236}">
                <a16:creationId xmlns:a16="http://schemas.microsoft.com/office/drawing/2014/main" id="{0DCBDA67-11D5-3ABC-2323-EF99238BD1F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308168" y="744352"/>
            <a:ext cx="3537964" cy="231775"/>
          </a:xfrm>
        </p:spPr>
        <p:txBody>
          <a:bodyPr anchor="ctr">
            <a:noAutofit/>
          </a:bodyPr>
          <a:lstStyle>
            <a:lvl1pPr algn="r">
              <a:defRPr sz="1000"/>
            </a:lvl1pPr>
          </a:lstStyle>
          <a:p>
            <a:pPr lvl="0"/>
            <a:r>
              <a:rPr lang="fr-FR" dirty="0"/>
              <a:t>Nom de l’évènement</a:t>
            </a:r>
          </a:p>
        </p:txBody>
      </p:sp>
      <p:sp>
        <p:nvSpPr>
          <p:cNvPr id="41" name="Espace réservé du texte 4">
            <a:extLst>
              <a:ext uri="{FF2B5EF4-FFF2-40B4-BE49-F238E27FC236}">
                <a16:creationId xmlns:a16="http://schemas.microsoft.com/office/drawing/2014/main" id="{E5BF333E-8C22-39F7-8A69-A55C62D1815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46133" y="744352"/>
            <a:ext cx="1011870" cy="231775"/>
          </a:xfrm>
        </p:spPr>
        <p:txBody>
          <a:bodyPr anchor="ctr">
            <a:noAutofit/>
          </a:bodyPr>
          <a:lstStyle>
            <a:lvl1pPr algn="l">
              <a:defRPr sz="1000"/>
            </a:lvl1pPr>
          </a:lstStyle>
          <a:p>
            <a:pPr lvl="0"/>
            <a:r>
              <a:rPr lang="fr-FR" dirty="0"/>
              <a:t>JJ/MM/AAAA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7DEB34AA-D3D5-5487-64E1-FB9E2DABFABD}"/>
              </a:ext>
            </a:extLst>
          </p:cNvPr>
          <p:cNvSpPr txBox="1"/>
          <p:nvPr userDrawn="1"/>
        </p:nvSpPr>
        <p:spPr>
          <a:xfrm>
            <a:off x="5757067" y="733298"/>
            <a:ext cx="178129" cy="24621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arianne Light" panose="02000000000000000000" pitchFamily="2" charset="0"/>
                <a:ea typeface="+mj-ea"/>
                <a:cs typeface="+mj-cs"/>
                <a:sym typeface="Helvetica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203634001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image" Target="../media/image1.png"/><Relationship Id="rId4" Type="http://schemas.openxmlformats.org/officeDocument/2006/relationships/hyperlink" Target="http://www.conseiller-numerique.gouv.fr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3">
            <a:extLst>
              <a:ext uri="{FF2B5EF4-FFF2-40B4-BE49-F238E27FC236}">
                <a16:creationId xmlns:a16="http://schemas.microsoft.com/office/drawing/2014/main" id="{C99CFD69-0F3C-5150-F144-06029CF8FFBD}"/>
              </a:ext>
            </a:extLst>
          </p:cNvPr>
          <p:cNvSpPr/>
          <p:nvPr userDrawn="1"/>
        </p:nvSpPr>
        <p:spPr>
          <a:xfrm>
            <a:off x="1914859" y="-12876"/>
            <a:ext cx="4945851" cy="761237"/>
          </a:xfrm>
          <a:custGeom>
            <a:avLst/>
            <a:gdLst/>
            <a:ahLst/>
            <a:cxnLst/>
            <a:rect l="l" t="t" r="r" b="b"/>
            <a:pathLst>
              <a:path w="7620000" h="533400">
                <a:moveTo>
                  <a:pt x="7620000" y="0"/>
                </a:moveTo>
                <a:lnTo>
                  <a:pt x="0" y="0"/>
                </a:lnTo>
                <a:lnTo>
                  <a:pt x="444500" y="533400"/>
                </a:lnTo>
                <a:lnTo>
                  <a:pt x="7620000" y="533400"/>
                </a:lnTo>
                <a:lnTo>
                  <a:pt x="7620000" y="0"/>
                </a:lnTo>
                <a:close/>
              </a:path>
            </a:pathLst>
          </a:custGeom>
          <a:solidFill>
            <a:srgbClr val="3A5299"/>
          </a:solidFill>
        </p:spPr>
        <p:txBody>
          <a:bodyPr wrap="square" lIns="0" tIns="0" rIns="0" bIns="0" rtlCol="0"/>
          <a:lstStyle/>
          <a:p>
            <a:endParaRPr sz="1300"/>
          </a:p>
        </p:txBody>
      </p:sp>
      <p:sp>
        <p:nvSpPr>
          <p:cNvPr id="3" name="Espace réservé du titre 2">
            <a:extLst>
              <a:ext uri="{FF2B5EF4-FFF2-40B4-BE49-F238E27FC236}">
                <a16:creationId xmlns:a16="http://schemas.microsoft.com/office/drawing/2014/main" id="{0917BD33-4726-16D3-F9AD-2B93FACAC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287" y="1140979"/>
            <a:ext cx="5915427" cy="761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5A66083C-E8CC-8609-0759-DE54081B00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288" y="2617107"/>
            <a:ext cx="5915427" cy="62852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3" name="object 2">
            <a:extLst>
              <a:ext uri="{FF2B5EF4-FFF2-40B4-BE49-F238E27FC236}">
                <a16:creationId xmlns:a16="http://schemas.microsoft.com/office/drawing/2014/main" id="{C3C1468E-BF82-0E58-CA36-87B2E7FF5D6B}"/>
              </a:ext>
            </a:extLst>
          </p:cNvPr>
          <p:cNvSpPr txBox="1"/>
          <p:nvPr userDrawn="1"/>
        </p:nvSpPr>
        <p:spPr>
          <a:xfrm>
            <a:off x="196377" y="9217142"/>
            <a:ext cx="2348417" cy="556132"/>
          </a:xfrm>
          <a:prstGeom prst="rect">
            <a:avLst/>
          </a:prstGeom>
        </p:spPr>
        <p:txBody>
          <a:bodyPr vert="horz" wrap="square" lIns="0" tIns="5162" rIns="0" bIns="0" rtlCol="0">
            <a:spAutoFit/>
          </a:bodyPr>
          <a:lstStyle/>
          <a:p>
            <a:pPr marL="5163" marR="2065">
              <a:lnSpc>
                <a:spcPct val="156200"/>
              </a:lnSpc>
              <a:spcBef>
                <a:spcPts val="41"/>
              </a:spcBef>
            </a:pPr>
            <a:r>
              <a:rPr sz="800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Opération</a:t>
            </a:r>
            <a:r>
              <a:rPr sz="800" spc="-2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 </a:t>
            </a:r>
            <a:r>
              <a:rPr sz="800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soutenue par l'État</a:t>
            </a:r>
            <a:r>
              <a:rPr sz="800" spc="-2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 </a:t>
            </a:r>
            <a:r>
              <a:rPr sz="800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dans le cadre du dispositif</a:t>
            </a:r>
            <a:r>
              <a:rPr sz="800" spc="-2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 </a:t>
            </a:r>
            <a:r>
              <a:rPr sz="800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Conseiller numérique France </a:t>
            </a:r>
            <a:r>
              <a:rPr sz="800" spc="-4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Services </a:t>
            </a:r>
            <a:br>
              <a:rPr lang="fr-FR" sz="800" spc="-4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</a:br>
            <a:r>
              <a:rPr sz="800" spc="-4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  <a:hlinkClick r:id="rId4"/>
              </a:rPr>
              <a:t>www.conseiller-numerique.gouv.fr</a:t>
            </a:r>
            <a:endParaRPr sz="800" dirty="0">
              <a:latin typeface="Marianne Light" panose="02000000000000000000" pitchFamily="2" charset="0"/>
              <a:cs typeface="Arial"/>
            </a:endParaRPr>
          </a:p>
        </p:txBody>
      </p:sp>
      <p:pic>
        <p:nvPicPr>
          <p:cNvPr id="14" name="object 6">
            <a:extLst>
              <a:ext uri="{FF2B5EF4-FFF2-40B4-BE49-F238E27FC236}">
                <a16:creationId xmlns:a16="http://schemas.microsoft.com/office/drawing/2014/main" id="{05D53DF5-7FF0-432E-431E-AC8BEBB05AAB}"/>
              </a:ext>
            </a:extLst>
          </p:cNvPr>
          <p:cNvPicPr/>
          <p:nvPr userDrawn="1"/>
        </p:nvPicPr>
        <p:blipFill>
          <a:blip r:embed="rId5" cstate="print"/>
          <a:stretch>
            <a:fillRect/>
          </a:stretch>
        </p:blipFill>
        <p:spPr>
          <a:xfrm>
            <a:off x="196377" y="159496"/>
            <a:ext cx="1147934" cy="485458"/>
          </a:xfrm>
          <a:prstGeom prst="rect">
            <a:avLst/>
          </a:prstGeom>
        </p:spPr>
      </p:pic>
      <p:pic>
        <p:nvPicPr>
          <p:cNvPr id="15" name="object 5">
            <a:extLst>
              <a:ext uri="{FF2B5EF4-FFF2-40B4-BE49-F238E27FC236}">
                <a16:creationId xmlns:a16="http://schemas.microsoft.com/office/drawing/2014/main" id="{9B59A483-09A6-1C3F-CF49-73F9016EF304}"/>
              </a:ext>
            </a:extLst>
          </p:cNvPr>
          <p:cNvPicPr/>
          <p:nvPr userDrawn="1"/>
        </p:nvPicPr>
        <p:blipFill>
          <a:blip r:embed="rId6" cstate="print"/>
          <a:stretch>
            <a:fillRect/>
          </a:stretch>
        </p:blipFill>
        <p:spPr>
          <a:xfrm>
            <a:off x="2942551" y="9217142"/>
            <a:ext cx="3719072" cy="54817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</p:sldLayoutIdLst>
  <p:transition spd="med"/>
  <p:txStyles>
    <p:titleStyle>
      <a:lvl1pPr marL="0" marR="0" indent="0" algn="ctr" defTabSz="132124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1" i="0" u="none" strike="noStrike" cap="none" spc="0" baseline="0">
          <a:solidFill>
            <a:srgbClr val="000091"/>
          </a:solidFill>
          <a:uFillTx/>
          <a:latin typeface="Marianne" panose="02000000000000000000" pitchFamily="2" charset="0"/>
          <a:ea typeface="+mn-ea"/>
          <a:cs typeface="+mn-cs"/>
          <a:sym typeface="Calibri"/>
        </a:defRPr>
      </a:lvl1pPr>
      <a:lvl2pPr marL="0" marR="0" indent="0" algn="ctr" defTabSz="132124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95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132124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95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132124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95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132124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95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132124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95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132124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95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132124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95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132124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95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0" marR="0" indent="0" algn="l" defTabSz="1321249" rtl="0" latinLnBrk="0">
        <a:lnSpc>
          <a:spcPct val="90000"/>
        </a:lnSpc>
        <a:spcBef>
          <a:spcPts val="1446"/>
        </a:spcBef>
        <a:spcAft>
          <a:spcPts val="0"/>
        </a:spcAft>
        <a:buClrTx/>
        <a:buSzTx/>
        <a:buFontTx/>
        <a:buNone/>
        <a:tabLst/>
        <a:defRPr sz="1734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1pPr>
      <a:lvl2pPr marL="0" marR="0" indent="0" algn="l" defTabSz="1321249" rtl="0" latinLnBrk="0">
        <a:lnSpc>
          <a:spcPct val="90000"/>
        </a:lnSpc>
        <a:spcBef>
          <a:spcPts val="1446"/>
        </a:spcBef>
        <a:spcAft>
          <a:spcPts val="0"/>
        </a:spcAft>
        <a:buClrTx/>
        <a:buSzTx/>
        <a:buFontTx/>
        <a:buNone/>
        <a:tabLst/>
        <a:defRPr sz="1734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2pPr>
      <a:lvl3pPr marL="0" marR="0" indent="0" algn="l" defTabSz="1321249" rtl="0" latinLnBrk="0">
        <a:lnSpc>
          <a:spcPct val="90000"/>
        </a:lnSpc>
        <a:spcBef>
          <a:spcPts val="1446"/>
        </a:spcBef>
        <a:spcAft>
          <a:spcPts val="0"/>
        </a:spcAft>
        <a:buClrTx/>
        <a:buSzTx/>
        <a:buFontTx/>
        <a:buNone/>
        <a:tabLst/>
        <a:defRPr sz="1734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3pPr>
      <a:lvl4pPr marL="0" marR="0" indent="0" algn="l" defTabSz="1321249" rtl="0" latinLnBrk="0">
        <a:lnSpc>
          <a:spcPct val="90000"/>
        </a:lnSpc>
        <a:spcBef>
          <a:spcPts val="1446"/>
        </a:spcBef>
        <a:spcAft>
          <a:spcPts val="0"/>
        </a:spcAft>
        <a:buClrTx/>
        <a:buSzTx/>
        <a:buFontTx/>
        <a:buNone/>
        <a:tabLst/>
        <a:defRPr sz="1734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4pPr>
      <a:lvl5pPr marL="0" marR="0" indent="0" algn="l" defTabSz="1321249" rtl="0" latinLnBrk="0">
        <a:lnSpc>
          <a:spcPct val="90000"/>
        </a:lnSpc>
        <a:spcBef>
          <a:spcPts val="1446"/>
        </a:spcBef>
        <a:spcAft>
          <a:spcPts val="0"/>
        </a:spcAft>
        <a:buClrTx/>
        <a:buSzTx/>
        <a:buFontTx/>
        <a:buNone/>
        <a:tabLst/>
        <a:defRPr sz="1734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5pPr>
      <a:lvl6pPr marL="0" marR="0" indent="0" algn="ctr" defTabSz="1321249" rtl="0" latinLnBrk="0">
        <a:lnSpc>
          <a:spcPct val="90000"/>
        </a:lnSpc>
        <a:spcBef>
          <a:spcPts val="1446"/>
        </a:spcBef>
        <a:spcAft>
          <a:spcPts val="0"/>
        </a:spcAft>
        <a:buClrTx/>
        <a:buSzTx/>
        <a:buFontTx/>
        <a:buNone/>
        <a:tabLst/>
        <a:defRPr sz="3466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1321249" rtl="0" latinLnBrk="0">
        <a:lnSpc>
          <a:spcPct val="90000"/>
        </a:lnSpc>
        <a:spcBef>
          <a:spcPts val="1446"/>
        </a:spcBef>
        <a:spcAft>
          <a:spcPts val="0"/>
        </a:spcAft>
        <a:buClrTx/>
        <a:buSzTx/>
        <a:buFontTx/>
        <a:buNone/>
        <a:tabLst/>
        <a:defRPr sz="3466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1321249" rtl="0" latinLnBrk="0">
        <a:lnSpc>
          <a:spcPct val="90000"/>
        </a:lnSpc>
        <a:spcBef>
          <a:spcPts val="1446"/>
        </a:spcBef>
        <a:spcAft>
          <a:spcPts val="0"/>
        </a:spcAft>
        <a:buClrTx/>
        <a:buSzTx/>
        <a:buFontTx/>
        <a:buNone/>
        <a:tabLst/>
        <a:defRPr sz="3466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1321249" rtl="0" latinLnBrk="0">
        <a:lnSpc>
          <a:spcPct val="90000"/>
        </a:lnSpc>
        <a:spcBef>
          <a:spcPts val="1446"/>
        </a:spcBef>
        <a:spcAft>
          <a:spcPts val="0"/>
        </a:spcAft>
        <a:buClrTx/>
        <a:buSzTx/>
        <a:buFontTx/>
        <a:buNone/>
        <a:tabLst/>
        <a:defRPr sz="3466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3303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34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3303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34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3303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34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3303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34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3303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34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3303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34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3303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34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3303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34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3303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34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529360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752FB045-A5C5-EBD1-5B31-C1E68ED353D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277DC86-38A6-ADFE-ED9A-71E7A6B0D6F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796DAF2-1F16-E1CE-2811-32FDE44D30B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776A925-733C-50F9-B2DD-EF1A7766B56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83C411EC-38F6-5242-858C-E2C894439B7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C2D7659B-E510-D90D-CF32-B4FBD869E84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803031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{7EA811DC-C738-0E47-BA44-12DA3CC4E9F7}tf16401369</Template>
  <TotalTime>964</TotalTime>
  <Words>0</Words>
  <Application>Microsoft Macintosh PowerPoint</Application>
  <PresentationFormat>Format A4 (210 x 297 mm)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Calibri</vt:lpstr>
      <vt:lpstr>Calibri Light</vt:lpstr>
      <vt:lpstr>Helvetica</vt:lpstr>
      <vt:lpstr>Marianne</vt:lpstr>
      <vt:lpstr>Marianne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cp:lastModifiedBy>LAURENT BIDOIA</cp:lastModifiedBy>
  <cp:revision>109</cp:revision>
  <dcterms:modified xsi:type="dcterms:W3CDTF">2022-06-15T06:54:44Z</dcterms:modified>
</cp:coreProperties>
</file>