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sldIdLst>
    <p:sldId id="256" r:id="rId5"/>
    <p:sldId id="257" r:id="rId6"/>
    <p:sldId id="275" r:id="rId7"/>
    <p:sldId id="270" r:id="rId8"/>
    <p:sldId id="267" r:id="rId9"/>
    <p:sldId id="268" r:id="rId10"/>
    <p:sldId id="269" r:id="rId11"/>
    <p:sldId id="271" r:id="rId12"/>
    <p:sldId id="273" r:id="rId13"/>
    <p:sldId id="274" r:id="rId14"/>
    <p:sldId id="276" r:id="rId15"/>
    <p:sldId id="266" r:id="rId16"/>
    <p:sldId id="278" r:id="rId17"/>
    <p:sldId id="272" r:id="rId18"/>
    <p:sldId id="277"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4F40F96-8DE6-406C-A821-D35D8EE6409F}">
          <p14:sldIdLst>
            <p14:sldId id="256"/>
            <p14:sldId id="257"/>
            <p14:sldId id="275"/>
            <p14:sldId id="270"/>
            <p14:sldId id="267"/>
            <p14:sldId id="268"/>
            <p14:sldId id="269"/>
            <p14:sldId id="271"/>
            <p14:sldId id="273"/>
            <p14:sldId id="274"/>
            <p14:sldId id="276"/>
            <p14:sldId id="266"/>
            <p14:sldId id="278"/>
            <p14:sldId id="272"/>
            <p14:sldId id="277"/>
            <p14:sldId id="279"/>
            <p14:sldId id="280"/>
            <p14:sldId id="281"/>
            <p14:sldId id="282"/>
            <p14:sldId id="283"/>
            <p14:sldId id="284"/>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NET Laura" initials="JL" lastIdx="1" clrIdx="0">
    <p:extLst>
      <p:ext uri="{19B8F6BF-5375-455C-9EA6-DF929625EA0E}">
        <p15:presenceInfo xmlns:p15="http://schemas.microsoft.com/office/powerpoint/2012/main" userId="S::ljarnet@pva.bzh::3b40aa68-9914-495b-87db-6bb1d3ed7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4903" autoAdjust="0"/>
  </p:normalViewPr>
  <p:slideViewPr>
    <p:cSldViewPr snapToGrid="0">
      <p:cViewPr varScale="1">
        <p:scale>
          <a:sx n="67" d="100"/>
          <a:sy n="67" d="100"/>
        </p:scale>
        <p:origin x="13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Jarnet" userId="bddba49dd8a00bd3" providerId="LiveId" clId="{F290DC30-E0E3-4123-8BAA-37AE64370A74}"/>
    <pc:docChg chg="custSel delSld modSld modSection">
      <pc:chgData name="Laura Jarnet" userId="bddba49dd8a00bd3" providerId="LiveId" clId="{F290DC30-E0E3-4123-8BAA-37AE64370A74}" dt="2021-09-09T08:00:42.660" v="126" actId="47"/>
      <pc:docMkLst>
        <pc:docMk/>
      </pc:docMkLst>
      <pc:sldChg chg="modSp mod">
        <pc:chgData name="Laura Jarnet" userId="bddba49dd8a00bd3" providerId="LiveId" clId="{F290DC30-E0E3-4123-8BAA-37AE64370A74}" dt="2021-09-09T07:59:27.437" v="18" actId="20577"/>
        <pc:sldMkLst>
          <pc:docMk/>
          <pc:sldMk cId="3732953879" sldId="256"/>
        </pc:sldMkLst>
        <pc:spChg chg="mod">
          <ac:chgData name="Laura Jarnet" userId="bddba49dd8a00bd3" providerId="LiveId" clId="{F290DC30-E0E3-4123-8BAA-37AE64370A74}" dt="2021-09-09T07:59:27.437" v="18" actId="20577"/>
          <ac:spMkLst>
            <pc:docMk/>
            <pc:sldMk cId="3732953879" sldId="256"/>
            <ac:spMk id="2" creationId="{61CBE98C-1985-4081-B515-59A8EE0AC018}"/>
          </ac:spMkLst>
        </pc:spChg>
      </pc:sldChg>
      <pc:sldChg chg="modSp mod">
        <pc:chgData name="Laura Jarnet" userId="bddba49dd8a00bd3" providerId="LiveId" clId="{F290DC30-E0E3-4123-8BAA-37AE64370A74}" dt="2021-09-09T07:59:57.053" v="90" actId="20577"/>
        <pc:sldMkLst>
          <pc:docMk/>
          <pc:sldMk cId="1863337192" sldId="257"/>
        </pc:sldMkLst>
        <pc:spChg chg="mod">
          <ac:chgData name="Laura Jarnet" userId="bddba49dd8a00bd3" providerId="LiveId" clId="{F290DC30-E0E3-4123-8BAA-37AE64370A74}" dt="2021-09-09T07:59:57.053" v="90" actId="20577"/>
          <ac:spMkLst>
            <pc:docMk/>
            <pc:sldMk cId="1863337192" sldId="257"/>
            <ac:spMk id="3" creationId="{D2D9AE15-643D-44C1-B8B5-055DB99900F9}"/>
          </ac:spMkLst>
        </pc:spChg>
      </pc:sldChg>
      <pc:sldChg chg="del">
        <pc:chgData name="Laura Jarnet" userId="bddba49dd8a00bd3" providerId="LiveId" clId="{F290DC30-E0E3-4123-8BAA-37AE64370A74}" dt="2021-09-09T08:00:41.579" v="121" actId="47"/>
        <pc:sldMkLst>
          <pc:docMk/>
          <pc:sldMk cId="2801372752" sldId="258"/>
        </pc:sldMkLst>
      </pc:sldChg>
      <pc:sldChg chg="del">
        <pc:chgData name="Laura Jarnet" userId="bddba49dd8a00bd3" providerId="LiveId" clId="{F290DC30-E0E3-4123-8BAA-37AE64370A74}" dt="2021-09-09T08:00:41.982" v="122" actId="47"/>
        <pc:sldMkLst>
          <pc:docMk/>
          <pc:sldMk cId="3692450472" sldId="259"/>
        </pc:sldMkLst>
      </pc:sldChg>
      <pc:sldChg chg="del">
        <pc:chgData name="Laura Jarnet" userId="bddba49dd8a00bd3" providerId="LiveId" clId="{F290DC30-E0E3-4123-8BAA-37AE64370A74}" dt="2021-09-09T08:00:42.660" v="126" actId="47"/>
        <pc:sldMkLst>
          <pc:docMk/>
          <pc:sldMk cId="3802358483" sldId="265"/>
        </pc:sldMkLst>
      </pc:sldChg>
      <pc:sldChg chg="modSp mod">
        <pc:chgData name="Laura Jarnet" userId="bddba49dd8a00bd3" providerId="LiveId" clId="{F290DC30-E0E3-4123-8BAA-37AE64370A74}" dt="2021-09-09T08:00:34.978" v="120" actId="6549"/>
        <pc:sldMkLst>
          <pc:docMk/>
          <pc:sldMk cId="2099127315" sldId="266"/>
        </pc:sldMkLst>
        <pc:spChg chg="mod">
          <ac:chgData name="Laura Jarnet" userId="bddba49dd8a00bd3" providerId="LiveId" clId="{F290DC30-E0E3-4123-8BAA-37AE64370A74}" dt="2021-09-09T08:00:34.978" v="120" actId="6549"/>
          <ac:spMkLst>
            <pc:docMk/>
            <pc:sldMk cId="2099127315" sldId="266"/>
            <ac:spMk id="3" creationId="{D2D9AE15-643D-44C1-B8B5-055DB99900F9}"/>
          </ac:spMkLst>
        </pc:spChg>
      </pc:sldChg>
      <pc:sldChg chg="del">
        <pc:chgData name="Laura Jarnet" userId="bddba49dd8a00bd3" providerId="LiveId" clId="{F290DC30-E0E3-4123-8BAA-37AE64370A74}" dt="2021-09-09T08:00:42.363" v="124" actId="47"/>
        <pc:sldMkLst>
          <pc:docMk/>
          <pc:sldMk cId="3119722807" sldId="267"/>
        </pc:sldMkLst>
      </pc:sldChg>
      <pc:sldChg chg="del">
        <pc:chgData name="Laura Jarnet" userId="bddba49dd8a00bd3" providerId="LiveId" clId="{F290DC30-E0E3-4123-8BAA-37AE64370A74}" dt="2021-09-09T08:00:42.205" v="123" actId="47"/>
        <pc:sldMkLst>
          <pc:docMk/>
          <pc:sldMk cId="503385685" sldId="268"/>
        </pc:sldMkLst>
      </pc:sldChg>
      <pc:sldChg chg="del">
        <pc:chgData name="Laura Jarnet" userId="bddba49dd8a00bd3" providerId="LiveId" clId="{F290DC30-E0E3-4123-8BAA-37AE64370A74}" dt="2021-09-09T08:00:42.520" v="125" actId="47"/>
        <pc:sldMkLst>
          <pc:docMk/>
          <pc:sldMk cId="92114376" sldId="269"/>
        </pc:sldMkLst>
      </pc:sldChg>
    </pc:docChg>
  </pc:docChgLst>
  <pc:docChgLst>
    <pc:chgData name="JARNET Laura" userId="3b40aa68-9914-495b-87db-6bb1d3ed7756" providerId="ADAL" clId="{6CC6BCF4-29EE-4849-BB8C-3E2B8027364F}"/>
    <pc:docChg chg="undo custSel addSld modSld modSection">
      <pc:chgData name="JARNET Laura" userId="3b40aa68-9914-495b-87db-6bb1d3ed7756" providerId="ADAL" clId="{6CC6BCF4-29EE-4849-BB8C-3E2B8027364F}" dt="2021-08-11T14:06:02.936" v="684"/>
      <pc:docMkLst>
        <pc:docMk/>
      </pc:docMkLst>
      <pc:sldChg chg="modSp mod">
        <pc:chgData name="JARNET Laura" userId="3b40aa68-9914-495b-87db-6bb1d3ed7756" providerId="ADAL" clId="{6CC6BCF4-29EE-4849-BB8C-3E2B8027364F}" dt="2021-08-11T13:40:16.415" v="69" actId="14100"/>
        <pc:sldMkLst>
          <pc:docMk/>
          <pc:sldMk cId="1863337192" sldId="257"/>
        </pc:sldMkLst>
        <pc:spChg chg="mod">
          <ac:chgData name="JARNET Laura" userId="3b40aa68-9914-495b-87db-6bb1d3ed7756" providerId="ADAL" clId="{6CC6BCF4-29EE-4849-BB8C-3E2B8027364F}" dt="2021-08-11T13:40:16.415" v="69" actId="14100"/>
          <ac:spMkLst>
            <pc:docMk/>
            <pc:sldMk cId="1863337192" sldId="257"/>
            <ac:spMk id="3" creationId="{D2D9AE15-643D-44C1-B8B5-055DB99900F9}"/>
          </ac:spMkLst>
        </pc:spChg>
      </pc:sldChg>
      <pc:sldChg chg="addSp delSp modSp mod modAnim">
        <pc:chgData name="JARNET Laura" userId="3b40aa68-9914-495b-87db-6bb1d3ed7756" providerId="ADAL" clId="{6CC6BCF4-29EE-4849-BB8C-3E2B8027364F}" dt="2021-08-11T14:04:33.901" v="671"/>
        <pc:sldMkLst>
          <pc:docMk/>
          <pc:sldMk cId="2801372752" sldId="258"/>
        </pc:sldMkLst>
        <pc:spChg chg="mod">
          <ac:chgData name="JARNET Laura" userId="3b40aa68-9914-495b-87db-6bb1d3ed7756" providerId="ADAL" clId="{6CC6BCF4-29EE-4849-BB8C-3E2B8027364F}" dt="2021-08-11T13:40:32.290" v="72" actId="403"/>
          <ac:spMkLst>
            <pc:docMk/>
            <pc:sldMk cId="2801372752" sldId="258"/>
            <ac:spMk id="3" creationId="{88DEF155-8A31-420C-A1F8-C57764B34CD7}"/>
          </ac:spMkLst>
        </pc:spChg>
        <pc:spChg chg="add del mod">
          <ac:chgData name="JARNET Laura" userId="3b40aa68-9914-495b-87db-6bb1d3ed7756" providerId="ADAL" clId="{6CC6BCF4-29EE-4849-BB8C-3E2B8027364F}" dt="2021-08-11T13:32:26.972" v="42" actId="478"/>
          <ac:spMkLst>
            <pc:docMk/>
            <pc:sldMk cId="2801372752" sldId="258"/>
            <ac:spMk id="22" creationId="{5BBC0775-517E-42E9-A9C9-CB73C68B534C}"/>
          </ac:spMkLst>
        </pc:spChg>
        <pc:picChg chg="add mod">
          <ac:chgData name="JARNET Laura" userId="3b40aa68-9914-495b-87db-6bb1d3ed7756" providerId="ADAL" clId="{6CC6BCF4-29EE-4849-BB8C-3E2B8027364F}" dt="2021-08-11T13:40:36.775" v="73" actId="1076"/>
          <ac:picMkLst>
            <pc:docMk/>
            <pc:sldMk cId="2801372752" sldId="258"/>
            <ac:picMk id="7" creationId="{B84CF73E-E4FA-4A65-B088-75C7AA3D2EE9}"/>
          </ac:picMkLst>
        </pc:picChg>
        <pc:picChg chg="add mod">
          <ac:chgData name="JARNET Laura" userId="3b40aa68-9914-495b-87db-6bb1d3ed7756" providerId="ADAL" clId="{6CC6BCF4-29EE-4849-BB8C-3E2B8027364F}" dt="2021-08-11T13:40:44.452" v="75" actId="1076"/>
          <ac:picMkLst>
            <pc:docMk/>
            <pc:sldMk cId="2801372752" sldId="258"/>
            <ac:picMk id="9" creationId="{C2A62E78-4DBA-49DD-8760-B99D5FC253E7}"/>
          </ac:picMkLst>
        </pc:picChg>
        <pc:picChg chg="add del mod">
          <ac:chgData name="JARNET Laura" userId="3b40aa68-9914-495b-87db-6bb1d3ed7756" providerId="ADAL" clId="{6CC6BCF4-29EE-4849-BB8C-3E2B8027364F}" dt="2021-08-11T13:28:06.993" v="26" actId="478"/>
          <ac:picMkLst>
            <pc:docMk/>
            <pc:sldMk cId="2801372752" sldId="258"/>
            <ac:picMk id="15" creationId="{2E8212F6-8690-4BAD-978B-85A351A5CE6D}"/>
          </ac:picMkLst>
        </pc:picChg>
        <pc:picChg chg="add del mod">
          <ac:chgData name="JARNET Laura" userId="3b40aa68-9914-495b-87db-6bb1d3ed7756" providerId="ADAL" clId="{6CC6BCF4-29EE-4849-BB8C-3E2B8027364F}" dt="2021-08-11T13:40:40.872" v="74" actId="1076"/>
          <ac:picMkLst>
            <pc:docMk/>
            <pc:sldMk cId="2801372752" sldId="258"/>
            <ac:picMk id="17" creationId="{99AC5FEE-999D-4566-8B39-3D6F81C30766}"/>
          </ac:picMkLst>
        </pc:picChg>
        <pc:picChg chg="add del mod">
          <ac:chgData name="JARNET Laura" userId="3b40aa68-9914-495b-87db-6bb1d3ed7756" providerId="ADAL" clId="{6CC6BCF4-29EE-4849-BB8C-3E2B8027364F}" dt="2021-08-11T13:32:26.972" v="42" actId="478"/>
          <ac:picMkLst>
            <pc:docMk/>
            <pc:sldMk cId="2801372752" sldId="258"/>
            <ac:picMk id="20" creationId="{F710CE3A-FCA7-442B-925B-32F829AD66D5}"/>
          </ac:picMkLst>
        </pc:picChg>
      </pc:sldChg>
      <pc:sldChg chg="addSp modSp modAnim">
        <pc:chgData name="JARNET Laura" userId="3b40aa68-9914-495b-87db-6bb1d3ed7756" providerId="ADAL" clId="{6CC6BCF4-29EE-4849-BB8C-3E2B8027364F}" dt="2021-08-11T13:23:16.448" v="5"/>
        <pc:sldMkLst>
          <pc:docMk/>
          <pc:sldMk cId="3692450472" sldId="259"/>
        </pc:sldMkLst>
        <pc:grpChg chg="add mod">
          <ac:chgData name="JARNET Laura" userId="3b40aa68-9914-495b-87db-6bb1d3ed7756" providerId="ADAL" clId="{6CC6BCF4-29EE-4849-BB8C-3E2B8027364F}" dt="2021-08-11T13:22:06.057" v="0" actId="164"/>
          <ac:grpSpMkLst>
            <pc:docMk/>
            <pc:sldMk cId="3692450472" sldId="259"/>
            <ac:grpSpMk id="21" creationId="{F2AD2BCF-BD61-4639-A9CA-6CC9F6DE6F53}"/>
          </ac:grpSpMkLst>
        </pc:grpChg>
        <pc:picChg chg="mod">
          <ac:chgData name="JARNET Laura" userId="3b40aa68-9914-495b-87db-6bb1d3ed7756" providerId="ADAL" clId="{6CC6BCF4-29EE-4849-BB8C-3E2B8027364F}" dt="2021-08-11T13:22:06.057" v="0" actId="164"/>
          <ac:picMkLst>
            <pc:docMk/>
            <pc:sldMk cId="3692450472" sldId="259"/>
            <ac:picMk id="17" creationId="{114AC969-8E8F-4707-AEA2-AC521E259510}"/>
          </ac:picMkLst>
        </pc:picChg>
        <pc:picChg chg="mod">
          <ac:chgData name="JARNET Laura" userId="3b40aa68-9914-495b-87db-6bb1d3ed7756" providerId="ADAL" clId="{6CC6BCF4-29EE-4849-BB8C-3E2B8027364F}" dt="2021-08-11T13:22:06.057" v="0" actId="164"/>
          <ac:picMkLst>
            <pc:docMk/>
            <pc:sldMk cId="3692450472" sldId="259"/>
            <ac:picMk id="18" creationId="{3EDE1894-A91E-4C0E-AA8B-06F1001698F2}"/>
          </ac:picMkLst>
        </pc:picChg>
        <pc:picChg chg="mod">
          <ac:chgData name="JARNET Laura" userId="3b40aa68-9914-495b-87db-6bb1d3ed7756" providerId="ADAL" clId="{6CC6BCF4-29EE-4849-BB8C-3E2B8027364F}" dt="2021-08-11T13:22:06.057" v="0" actId="164"/>
          <ac:picMkLst>
            <pc:docMk/>
            <pc:sldMk cId="3692450472" sldId="259"/>
            <ac:picMk id="19" creationId="{F529BDAA-C484-4400-9547-631A2D5CFBF0}"/>
          </ac:picMkLst>
        </pc:picChg>
        <pc:picChg chg="mod">
          <ac:chgData name="JARNET Laura" userId="3b40aa68-9914-495b-87db-6bb1d3ed7756" providerId="ADAL" clId="{6CC6BCF4-29EE-4849-BB8C-3E2B8027364F}" dt="2021-08-11T13:22:06.057" v="0" actId="164"/>
          <ac:picMkLst>
            <pc:docMk/>
            <pc:sldMk cId="3692450472" sldId="259"/>
            <ac:picMk id="20" creationId="{50DE745C-6F80-49C6-A638-57D4983D8E96}"/>
          </ac:picMkLst>
        </pc:picChg>
      </pc:sldChg>
      <pc:sldChg chg="addSp delSp modSp new mod modAnim">
        <pc:chgData name="JARNET Laura" userId="3b40aa68-9914-495b-87db-6bb1d3ed7756" providerId="ADAL" clId="{6CC6BCF4-29EE-4849-BB8C-3E2B8027364F}" dt="2021-08-11T14:06:02.936" v="684"/>
        <pc:sldMkLst>
          <pc:docMk/>
          <pc:sldMk cId="3594185563" sldId="260"/>
        </pc:sldMkLst>
        <pc:spChg chg="mod">
          <ac:chgData name="JARNET Laura" userId="3b40aa68-9914-495b-87db-6bb1d3ed7756" providerId="ADAL" clId="{6CC6BCF4-29EE-4849-BB8C-3E2B8027364F}" dt="2021-08-11T13:42:46.459" v="119" actId="20577"/>
          <ac:spMkLst>
            <pc:docMk/>
            <pc:sldMk cId="3594185563" sldId="260"/>
            <ac:spMk id="2" creationId="{B7C76505-98E1-4223-8216-2D91D42F0626}"/>
          </ac:spMkLst>
        </pc:spChg>
        <pc:spChg chg="del">
          <ac:chgData name="JARNET Laura" userId="3b40aa68-9914-495b-87db-6bb1d3ed7756" providerId="ADAL" clId="{6CC6BCF4-29EE-4849-BB8C-3E2B8027364F}" dt="2021-08-11T13:43:17.695" v="120" actId="3680"/>
          <ac:spMkLst>
            <pc:docMk/>
            <pc:sldMk cId="3594185563" sldId="260"/>
            <ac:spMk id="3" creationId="{3E93F73A-0B0E-490A-BC1A-345DF470A4A6}"/>
          </ac:spMkLst>
        </pc:spChg>
        <pc:grpChg chg="add del mod">
          <ac:chgData name="JARNET Laura" userId="3b40aa68-9914-495b-87db-6bb1d3ed7756" providerId="ADAL" clId="{6CC6BCF4-29EE-4849-BB8C-3E2B8027364F}" dt="2021-08-11T13:49:47.479" v="537" actId="165"/>
          <ac:grpSpMkLst>
            <pc:docMk/>
            <pc:sldMk cId="3594185563" sldId="260"/>
            <ac:grpSpMk id="11" creationId="{1D8A1610-57C3-41AA-9268-4254637DA0F2}"/>
          </ac:grpSpMkLst>
        </pc:grpChg>
        <pc:grpChg chg="add mod">
          <ac:chgData name="JARNET Laura" userId="3b40aa68-9914-495b-87db-6bb1d3ed7756" providerId="ADAL" clId="{6CC6BCF4-29EE-4849-BB8C-3E2B8027364F}" dt="2021-08-11T14:05:41.353" v="677" actId="1076"/>
          <ac:grpSpMkLst>
            <pc:docMk/>
            <pc:sldMk cId="3594185563" sldId="260"/>
            <ac:grpSpMk id="16" creationId="{DF717BCD-1EC5-41C9-96E5-99CBDC612BE5}"/>
          </ac:grpSpMkLst>
        </pc:grpChg>
        <pc:graphicFrameChg chg="add mod ord modGraphic">
          <ac:chgData name="JARNET Laura" userId="3b40aa68-9914-495b-87db-6bb1d3ed7756" providerId="ADAL" clId="{6CC6BCF4-29EE-4849-BB8C-3E2B8027364F}" dt="2021-08-11T14:05:35.079" v="676" actId="14100"/>
          <ac:graphicFrameMkLst>
            <pc:docMk/>
            <pc:sldMk cId="3594185563" sldId="260"/>
            <ac:graphicFrameMk id="6" creationId="{DE8033FB-002A-40D2-80F5-6B4FE9430D95}"/>
          </ac:graphicFrameMkLst>
        </pc:graphicFrameChg>
        <pc:picChg chg="add mod">
          <ac:chgData name="JARNET Laura" userId="3b40aa68-9914-495b-87db-6bb1d3ed7756" providerId="ADAL" clId="{6CC6BCF4-29EE-4849-BB8C-3E2B8027364F}" dt="2021-08-11T13:53:05.131" v="637" actId="1076"/>
          <ac:picMkLst>
            <pc:docMk/>
            <pc:sldMk cId="3594185563" sldId="260"/>
            <ac:picMk id="7" creationId="{2618DE46-EEB2-4D3C-BCA1-20086BA39815}"/>
          </ac:picMkLst>
        </pc:picChg>
        <pc:picChg chg="add mod">
          <ac:chgData name="JARNET Laura" userId="3b40aa68-9914-495b-87db-6bb1d3ed7756" providerId="ADAL" clId="{6CC6BCF4-29EE-4849-BB8C-3E2B8027364F}" dt="2021-08-11T14:05:46.887" v="679" actId="1076"/>
          <ac:picMkLst>
            <pc:docMk/>
            <pc:sldMk cId="3594185563" sldId="260"/>
            <ac:picMk id="8" creationId="{5E308EB1-BE8F-42D1-B6B7-D523BDD178C6}"/>
          </ac:picMkLst>
        </pc:picChg>
        <pc:picChg chg="add mod">
          <ac:chgData name="JARNET Laura" userId="3b40aa68-9914-495b-87db-6bb1d3ed7756" providerId="ADAL" clId="{6CC6BCF4-29EE-4849-BB8C-3E2B8027364F}" dt="2021-08-11T14:05:50.628" v="680" actId="1076"/>
          <ac:picMkLst>
            <pc:docMk/>
            <pc:sldMk cId="3594185563" sldId="260"/>
            <ac:picMk id="9" creationId="{9EE9C1E6-2C31-4180-A14C-AE4E240BD0A3}"/>
          </ac:picMkLst>
        </pc:picChg>
        <pc:picChg chg="add mod">
          <ac:chgData name="JARNET Laura" userId="3b40aa68-9914-495b-87db-6bb1d3ed7756" providerId="ADAL" clId="{6CC6BCF4-29EE-4849-BB8C-3E2B8027364F}" dt="2021-08-11T14:05:44.572" v="678" actId="1076"/>
          <ac:picMkLst>
            <pc:docMk/>
            <pc:sldMk cId="3594185563" sldId="260"/>
            <ac:picMk id="10" creationId="{492930FB-6A8B-4DE3-843D-D60D15BE95EF}"/>
          </ac:picMkLst>
        </pc:picChg>
        <pc:picChg chg="mod topLvl">
          <ac:chgData name="JARNET Laura" userId="3b40aa68-9914-495b-87db-6bb1d3ed7756" providerId="ADAL" clId="{6CC6BCF4-29EE-4849-BB8C-3E2B8027364F}" dt="2021-08-11T14:05:24.841" v="674" actId="338"/>
          <ac:picMkLst>
            <pc:docMk/>
            <pc:sldMk cId="3594185563" sldId="260"/>
            <ac:picMk id="12" creationId="{CFED555D-F322-4D97-8B54-5F4BB0A5EF4B}"/>
          </ac:picMkLst>
        </pc:picChg>
        <pc:picChg chg="mod topLvl">
          <ac:chgData name="JARNET Laura" userId="3b40aa68-9914-495b-87db-6bb1d3ed7756" providerId="ADAL" clId="{6CC6BCF4-29EE-4849-BB8C-3E2B8027364F}" dt="2021-08-11T14:05:24.841" v="674" actId="338"/>
          <ac:picMkLst>
            <pc:docMk/>
            <pc:sldMk cId="3594185563" sldId="260"/>
            <ac:picMk id="13" creationId="{83DBA234-1279-4151-861D-725D60DDFD15}"/>
          </ac:picMkLst>
        </pc:picChg>
        <pc:picChg chg="mod topLvl">
          <ac:chgData name="JARNET Laura" userId="3b40aa68-9914-495b-87db-6bb1d3ed7756" providerId="ADAL" clId="{6CC6BCF4-29EE-4849-BB8C-3E2B8027364F}" dt="2021-08-11T14:05:24.841" v="674" actId="338"/>
          <ac:picMkLst>
            <pc:docMk/>
            <pc:sldMk cId="3594185563" sldId="260"/>
            <ac:picMk id="14" creationId="{008D2C0D-41E7-4825-8488-E1DB9FFE9A5F}"/>
          </ac:picMkLst>
        </pc:picChg>
        <pc:picChg chg="mod topLvl">
          <ac:chgData name="JARNET Laura" userId="3b40aa68-9914-495b-87db-6bb1d3ed7756" providerId="ADAL" clId="{6CC6BCF4-29EE-4849-BB8C-3E2B8027364F}" dt="2021-08-11T14:05:24.841" v="674" actId="338"/>
          <ac:picMkLst>
            <pc:docMk/>
            <pc:sldMk cId="3594185563" sldId="260"/>
            <ac:picMk id="15" creationId="{78ABD705-24D9-438C-B5F2-AEE1D1911BE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9E159-4975-4923-AABD-20F74312E12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FC1544A-61A1-4654-A0E1-E1CBA0477E22}">
      <dgm:prSet/>
      <dgm:spPr/>
      <dgm:t>
        <a:bodyPr/>
        <a:lstStyle/>
        <a:p>
          <a:r>
            <a:rPr lang="fr-FR" dirty="0"/>
            <a:t>Créer son compte</a:t>
          </a:r>
          <a:endParaRPr lang="en-US" dirty="0"/>
        </a:p>
      </dgm:t>
    </dgm:pt>
    <dgm:pt modelId="{4A666040-AB9F-498D-987F-3EF32C6F1574}" type="parTrans" cxnId="{974BD140-A4F4-4039-B835-07DD6A3D52FF}">
      <dgm:prSet/>
      <dgm:spPr/>
      <dgm:t>
        <a:bodyPr/>
        <a:lstStyle/>
        <a:p>
          <a:endParaRPr lang="en-US"/>
        </a:p>
      </dgm:t>
    </dgm:pt>
    <dgm:pt modelId="{0B5D5ACD-2CFF-4117-B302-418D1FA922A0}" type="sibTrans" cxnId="{974BD140-A4F4-4039-B835-07DD6A3D52FF}">
      <dgm:prSet/>
      <dgm:spPr/>
      <dgm:t>
        <a:bodyPr/>
        <a:lstStyle/>
        <a:p>
          <a:endParaRPr lang="en-US"/>
        </a:p>
      </dgm:t>
    </dgm:pt>
    <dgm:pt modelId="{403AB12A-7FE4-4633-BBC5-172B6A664D64}">
      <dgm:prSet/>
      <dgm:spPr/>
      <dgm:t>
        <a:bodyPr/>
        <a:lstStyle/>
        <a:p>
          <a:r>
            <a:rPr lang="fr-FR"/>
            <a:t>Ajouter un salarié</a:t>
          </a:r>
          <a:endParaRPr lang="en-US"/>
        </a:p>
      </dgm:t>
    </dgm:pt>
    <dgm:pt modelId="{EC614465-2610-47DD-9F2A-3003D4DDEB84}" type="parTrans" cxnId="{6F72CEAA-67B8-41A7-9F2C-274AD3501F77}">
      <dgm:prSet/>
      <dgm:spPr/>
      <dgm:t>
        <a:bodyPr/>
        <a:lstStyle/>
        <a:p>
          <a:endParaRPr lang="en-US"/>
        </a:p>
      </dgm:t>
    </dgm:pt>
    <dgm:pt modelId="{AD8A1BCB-D01E-4A63-B94F-3F52924B506B}" type="sibTrans" cxnId="{6F72CEAA-67B8-41A7-9F2C-274AD3501F77}">
      <dgm:prSet/>
      <dgm:spPr/>
      <dgm:t>
        <a:bodyPr/>
        <a:lstStyle/>
        <a:p>
          <a:endParaRPr lang="en-US"/>
        </a:p>
      </dgm:t>
    </dgm:pt>
    <dgm:pt modelId="{C734279F-1787-4303-A3FF-AD958D036615}">
      <dgm:prSet/>
      <dgm:spPr/>
      <dgm:t>
        <a:bodyPr/>
        <a:lstStyle/>
        <a:p>
          <a:r>
            <a:rPr lang="fr-FR"/>
            <a:t>Effectuer sa déclaration</a:t>
          </a:r>
          <a:endParaRPr lang="en-US"/>
        </a:p>
      </dgm:t>
    </dgm:pt>
    <dgm:pt modelId="{22D3D03C-AB3E-4D63-A261-8AF3730E3499}" type="parTrans" cxnId="{4A4747B5-3ABD-41C9-BAD7-AB1BBB7E5647}">
      <dgm:prSet/>
      <dgm:spPr/>
      <dgm:t>
        <a:bodyPr/>
        <a:lstStyle/>
        <a:p>
          <a:endParaRPr lang="en-US"/>
        </a:p>
      </dgm:t>
    </dgm:pt>
    <dgm:pt modelId="{3C5C48FC-99AC-4B4A-8784-B27DA7B6435B}" type="sibTrans" cxnId="{4A4747B5-3ABD-41C9-BAD7-AB1BBB7E5647}">
      <dgm:prSet/>
      <dgm:spPr/>
      <dgm:t>
        <a:bodyPr/>
        <a:lstStyle/>
        <a:p>
          <a:endParaRPr lang="en-US"/>
        </a:p>
      </dgm:t>
    </dgm:pt>
    <dgm:pt modelId="{16F16F37-8602-4930-9DF2-82DF5E965C22}">
      <dgm:prSet/>
      <dgm:spPr/>
      <dgm:t>
        <a:bodyPr/>
        <a:lstStyle/>
        <a:p>
          <a:r>
            <a:rPr lang="fr-FR" dirty="0"/>
            <a:t>Découvrir </a:t>
          </a:r>
          <a:r>
            <a:rPr lang="fr-FR" dirty="0" err="1"/>
            <a:t>Cesu</a:t>
          </a:r>
          <a:r>
            <a:rPr lang="fr-FR" dirty="0"/>
            <a:t> +</a:t>
          </a:r>
          <a:endParaRPr lang="en-US" dirty="0"/>
        </a:p>
      </dgm:t>
    </dgm:pt>
    <dgm:pt modelId="{F429BAE1-F90F-4719-9D30-54A8E2495BA2}" type="parTrans" cxnId="{73F12A12-9627-41D0-9FD6-390DBC92042C}">
      <dgm:prSet/>
      <dgm:spPr/>
      <dgm:t>
        <a:bodyPr/>
        <a:lstStyle/>
        <a:p>
          <a:endParaRPr lang="en-US"/>
        </a:p>
      </dgm:t>
    </dgm:pt>
    <dgm:pt modelId="{91919117-114B-41BA-BF9F-1BE61C8C2980}" type="sibTrans" cxnId="{73F12A12-9627-41D0-9FD6-390DBC92042C}">
      <dgm:prSet/>
      <dgm:spPr/>
      <dgm:t>
        <a:bodyPr/>
        <a:lstStyle/>
        <a:p>
          <a:endParaRPr lang="en-US"/>
        </a:p>
      </dgm:t>
    </dgm:pt>
    <dgm:pt modelId="{AD54CB23-CC0E-4CEE-A877-CD5267ADA3E8}">
      <dgm:prSet/>
      <dgm:spPr/>
      <dgm:t>
        <a:bodyPr/>
        <a:lstStyle/>
        <a:p>
          <a:r>
            <a:rPr lang="fr-FR"/>
            <a:t>Se </a:t>
          </a:r>
          <a:r>
            <a:rPr lang="fr-FR" dirty="0"/>
            <a:t>connecter</a:t>
          </a:r>
          <a:endParaRPr lang="en-US" dirty="0"/>
        </a:p>
      </dgm:t>
    </dgm:pt>
    <dgm:pt modelId="{8D4FCAEA-D788-4B31-A0CA-525089E176FA}" type="parTrans" cxnId="{E687B23F-4347-401C-8F31-94DD355EFC72}">
      <dgm:prSet/>
      <dgm:spPr/>
    </dgm:pt>
    <dgm:pt modelId="{23723D90-6F32-441C-98E4-A8FEDF7F8748}" type="sibTrans" cxnId="{E687B23F-4347-401C-8F31-94DD355EFC72}">
      <dgm:prSet/>
      <dgm:spPr/>
    </dgm:pt>
    <dgm:pt modelId="{62B20DFD-889A-42F8-BD04-54C552C7C240}" type="pres">
      <dgm:prSet presAssocID="{A079E159-4975-4923-AABD-20F74312E12F}" presName="linear" presStyleCnt="0">
        <dgm:presLayoutVars>
          <dgm:animLvl val="lvl"/>
          <dgm:resizeHandles val="exact"/>
        </dgm:presLayoutVars>
      </dgm:prSet>
      <dgm:spPr/>
    </dgm:pt>
    <dgm:pt modelId="{FA160679-3C5A-4B6F-A640-43AA7AA88A36}" type="pres">
      <dgm:prSet presAssocID="{3FC1544A-61A1-4654-A0E1-E1CBA0477E22}" presName="parentText" presStyleLbl="node1" presStyleIdx="0" presStyleCnt="5">
        <dgm:presLayoutVars>
          <dgm:chMax val="0"/>
          <dgm:bulletEnabled val="1"/>
        </dgm:presLayoutVars>
      </dgm:prSet>
      <dgm:spPr/>
    </dgm:pt>
    <dgm:pt modelId="{CF727803-C6EC-4916-B4B8-B5876F69EB18}" type="pres">
      <dgm:prSet presAssocID="{0B5D5ACD-2CFF-4117-B302-418D1FA922A0}" presName="spacer" presStyleCnt="0"/>
      <dgm:spPr/>
    </dgm:pt>
    <dgm:pt modelId="{28407482-78C7-4506-A730-AE2A6B291545}" type="pres">
      <dgm:prSet presAssocID="{AD54CB23-CC0E-4CEE-A877-CD5267ADA3E8}" presName="parentText" presStyleLbl="node1" presStyleIdx="1" presStyleCnt="5">
        <dgm:presLayoutVars>
          <dgm:chMax val="0"/>
          <dgm:bulletEnabled val="1"/>
        </dgm:presLayoutVars>
      </dgm:prSet>
      <dgm:spPr/>
    </dgm:pt>
    <dgm:pt modelId="{D417AC62-148E-45FA-A065-B764D91856ED}" type="pres">
      <dgm:prSet presAssocID="{23723D90-6F32-441C-98E4-A8FEDF7F8748}" presName="spacer" presStyleCnt="0"/>
      <dgm:spPr/>
    </dgm:pt>
    <dgm:pt modelId="{E2E7239D-9DD2-458C-95C3-040498636952}" type="pres">
      <dgm:prSet presAssocID="{403AB12A-7FE4-4633-BBC5-172B6A664D64}" presName="parentText" presStyleLbl="node1" presStyleIdx="2" presStyleCnt="5">
        <dgm:presLayoutVars>
          <dgm:chMax val="0"/>
          <dgm:bulletEnabled val="1"/>
        </dgm:presLayoutVars>
      </dgm:prSet>
      <dgm:spPr/>
    </dgm:pt>
    <dgm:pt modelId="{12D0255F-26BA-45E2-AAB6-CA8C599788CF}" type="pres">
      <dgm:prSet presAssocID="{AD8A1BCB-D01E-4A63-B94F-3F52924B506B}" presName="spacer" presStyleCnt="0"/>
      <dgm:spPr/>
    </dgm:pt>
    <dgm:pt modelId="{F5C2CC2C-04E2-4084-9E58-5CB221E033F9}" type="pres">
      <dgm:prSet presAssocID="{C734279F-1787-4303-A3FF-AD958D036615}" presName="parentText" presStyleLbl="node1" presStyleIdx="3" presStyleCnt="5">
        <dgm:presLayoutVars>
          <dgm:chMax val="0"/>
          <dgm:bulletEnabled val="1"/>
        </dgm:presLayoutVars>
      </dgm:prSet>
      <dgm:spPr/>
    </dgm:pt>
    <dgm:pt modelId="{180564FC-ADCB-4DB3-B6D7-3C7DC21EE718}" type="pres">
      <dgm:prSet presAssocID="{3C5C48FC-99AC-4B4A-8784-B27DA7B6435B}" presName="spacer" presStyleCnt="0"/>
      <dgm:spPr/>
    </dgm:pt>
    <dgm:pt modelId="{5117B28B-EACF-4304-8805-9D8E249E4074}" type="pres">
      <dgm:prSet presAssocID="{16F16F37-8602-4930-9DF2-82DF5E965C22}" presName="parentText" presStyleLbl="node1" presStyleIdx="4" presStyleCnt="5">
        <dgm:presLayoutVars>
          <dgm:chMax val="0"/>
          <dgm:bulletEnabled val="1"/>
        </dgm:presLayoutVars>
      </dgm:prSet>
      <dgm:spPr/>
    </dgm:pt>
  </dgm:ptLst>
  <dgm:cxnLst>
    <dgm:cxn modelId="{73F12A12-9627-41D0-9FD6-390DBC92042C}" srcId="{A079E159-4975-4923-AABD-20F74312E12F}" destId="{16F16F37-8602-4930-9DF2-82DF5E965C22}" srcOrd="4" destOrd="0" parTransId="{F429BAE1-F90F-4719-9D30-54A8E2495BA2}" sibTransId="{91919117-114B-41BA-BF9F-1BE61C8C2980}"/>
    <dgm:cxn modelId="{9DCE7115-D7F6-4C39-874D-33CC52123540}" type="presOf" srcId="{16F16F37-8602-4930-9DF2-82DF5E965C22}" destId="{5117B28B-EACF-4304-8805-9D8E249E4074}" srcOrd="0" destOrd="0" presId="urn:microsoft.com/office/officeart/2005/8/layout/vList2"/>
    <dgm:cxn modelId="{40176216-C1E3-4A52-A971-B4C6D32DFF4A}" type="presOf" srcId="{C734279F-1787-4303-A3FF-AD958D036615}" destId="{F5C2CC2C-04E2-4084-9E58-5CB221E033F9}" srcOrd="0" destOrd="0" presId="urn:microsoft.com/office/officeart/2005/8/layout/vList2"/>
    <dgm:cxn modelId="{E687B23F-4347-401C-8F31-94DD355EFC72}" srcId="{A079E159-4975-4923-AABD-20F74312E12F}" destId="{AD54CB23-CC0E-4CEE-A877-CD5267ADA3E8}" srcOrd="1" destOrd="0" parTransId="{8D4FCAEA-D788-4B31-A0CA-525089E176FA}" sibTransId="{23723D90-6F32-441C-98E4-A8FEDF7F8748}"/>
    <dgm:cxn modelId="{974BD140-A4F4-4039-B835-07DD6A3D52FF}" srcId="{A079E159-4975-4923-AABD-20F74312E12F}" destId="{3FC1544A-61A1-4654-A0E1-E1CBA0477E22}" srcOrd="0" destOrd="0" parTransId="{4A666040-AB9F-498D-987F-3EF32C6F1574}" sibTransId="{0B5D5ACD-2CFF-4117-B302-418D1FA922A0}"/>
    <dgm:cxn modelId="{8BB28C67-0C05-4BC6-BB86-694287DCFE5A}" type="presOf" srcId="{403AB12A-7FE4-4633-BBC5-172B6A664D64}" destId="{E2E7239D-9DD2-458C-95C3-040498636952}" srcOrd="0" destOrd="0" presId="urn:microsoft.com/office/officeart/2005/8/layout/vList2"/>
    <dgm:cxn modelId="{BB94C254-AD1E-4126-AD11-9609F311EF9B}" type="presOf" srcId="{3FC1544A-61A1-4654-A0E1-E1CBA0477E22}" destId="{FA160679-3C5A-4B6F-A640-43AA7AA88A36}" srcOrd="0" destOrd="0" presId="urn:microsoft.com/office/officeart/2005/8/layout/vList2"/>
    <dgm:cxn modelId="{B2DE6983-EF73-4D03-9E6C-0931452FDF47}" type="presOf" srcId="{AD54CB23-CC0E-4CEE-A877-CD5267ADA3E8}" destId="{28407482-78C7-4506-A730-AE2A6B291545}" srcOrd="0" destOrd="0" presId="urn:microsoft.com/office/officeart/2005/8/layout/vList2"/>
    <dgm:cxn modelId="{6F72CEAA-67B8-41A7-9F2C-274AD3501F77}" srcId="{A079E159-4975-4923-AABD-20F74312E12F}" destId="{403AB12A-7FE4-4633-BBC5-172B6A664D64}" srcOrd="2" destOrd="0" parTransId="{EC614465-2610-47DD-9F2A-3003D4DDEB84}" sibTransId="{AD8A1BCB-D01E-4A63-B94F-3F52924B506B}"/>
    <dgm:cxn modelId="{4A4747B5-3ABD-41C9-BAD7-AB1BBB7E5647}" srcId="{A079E159-4975-4923-AABD-20F74312E12F}" destId="{C734279F-1787-4303-A3FF-AD958D036615}" srcOrd="3" destOrd="0" parTransId="{22D3D03C-AB3E-4D63-A261-8AF3730E3499}" sibTransId="{3C5C48FC-99AC-4B4A-8784-B27DA7B6435B}"/>
    <dgm:cxn modelId="{BB6241CF-1C60-4790-9EA1-731345ECA799}" type="presOf" srcId="{A079E159-4975-4923-AABD-20F74312E12F}" destId="{62B20DFD-889A-42F8-BD04-54C552C7C240}" srcOrd="0" destOrd="0" presId="urn:microsoft.com/office/officeart/2005/8/layout/vList2"/>
    <dgm:cxn modelId="{9E03F5D2-29EB-4FA5-9190-813CD9A03632}" type="presParOf" srcId="{62B20DFD-889A-42F8-BD04-54C552C7C240}" destId="{FA160679-3C5A-4B6F-A640-43AA7AA88A36}" srcOrd="0" destOrd="0" presId="urn:microsoft.com/office/officeart/2005/8/layout/vList2"/>
    <dgm:cxn modelId="{C628BFA9-2113-4BB9-846F-2F881882F0E0}" type="presParOf" srcId="{62B20DFD-889A-42F8-BD04-54C552C7C240}" destId="{CF727803-C6EC-4916-B4B8-B5876F69EB18}" srcOrd="1" destOrd="0" presId="urn:microsoft.com/office/officeart/2005/8/layout/vList2"/>
    <dgm:cxn modelId="{07870ADD-C5EA-45B2-90C2-25F13EAFEC7D}" type="presParOf" srcId="{62B20DFD-889A-42F8-BD04-54C552C7C240}" destId="{28407482-78C7-4506-A730-AE2A6B291545}" srcOrd="2" destOrd="0" presId="urn:microsoft.com/office/officeart/2005/8/layout/vList2"/>
    <dgm:cxn modelId="{9D6833E7-7D77-4429-A142-4EE010EEFFF4}" type="presParOf" srcId="{62B20DFD-889A-42F8-BD04-54C552C7C240}" destId="{D417AC62-148E-45FA-A065-B764D91856ED}" srcOrd="3" destOrd="0" presId="urn:microsoft.com/office/officeart/2005/8/layout/vList2"/>
    <dgm:cxn modelId="{2D06C89C-2F3F-4F76-9C27-DA8701D92DFA}" type="presParOf" srcId="{62B20DFD-889A-42F8-BD04-54C552C7C240}" destId="{E2E7239D-9DD2-458C-95C3-040498636952}" srcOrd="4" destOrd="0" presId="urn:microsoft.com/office/officeart/2005/8/layout/vList2"/>
    <dgm:cxn modelId="{59F0F598-33EF-4BC7-BB50-C4236076F649}" type="presParOf" srcId="{62B20DFD-889A-42F8-BD04-54C552C7C240}" destId="{12D0255F-26BA-45E2-AAB6-CA8C599788CF}" srcOrd="5" destOrd="0" presId="urn:microsoft.com/office/officeart/2005/8/layout/vList2"/>
    <dgm:cxn modelId="{F4BFB2ED-3760-45E2-BF46-E814FC77C244}" type="presParOf" srcId="{62B20DFD-889A-42F8-BD04-54C552C7C240}" destId="{F5C2CC2C-04E2-4084-9E58-5CB221E033F9}" srcOrd="6" destOrd="0" presId="urn:microsoft.com/office/officeart/2005/8/layout/vList2"/>
    <dgm:cxn modelId="{BB7EE29D-9B4A-44F0-94EC-6104663928EE}" type="presParOf" srcId="{62B20DFD-889A-42F8-BD04-54C552C7C240}" destId="{180564FC-ADCB-4DB3-B6D7-3C7DC21EE718}" srcOrd="7" destOrd="0" presId="urn:microsoft.com/office/officeart/2005/8/layout/vList2"/>
    <dgm:cxn modelId="{350F99D2-B580-4CE7-B82D-157FE964FD9E}" type="presParOf" srcId="{62B20DFD-889A-42F8-BD04-54C552C7C240}" destId="{5117B28B-EACF-4304-8805-9D8E249E407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60679-3C5A-4B6F-A640-43AA7AA88A36}">
      <dsp:nvSpPr>
        <dsp:cNvPr id="0" name=""/>
        <dsp:cNvSpPr/>
      </dsp:nvSpPr>
      <dsp:spPr>
        <a:xfrm>
          <a:off x="0" y="33974"/>
          <a:ext cx="6692813" cy="865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kern="1200" dirty="0"/>
            <a:t>Créer son compte</a:t>
          </a:r>
          <a:endParaRPr lang="en-US" sz="3700" kern="1200" dirty="0"/>
        </a:p>
      </dsp:txBody>
      <dsp:txXfrm>
        <a:off x="42265" y="76239"/>
        <a:ext cx="6608283" cy="781270"/>
      </dsp:txXfrm>
    </dsp:sp>
    <dsp:sp modelId="{28407482-78C7-4506-A730-AE2A6B291545}">
      <dsp:nvSpPr>
        <dsp:cNvPr id="0" name=""/>
        <dsp:cNvSpPr/>
      </dsp:nvSpPr>
      <dsp:spPr>
        <a:xfrm>
          <a:off x="0" y="1006335"/>
          <a:ext cx="6692813" cy="86580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kern="1200"/>
            <a:t>Se </a:t>
          </a:r>
          <a:r>
            <a:rPr lang="fr-FR" sz="3700" kern="1200" dirty="0"/>
            <a:t>connecter</a:t>
          </a:r>
          <a:endParaRPr lang="en-US" sz="3700" kern="1200" dirty="0"/>
        </a:p>
      </dsp:txBody>
      <dsp:txXfrm>
        <a:off x="42265" y="1048600"/>
        <a:ext cx="6608283" cy="781270"/>
      </dsp:txXfrm>
    </dsp:sp>
    <dsp:sp modelId="{E2E7239D-9DD2-458C-95C3-040498636952}">
      <dsp:nvSpPr>
        <dsp:cNvPr id="0" name=""/>
        <dsp:cNvSpPr/>
      </dsp:nvSpPr>
      <dsp:spPr>
        <a:xfrm>
          <a:off x="0" y="1978695"/>
          <a:ext cx="6692813" cy="8658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kern="1200"/>
            <a:t>Ajouter un salarié</a:t>
          </a:r>
          <a:endParaRPr lang="en-US" sz="3700" kern="1200"/>
        </a:p>
      </dsp:txBody>
      <dsp:txXfrm>
        <a:off x="42265" y="2020960"/>
        <a:ext cx="6608283" cy="781270"/>
      </dsp:txXfrm>
    </dsp:sp>
    <dsp:sp modelId="{F5C2CC2C-04E2-4084-9E58-5CB221E033F9}">
      <dsp:nvSpPr>
        <dsp:cNvPr id="0" name=""/>
        <dsp:cNvSpPr/>
      </dsp:nvSpPr>
      <dsp:spPr>
        <a:xfrm>
          <a:off x="0" y="2951055"/>
          <a:ext cx="6692813" cy="86580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kern="1200"/>
            <a:t>Effectuer sa déclaration</a:t>
          </a:r>
          <a:endParaRPr lang="en-US" sz="3700" kern="1200"/>
        </a:p>
      </dsp:txBody>
      <dsp:txXfrm>
        <a:off x="42265" y="2993320"/>
        <a:ext cx="6608283" cy="781270"/>
      </dsp:txXfrm>
    </dsp:sp>
    <dsp:sp modelId="{5117B28B-EACF-4304-8805-9D8E249E4074}">
      <dsp:nvSpPr>
        <dsp:cNvPr id="0" name=""/>
        <dsp:cNvSpPr/>
      </dsp:nvSpPr>
      <dsp:spPr>
        <a:xfrm>
          <a:off x="0" y="3923415"/>
          <a:ext cx="6692813" cy="8658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kern="1200" dirty="0"/>
            <a:t>Découvrir </a:t>
          </a:r>
          <a:r>
            <a:rPr lang="fr-FR" sz="3700" kern="1200" dirty="0" err="1"/>
            <a:t>Cesu</a:t>
          </a:r>
          <a:r>
            <a:rPr lang="fr-FR" sz="3700" kern="1200" dirty="0"/>
            <a:t> +</a:t>
          </a:r>
          <a:endParaRPr lang="en-US" sz="3700" kern="1200" dirty="0"/>
        </a:p>
      </dsp:txBody>
      <dsp:txXfrm>
        <a:off x="42265" y="3965680"/>
        <a:ext cx="6608283" cy="781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CB575-7AA5-4CDE-8A58-20D5A83BF3DB}" type="datetimeFigureOut">
              <a:rPr lang="fr-FR" smtClean="0"/>
              <a:t>20/07/2022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58329-F3EE-4C4A-B52F-1AE70358A2DC}" type="slidenum">
              <a:rPr lang="fr-FR" smtClean="0"/>
              <a:t>‹N°›</a:t>
            </a:fld>
            <a:endParaRPr lang="fr-FR"/>
          </a:p>
        </p:txBody>
      </p:sp>
    </p:spTree>
    <p:extLst>
      <p:ext uri="{BB962C8B-B14F-4D97-AF65-F5344CB8AC3E}">
        <p14:creationId xmlns:p14="http://schemas.microsoft.com/office/powerpoint/2010/main" val="177355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utiliser France </a:t>
            </a:r>
            <a:r>
              <a:rPr lang="fr-FR" dirty="0" err="1"/>
              <a:t>Connect</a:t>
            </a:r>
            <a:r>
              <a:rPr lang="fr-FR" dirty="0"/>
              <a:t>, il faut avoir un espace personnel sur le site ameli.fr ou impôts.gouv.fr, ou MSA, ou bien une identité numérique par la poste ou mobile </a:t>
            </a:r>
            <a:r>
              <a:rPr lang="fr-FR" dirty="0" err="1"/>
              <a:t>connect</a:t>
            </a:r>
            <a:r>
              <a:rPr lang="fr-FR" dirty="0"/>
              <a:t> et moi (orange).</a:t>
            </a:r>
          </a:p>
          <a:p>
            <a:r>
              <a:rPr lang="fr-FR" dirty="0"/>
              <a:t>Si ce n’est pas le cas, compléter le formulaire manuellement.</a:t>
            </a:r>
          </a:p>
        </p:txBody>
      </p:sp>
      <p:sp>
        <p:nvSpPr>
          <p:cNvPr id="4" name="Espace réservé du numéro de diapositive 3"/>
          <p:cNvSpPr>
            <a:spLocks noGrp="1"/>
          </p:cNvSpPr>
          <p:nvPr>
            <p:ph type="sldNum" sz="quarter" idx="5"/>
          </p:nvPr>
        </p:nvSpPr>
        <p:spPr/>
        <p:txBody>
          <a:bodyPr/>
          <a:lstStyle/>
          <a:p>
            <a:fld id="{69358329-F3EE-4C4A-B52F-1AE70358A2DC}" type="slidenum">
              <a:rPr lang="fr-FR" smtClean="0"/>
              <a:t>4</a:t>
            </a:fld>
            <a:endParaRPr lang="fr-FR"/>
          </a:p>
        </p:txBody>
      </p:sp>
    </p:spTree>
    <p:extLst>
      <p:ext uri="{BB962C8B-B14F-4D97-AF65-F5344CB8AC3E}">
        <p14:creationId xmlns:p14="http://schemas.microsoft.com/office/powerpoint/2010/main" val="49242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utiliser France </a:t>
            </a:r>
            <a:r>
              <a:rPr lang="fr-FR" dirty="0" err="1"/>
              <a:t>Connect</a:t>
            </a:r>
            <a:r>
              <a:rPr lang="fr-FR" dirty="0"/>
              <a:t>, il faut avoir un espace personnel sur le site ameli.fr ou impôts.gouv.fr, ou MSA, ou bien une identité numérique par la poste ou mobile </a:t>
            </a:r>
            <a:r>
              <a:rPr lang="fr-FR" dirty="0" err="1"/>
              <a:t>connect</a:t>
            </a:r>
            <a:r>
              <a:rPr lang="fr-FR" dirty="0"/>
              <a:t> et moi (orange).</a:t>
            </a:r>
          </a:p>
          <a:p>
            <a:r>
              <a:rPr lang="fr-FR" dirty="0"/>
              <a:t>Si ce n’est pas le cas, compléter le formulaire manuellement.</a:t>
            </a:r>
          </a:p>
        </p:txBody>
      </p:sp>
      <p:sp>
        <p:nvSpPr>
          <p:cNvPr id="4" name="Espace réservé du numéro de diapositive 3"/>
          <p:cNvSpPr>
            <a:spLocks noGrp="1"/>
          </p:cNvSpPr>
          <p:nvPr>
            <p:ph type="sldNum" sz="quarter" idx="5"/>
          </p:nvPr>
        </p:nvSpPr>
        <p:spPr/>
        <p:txBody>
          <a:bodyPr/>
          <a:lstStyle/>
          <a:p>
            <a:fld id="{69358329-F3EE-4C4A-B52F-1AE70358A2DC}" type="slidenum">
              <a:rPr lang="fr-FR" smtClean="0"/>
              <a:t>7</a:t>
            </a:fld>
            <a:endParaRPr lang="fr-FR"/>
          </a:p>
        </p:txBody>
      </p:sp>
    </p:spTree>
    <p:extLst>
      <p:ext uri="{BB962C8B-B14F-4D97-AF65-F5344CB8AC3E}">
        <p14:creationId xmlns:p14="http://schemas.microsoft.com/office/powerpoint/2010/main" val="33178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L’enregistrement du numéro de sécurité sociale garantit au salarié ses droits et lui permet une couverture sociale. </a:t>
            </a:r>
            <a:br>
              <a:rPr lang="fr-FR" dirty="0"/>
            </a:br>
            <a:r>
              <a:rPr lang="fr-FR" dirty="0"/>
              <a:t>En cas de travailleur étranger, l’employeur doit vérifier que celui-ci dispose d’un titre de séjour comprenant une autorisation de travail.</a:t>
            </a:r>
          </a:p>
        </p:txBody>
      </p:sp>
      <p:sp>
        <p:nvSpPr>
          <p:cNvPr id="4" name="Espace réservé du numéro de diapositive 3"/>
          <p:cNvSpPr>
            <a:spLocks noGrp="1"/>
          </p:cNvSpPr>
          <p:nvPr>
            <p:ph type="sldNum" sz="quarter" idx="5"/>
          </p:nvPr>
        </p:nvSpPr>
        <p:spPr/>
        <p:txBody>
          <a:bodyPr/>
          <a:lstStyle/>
          <a:p>
            <a:fld id="{69358329-F3EE-4C4A-B52F-1AE70358A2DC}" type="slidenum">
              <a:rPr lang="fr-FR" smtClean="0"/>
              <a:t>10</a:t>
            </a:fld>
            <a:endParaRPr lang="fr-FR"/>
          </a:p>
        </p:txBody>
      </p:sp>
    </p:spTree>
    <p:extLst>
      <p:ext uri="{BB962C8B-B14F-4D97-AF65-F5344CB8AC3E}">
        <p14:creationId xmlns:p14="http://schemas.microsoft.com/office/powerpoint/2010/main" val="384431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cas de première connexion avec France </a:t>
            </a:r>
            <a:r>
              <a:rPr lang="fr-FR" dirty="0" err="1"/>
              <a:t>Connect</a:t>
            </a:r>
            <a:r>
              <a:rPr lang="fr-FR" dirty="0"/>
              <a:t>, il vous sera demandé votre N° CESU pour relier les deux espaces personnels.</a:t>
            </a:r>
          </a:p>
          <a:p>
            <a:endParaRPr lang="fr-FR" dirty="0"/>
          </a:p>
          <a:p>
            <a:r>
              <a:rPr lang="fr-FR" dirty="0"/>
              <a:t>L’identifiant CESU peut être une combinaison de lettres chiffres et caractères spéciaux choisis librement, ou bien à votre adresse mail si votre compte est plus récent.</a:t>
            </a:r>
          </a:p>
        </p:txBody>
      </p:sp>
      <p:sp>
        <p:nvSpPr>
          <p:cNvPr id="4" name="Espace réservé du numéro de diapositive 3"/>
          <p:cNvSpPr>
            <a:spLocks noGrp="1"/>
          </p:cNvSpPr>
          <p:nvPr>
            <p:ph type="sldNum" sz="quarter" idx="5"/>
          </p:nvPr>
        </p:nvSpPr>
        <p:spPr/>
        <p:txBody>
          <a:bodyPr/>
          <a:lstStyle/>
          <a:p>
            <a:fld id="{69358329-F3EE-4C4A-B52F-1AE70358A2DC}" type="slidenum">
              <a:rPr lang="fr-FR" smtClean="0"/>
              <a:t>12</a:t>
            </a:fld>
            <a:endParaRPr lang="fr-FR"/>
          </a:p>
        </p:txBody>
      </p:sp>
    </p:spTree>
    <p:extLst>
      <p:ext uri="{BB962C8B-B14F-4D97-AF65-F5344CB8AC3E}">
        <p14:creationId xmlns:p14="http://schemas.microsoft.com/office/powerpoint/2010/main" val="422411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L’enregistrement du numéro de sécurité sociale garantit au salarié ses droits et lui permet une couverture sociale. </a:t>
            </a:r>
            <a:br>
              <a:rPr lang="fr-FR" dirty="0"/>
            </a:br>
            <a:r>
              <a:rPr lang="fr-FR" dirty="0"/>
              <a:t>En cas de travailleur étranger, l’employeur doit vérifier que celui-ci dispose d’un titre de séjour comprenant une autorisation de travail.</a:t>
            </a:r>
          </a:p>
          <a:p>
            <a:endParaRPr lang="fr-FR" dirty="0"/>
          </a:p>
        </p:txBody>
      </p:sp>
      <p:sp>
        <p:nvSpPr>
          <p:cNvPr id="4" name="Espace réservé du numéro de diapositive 3"/>
          <p:cNvSpPr>
            <a:spLocks noGrp="1"/>
          </p:cNvSpPr>
          <p:nvPr>
            <p:ph type="sldNum" sz="quarter" idx="5"/>
          </p:nvPr>
        </p:nvSpPr>
        <p:spPr/>
        <p:txBody>
          <a:bodyPr/>
          <a:lstStyle/>
          <a:p>
            <a:fld id="{69358329-F3EE-4C4A-B52F-1AE70358A2DC}" type="slidenum">
              <a:rPr lang="fr-FR" smtClean="0"/>
              <a:t>15</a:t>
            </a:fld>
            <a:endParaRPr lang="fr-FR"/>
          </a:p>
        </p:txBody>
      </p:sp>
    </p:spTree>
    <p:extLst>
      <p:ext uri="{BB962C8B-B14F-4D97-AF65-F5344CB8AC3E}">
        <p14:creationId xmlns:p14="http://schemas.microsoft.com/office/powerpoint/2010/main" val="208448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défaut, c’est le dernier salarié pour lequel vous avez réalisé une déclaration qui s’affiche. A partir de la liste déroulante, vous avez la possibilité de changer de salarié ou d’en créer un nouveau. La période d’emploi est complétée de manière automatique en fonction de la date du jour de votre déclaration.</a:t>
            </a:r>
          </a:p>
        </p:txBody>
      </p:sp>
      <p:sp>
        <p:nvSpPr>
          <p:cNvPr id="4" name="Espace réservé du numéro de diapositive 3"/>
          <p:cNvSpPr>
            <a:spLocks noGrp="1"/>
          </p:cNvSpPr>
          <p:nvPr>
            <p:ph type="sldNum" sz="quarter" idx="5"/>
          </p:nvPr>
        </p:nvSpPr>
        <p:spPr/>
        <p:txBody>
          <a:bodyPr/>
          <a:lstStyle/>
          <a:p>
            <a:fld id="{69358329-F3EE-4C4A-B52F-1AE70358A2DC}" type="slidenum">
              <a:rPr lang="fr-FR" smtClean="0"/>
              <a:t>18</a:t>
            </a:fld>
            <a:endParaRPr lang="fr-FR"/>
          </a:p>
        </p:txBody>
      </p:sp>
    </p:spTree>
    <p:extLst>
      <p:ext uri="{BB962C8B-B14F-4D97-AF65-F5344CB8AC3E}">
        <p14:creationId xmlns:p14="http://schemas.microsoft.com/office/powerpoint/2010/main" val="235294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DC628F7-03AA-462A-870C-B99EF781FF27}"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C01FC45-FFF6-43F6-B6E6-382FA466EDDC}"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E139A8-EB4D-461B-A58C-AE122CC39570}"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C7363E8-3511-4C78-98B1-EE24AC283CAC}"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86FFD21-EF1D-4980-A0E9-E0A0F5E1DF0F}"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62242D-E685-449A-919E-798DA7772925}"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51FB93-5CFA-40CC-8D62-5CC15C7F0DDE}"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14002BD-D19F-481B-8569-7C1C3932E0A2}"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C2B999-6322-4137-B9BC-F5C218A86854}"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B80C7D-4CC3-4A72-910D-1CFF0FA1403F}" type="datetime7">
              <a:rPr lang="fr-FR" smtClean="0"/>
              <a:t>juil.-22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110D934-A38E-400F-A89A-CA8EA4B52CF8}" type="datetime7">
              <a:rPr lang="fr-FR" smtClean="0"/>
              <a:t>juil.-22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745EBB-4C3C-46B9-95A8-F2835BDB582B}" type="datetime7">
              <a:rPr lang="fr-FR" smtClean="0"/>
              <a:t>juil.-22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6BF295-D6E3-4040-8D81-AB613E94F118}" type="datetime7">
              <a:rPr lang="fr-FR" smtClean="0"/>
              <a:t>juil.-22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DE6BE-25AD-4428-9B8A-DE7CD6BC8B3D}" type="datetime7">
              <a:rPr lang="fr-FR" smtClean="0"/>
              <a:t>juil.-22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AC8FCE9-6474-47ED-8079-82F501B01339}" type="datetime7">
              <a:rPr lang="fr-FR" smtClean="0"/>
              <a:t>juil.-22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1B227D29-18A5-42B9-8131-923FAEE58222}" type="datetime7">
              <a:rPr lang="fr-FR" smtClean="0"/>
              <a:t>juil.-22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E5F912-37D1-4B2B-9093-DE0F0679CFBC}" type="datetime7">
              <a:rPr lang="fr-FR" smtClean="0"/>
              <a:t>juil.-22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ous-titre 2">
            <a:extLst>
              <a:ext uri="{FF2B5EF4-FFF2-40B4-BE49-F238E27FC236}">
                <a16:creationId xmlns:a16="http://schemas.microsoft.com/office/drawing/2014/main" id="{EC4426C8-C079-4844-9A50-1D4EEBA891F6}"/>
              </a:ext>
            </a:extLst>
          </p:cNvPr>
          <p:cNvSpPr>
            <a:spLocks noGrp="1"/>
          </p:cNvSpPr>
          <p:nvPr>
            <p:ph type="subTitle" idx="1"/>
          </p:nvPr>
        </p:nvSpPr>
        <p:spPr>
          <a:xfrm>
            <a:off x="1507067" y="4050833"/>
            <a:ext cx="7766936" cy="1096899"/>
          </a:xfrm>
        </p:spPr>
        <p:txBody>
          <a:bodyPr>
            <a:normAutofit/>
          </a:bodyPr>
          <a:lstStyle/>
          <a:p>
            <a:r>
              <a:rPr lang="fr-FR" dirty="0"/>
              <a:t>Espace Numérique France Services</a:t>
            </a:r>
          </a:p>
          <a:p>
            <a:r>
              <a:rPr lang="fr-FR" dirty="0"/>
              <a:t>Mairie de Pléneuf-Val-André</a:t>
            </a:r>
          </a:p>
        </p:txBody>
      </p:sp>
      <p:sp>
        <p:nvSpPr>
          <p:cNvPr id="2" name="Titre 1">
            <a:extLst>
              <a:ext uri="{FF2B5EF4-FFF2-40B4-BE49-F238E27FC236}">
                <a16:creationId xmlns:a16="http://schemas.microsoft.com/office/drawing/2014/main" id="{61CBE98C-1985-4081-B515-59A8EE0AC018}"/>
              </a:ext>
            </a:extLst>
          </p:cNvPr>
          <p:cNvSpPr>
            <a:spLocks noGrp="1"/>
          </p:cNvSpPr>
          <p:nvPr>
            <p:ph type="ctrTitle"/>
          </p:nvPr>
        </p:nvSpPr>
        <p:spPr>
          <a:xfrm>
            <a:off x="1507067" y="1397000"/>
            <a:ext cx="7766936" cy="2653836"/>
          </a:xfrm>
        </p:spPr>
        <p:txBody>
          <a:bodyPr>
            <a:normAutofit/>
          </a:bodyPr>
          <a:lstStyle/>
          <a:p>
            <a:r>
              <a:rPr lang="fr-FR" dirty="0"/>
              <a:t>Utiliser le site cesu.urssaf.fr</a:t>
            </a:r>
          </a:p>
        </p:txBody>
      </p:sp>
      <p:sp>
        <p:nvSpPr>
          <p:cNvPr id="4" name="Espace réservé de la date 3">
            <a:extLst>
              <a:ext uri="{FF2B5EF4-FFF2-40B4-BE49-F238E27FC236}">
                <a16:creationId xmlns:a16="http://schemas.microsoft.com/office/drawing/2014/main" id="{D5C6C930-6696-49AD-918F-3FA65231ED68}"/>
              </a:ext>
            </a:extLst>
          </p:cNvPr>
          <p:cNvSpPr>
            <a:spLocks noGrp="1"/>
          </p:cNvSpPr>
          <p:nvPr>
            <p:ph type="dt" sz="half" idx="10"/>
          </p:nvPr>
        </p:nvSpPr>
        <p:spPr>
          <a:xfrm>
            <a:off x="9016999" y="6041362"/>
            <a:ext cx="1320801" cy="365125"/>
          </a:xfrm>
        </p:spPr>
        <p:txBody>
          <a:bodyPr>
            <a:normAutofit/>
          </a:bodyPr>
          <a:lstStyle/>
          <a:p>
            <a:pPr>
              <a:spcAft>
                <a:spcPts val="600"/>
              </a:spcAft>
            </a:pPr>
            <a:fld id="{6EB479BC-1B7A-4974-A282-682443F16A0B}" type="datetime7">
              <a:rPr lang="fr-FR">
                <a:solidFill>
                  <a:srgbClr val="FFFFFF"/>
                </a:solidFill>
              </a:rPr>
              <a:pPr>
                <a:spcAft>
                  <a:spcPts val="600"/>
                </a:spcAft>
              </a:pPr>
              <a:t>juil.-22</a:t>
            </a:fld>
            <a:endParaRPr lang="en-US">
              <a:solidFill>
                <a:srgbClr val="FFFFFF"/>
              </a:solidFill>
            </a:endParaRPr>
          </a:p>
        </p:txBody>
      </p:sp>
      <p:sp>
        <p:nvSpPr>
          <p:cNvPr id="19"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295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EF8F71-2398-FF6E-1800-DBFB9C5913F2}"/>
              </a:ext>
            </a:extLst>
          </p:cNvPr>
          <p:cNvSpPr>
            <a:spLocks noGrp="1"/>
          </p:cNvSpPr>
          <p:nvPr>
            <p:ph idx="1"/>
          </p:nvPr>
        </p:nvSpPr>
        <p:spPr>
          <a:xfrm>
            <a:off x="6960870" y="1048232"/>
            <a:ext cx="5107576" cy="4761533"/>
          </a:xfrm>
          <a:solidFill>
            <a:schemeClr val="bg1"/>
          </a:solidFill>
        </p:spPr>
        <p:txBody>
          <a:bodyPr>
            <a:normAutofit/>
          </a:bodyPr>
          <a:lstStyle/>
          <a:p>
            <a:r>
              <a:rPr lang="fr-FR" dirty="0"/>
              <a:t>Complétez ensuite les informations de votre salarié</a:t>
            </a:r>
          </a:p>
          <a:p>
            <a:pPr lvl="1"/>
            <a:r>
              <a:rPr lang="fr-FR" dirty="0"/>
              <a:t>Identité (nom de naissance et d’usage, prénom(s), N° de Sécurité sociale ou à défaut ses dates et lieu de naissance)</a:t>
            </a:r>
          </a:p>
          <a:p>
            <a:pPr lvl="1"/>
            <a:r>
              <a:rPr lang="fr-FR" dirty="0"/>
              <a:t>Coordonnées (adresse postale, téléphone)</a:t>
            </a:r>
          </a:p>
          <a:p>
            <a:pPr lvl="1"/>
            <a:r>
              <a:rPr lang="fr-FR" dirty="0"/>
              <a:t>Son emploi</a:t>
            </a:r>
          </a:p>
          <a:p>
            <a:pPr lvl="1"/>
            <a:endParaRPr lang="fr-FR" dirty="0"/>
          </a:p>
          <a:p>
            <a:pPr marL="354013" lvl="1"/>
            <a:r>
              <a:rPr lang="fr-FR" sz="1800" dirty="0"/>
              <a:t>Cliquez enfin sur </a:t>
            </a:r>
          </a:p>
          <a:p>
            <a:pPr marL="354013" lvl="1"/>
            <a:endParaRPr lang="fr-FR" dirty="0"/>
          </a:p>
          <a:p>
            <a:pPr marL="354013" lvl="1"/>
            <a:r>
              <a:rPr lang="fr-FR" sz="1800" dirty="0"/>
              <a:t>Vous pourrez ensuite saisir votre propre RIB (pour le prélèvement des cotisations sociales)</a:t>
            </a:r>
          </a:p>
          <a:p>
            <a:endParaRPr lang="fr-FR" dirty="0"/>
          </a:p>
        </p:txBody>
      </p:sp>
      <p:pic>
        <p:nvPicPr>
          <p:cNvPr id="5" name="Image 4">
            <a:extLst>
              <a:ext uri="{FF2B5EF4-FFF2-40B4-BE49-F238E27FC236}">
                <a16:creationId xmlns:a16="http://schemas.microsoft.com/office/drawing/2014/main" id="{F7D2AEC3-04C8-E379-F474-F77DC7437129}"/>
              </a:ext>
            </a:extLst>
          </p:cNvPr>
          <p:cNvPicPr>
            <a:picLocks noChangeAspect="1"/>
          </p:cNvPicPr>
          <p:nvPr/>
        </p:nvPicPr>
        <p:blipFill rotWithShape="1">
          <a:blip r:embed="rId3"/>
          <a:srcRect t="3094" r="3" b="3333"/>
          <a:stretch/>
        </p:blipFill>
        <p:spPr>
          <a:xfrm>
            <a:off x="123554" y="1048233"/>
            <a:ext cx="6651579" cy="4761533"/>
          </a:xfrm>
          <a:prstGeom prst="rect">
            <a:avLst/>
          </a:prstGeom>
        </p:spPr>
      </p:pic>
      <p:sp>
        <p:nvSpPr>
          <p:cNvPr id="4" name="Espace réservé de la date 3">
            <a:extLst>
              <a:ext uri="{FF2B5EF4-FFF2-40B4-BE49-F238E27FC236}">
                <a16:creationId xmlns:a16="http://schemas.microsoft.com/office/drawing/2014/main" id="{B9BE5471-6EF7-2ABB-71BA-3B981624AB26}"/>
              </a:ext>
            </a:extLst>
          </p:cNvPr>
          <p:cNvSpPr>
            <a:spLocks noGrp="1"/>
          </p:cNvSpPr>
          <p:nvPr>
            <p:ph type="dt" sz="half" idx="10"/>
          </p:nvPr>
        </p:nvSpPr>
        <p:spPr>
          <a:xfrm>
            <a:off x="7205133" y="6041362"/>
            <a:ext cx="911939" cy="365125"/>
          </a:xfrm>
        </p:spPr>
        <p:txBody>
          <a:bodyPr>
            <a:normAutofit/>
          </a:bodyPr>
          <a:lstStyle/>
          <a:p>
            <a:pPr>
              <a:spcAft>
                <a:spcPts val="600"/>
              </a:spcAft>
            </a:pPr>
            <a:fld id="{FFC2B999-6322-4137-B9BC-F5C218A86854}" type="datetime7">
              <a:rPr lang="fr-FR" smtClean="0"/>
              <a:pPr>
                <a:spcAft>
                  <a:spcPts val="600"/>
                </a:spcAft>
              </a:pPr>
              <a:t>juil.-22</a:t>
            </a:fld>
            <a:endParaRPr lang="en-US"/>
          </a:p>
        </p:txBody>
      </p:sp>
      <p:pic>
        <p:nvPicPr>
          <p:cNvPr id="8" name="Image 7">
            <a:extLst>
              <a:ext uri="{FF2B5EF4-FFF2-40B4-BE49-F238E27FC236}">
                <a16:creationId xmlns:a16="http://schemas.microsoft.com/office/drawing/2014/main" id="{8EE19DC5-79B1-4093-FE47-B583ADA42C04}"/>
              </a:ext>
            </a:extLst>
          </p:cNvPr>
          <p:cNvPicPr>
            <a:picLocks noChangeAspect="1"/>
          </p:cNvPicPr>
          <p:nvPr/>
        </p:nvPicPr>
        <p:blipFill>
          <a:blip r:embed="rId4"/>
          <a:stretch>
            <a:fillRect/>
          </a:stretch>
        </p:blipFill>
        <p:spPr>
          <a:xfrm>
            <a:off x="9185835" y="3947141"/>
            <a:ext cx="1729890" cy="426757"/>
          </a:xfrm>
          <a:prstGeom prst="rect">
            <a:avLst/>
          </a:prstGeom>
        </p:spPr>
      </p:pic>
    </p:spTree>
    <p:extLst>
      <p:ext uri="{BB962C8B-B14F-4D97-AF65-F5344CB8AC3E}">
        <p14:creationId xmlns:p14="http://schemas.microsoft.com/office/powerpoint/2010/main" val="295178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6EC86-3718-6340-6352-5C74849486F8}"/>
              </a:ext>
            </a:extLst>
          </p:cNvPr>
          <p:cNvSpPr>
            <a:spLocks noGrp="1"/>
          </p:cNvSpPr>
          <p:nvPr>
            <p:ph type="title"/>
          </p:nvPr>
        </p:nvSpPr>
        <p:spPr/>
        <p:txBody>
          <a:bodyPr/>
          <a:lstStyle/>
          <a:p>
            <a:r>
              <a:rPr lang="fr-FR" dirty="0"/>
              <a:t>Se connecter à son espace personnel</a:t>
            </a:r>
          </a:p>
        </p:txBody>
      </p:sp>
      <p:sp>
        <p:nvSpPr>
          <p:cNvPr id="3" name="Espace réservé du texte 2">
            <a:extLst>
              <a:ext uri="{FF2B5EF4-FFF2-40B4-BE49-F238E27FC236}">
                <a16:creationId xmlns:a16="http://schemas.microsoft.com/office/drawing/2014/main" id="{EAB90B27-C01F-0E9E-0114-157D9824C210}"/>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B18F1906-C3AB-3601-4BEA-15E82FD299F4}"/>
              </a:ext>
            </a:extLst>
          </p:cNvPr>
          <p:cNvSpPr>
            <a:spLocks noGrp="1"/>
          </p:cNvSpPr>
          <p:nvPr>
            <p:ph type="dt" sz="half" idx="10"/>
          </p:nvPr>
        </p:nvSpPr>
        <p:spPr/>
        <p:txBody>
          <a:bodyPr/>
          <a:lstStyle/>
          <a:p>
            <a:fld id="{F0B80C7D-4CC3-4A72-910D-1CFF0FA1403F}" type="datetime7">
              <a:rPr lang="fr-FR" smtClean="0"/>
              <a:t>juil.-22</a:t>
            </a:fld>
            <a:endParaRPr lang="en-US" dirty="0"/>
          </a:p>
        </p:txBody>
      </p:sp>
    </p:spTree>
    <p:extLst>
      <p:ext uri="{BB962C8B-B14F-4D97-AF65-F5344CB8AC3E}">
        <p14:creationId xmlns:p14="http://schemas.microsoft.com/office/powerpoint/2010/main" val="334076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76F05-4478-4132-B08B-01DB11A81F16}"/>
              </a:ext>
            </a:extLst>
          </p:cNvPr>
          <p:cNvSpPr>
            <a:spLocks noGrp="1"/>
          </p:cNvSpPr>
          <p:nvPr>
            <p:ph type="title"/>
          </p:nvPr>
        </p:nvSpPr>
        <p:spPr>
          <a:xfrm>
            <a:off x="677334" y="609600"/>
            <a:ext cx="8596668" cy="1320800"/>
          </a:xfrm>
        </p:spPr>
        <p:txBody>
          <a:bodyPr anchor="t">
            <a:normAutofit/>
          </a:bodyPr>
          <a:lstStyle/>
          <a:p>
            <a:r>
              <a:rPr lang="fr-FR" dirty="0"/>
              <a:t>Se connecter à son compte personnel</a:t>
            </a:r>
          </a:p>
        </p:txBody>
      </p:sp>
      <p:pic>
        <p:nvPicPr>
          <p:cNvPr id="6" name="Espace réservé du contenu 5">
            <a:extLst>
              <a:ext uri="{FF2B5EF4-FFF2-40B4-BE49-F238E27FC236}">
                <a16:creationId xmlns:a16="http://schemas.microsoft.com/office/drawing/2014/main" id="{ECEC9691-B3C5-4FB7-8B26-59DD0FA3DCCE}"/>
              </a:ext>
            </a:extLst>
          </p:cNvPr>
          <p:cNvPicPr>
            <a:picLocks noChangeAspect="1"/>
          </p:cNvPicPr>
          <p:nvPr/>
        </p:nvPicPr>
        <p:blipFill>
          <a:blip r:embed="rId3"/>
          <a:stretch>
            <a:fillRect/>
          </a:stretch>
        </p:blipFill>
        <p:spPr>
          <a:xfrm>
            <a:off x="109030" y="2159330"/>
            <a:ext cx="8529174" cy="3880773"/>
          </a:xfrm>
          <a:prstGeom prst="rect">
            <a:avLst/>
          </a:prstGeom>
        </p:spPr>
      </p:pic>
      <p:sp>
        <p:nvSpPr>
          <p:cNvPr id="12" name="Content Placeholder 9">
            <a:extLst>
              <a:ext uri="{FF2B5EF4-FFF2-40B4-BE49-F238E27FC236}">
                <a16:creationId xmlns:a16="http://schemas.microsoft.com/office/drawing/2014/main" id="{61B87704-DBA1-A8B7-1BCC-638EAF2DD756}"/>
              </a:ext>
            </a:extLst>
          </p:cNvPr>
          <p:cNvSpPr>
            <a:spLocks noGrp="1"/>
          </p:cNvSpPr>
          <p:nvPr>
            <p:ph idx="1"/>
          </p:nvPr>
        </p:nvSpPr>
        <p:spPr>
          <a:xfrm>
            <a:off x="8882143" y="2159329"/>
            <a:ext cx="3107927" cy="4089071"/>
          </a:xfrm>
          <a:solidFill>
            <a:schemeClr val="bg1"/>
          </a:solidFill>
        </p:spPr>
        <p:txBody>
          <a:bodyPr>
            <a:normAutofit/>
          </a:bodyPr>
          <a:lstStyle/>
          <a:p>
            <a:pPr marL="0" indent="0">
              <a:buNone/>
            </a:pPr>
            <a:endParaRPr lang="en-US" sz="1500" dirty="0"/>
          </a:p>
          <a:p>
            <a:pPr marL="0" indent="0">
              <a:buNone/>
            </a:pPr>
            <a:r>
              <a:rPr lang="en-US" sz="1500" dirty="0"/>
              <a:t>Deux options : </a:t>
            </a:r>
          </a:p>
          <a:p>
            <a:r>
              <a:rPr lang="en-US" sz="1500" dirty="0"/>
              <a:t> France Connect (</a:t>
            </a:r>
            <a:r>
              <a:rPr lang="en-US" sz="1500" dirty="0" err="1"/>
              <a:t>si</a:t>
            </a:r>
            <a:r>
              <a:rPr lang="en-US" sz="1500" dirty="0"/>
              <a:t> </a:t>
            </a:r>
            <a:r>
              <a:rPr lang="en-US" sz="1500" dirty="0" err="1"/>
              <a:t>vous</a:t>
            </a:r>
            <a:r>
              <a:rPr lang="en-US" sz="1500" dirty="0"/>
              <a:t> </a:t>
            </a:r>
            <a:r>
              <a:rPr lang="en-US" sz="1500" dirty="0" err="1"/>
              <a:t>avez</a:t>
            </a:r>
            <a:r>
              <a:rPr lang="en-US" sz="1500" dirty="0"/>
              <a:t> un </a:t>
            </a:r>
            <a:r>
              <a:rPr lang="en-US" sz="1500" dirty="0" err="1"/>
              <a:t>compte</a:t>
            </a:r>
            <a:r>
              <a:rPr lang="en-US" sz="1500" dirty="0"/>
              <a:t> sur ameli.fr </a:t>
            </a:r>
            <a:r>
              <a:rPr lang="en-US" sz="1500" dirty="0" err="1"/>
              <a:t>ou</a:t>
            </a:r>
            <a:r>
              <a:rPr lang="en-US" sz="1500" dirty="0"/>
              <a:t> </a:t>
            </a:r>
            <a:r>
              <a:rPr lang="en-US" sz="1500" dirty="0" err="1"/>
              <a:t>impots.gouv</a:t>
            </a:r>
            <a:r>
              <a:rPr lang="en-US" sz="1500" dirty="0"/>
              <a:t> </a:t>
            </a:r>
            <a:r>
              <a:rPr lang="en-US" sz="1500" dirty="0" err="1"/>
              <a:t>notamment</a:t>
            </a:r>
            <a:r>
              <a:rPr lang="en-US" sz="1500" dirty="0"/>
              <a:t>)</a:t>
            </a:r>
          </a:p>
          <a:p>
            <a:endParaRPr lang="en-US" sz="1500" dirty="0"/>
          </a:p>
          <a:p>
            <a:r>
              <a:rPr lang="en-US" sz="1500" dirty="0"/>
              <a:t>Avec </a:t>
            </a:r>
            <a:r>
              <a:rPr lang="en-US" sz="1500" dirty="0" err="1"/>
              <a:t>l’identifiant</a:t>
            </a:r>
            <a:r>
              <a:rPr lang="en-US" sz="1500" dirty="0"/>
              <a:t> et le mot de passe de </a:t>
            </a:r>
            <a:r>
              <a:rPr lang="en-US" sz="1500" dirty="0" err="1"/>
              <a:t>votre</a:t>
            </a:r>
            <a:r>
              <a:rPr lang="en-US" sz="1500" dirty="0"/>
              <a:t> </a:t>
            </a:r>
            <a:r>
              <a:rPr lang="en-US" sz="1500" dirty="0" err="1"/>
              <a:t>compte</a:t>
            </a:r>
            <a:r>
              <a:rPr lang="en-US" sz="1500" dirty="0"/>
              <a:t> CESU, </a:t>
            </a:r>
            <a:r>
              <a:rPr lang="en-US" sz="1500" dirty="0" err="1"/>
              <a:t>puis</a:t>
            </a:r>
            <a:r>
              <a:rPr lang="en-US" sz="1500" dirty="0"/>
              <a:t> </a:t>
            </a:r>
            <a:r>
              <a:rPr lang="en-US" sz="1500" dirty="0" err="1"/>
              <a:t>en</a:t>
            </a:r>
            <a:r>
              <a:rPr lang="en-US" sz="1500" dirty="0"/>
              <a:t> </a:t>
            </a:r>
            <a:r>
              <a:rPr lang="en-US" sz="1500" dirty="0" err="1"/>
              <a:t>cliquant</a:t>
            </a:r>
            <a:r>
              <a:rPr lang="en-US" sz="1500" dirty="0"/>
              <a:t> sur “ok”</a:t>
            </a:r>
          </a:p>
          <a:p>
            <a:pPr marL="0" indent="0">
              <a:buNone/>
            </a:pPr>
            <a:endParaRPr lang="en-US" sz="1500" dirty="0"/>
          </a:p>
        </p:txBody>
      </p:sp>
      <p:sp>
        <p:nvSpPr>
          <p:cNvPr id="4" name="Espace réservé de la date 3">
            <a:extLst>
              <a:ext uri="{FF2B5EF4-FFF2-40B4-BE49-F238E27FC236}">
                <a16:creationId xmlns:a16="http://schemas.microsoft.com/office/drawing/2014/main" id="{25476224-6B72-41C6-97CB-1CA351F59A15}"/>
              </a:ext>
            </a:extLst>
          </p:cNvPr>
          <p:cNvSpPr>
            <a:spLocks noGrp="1"/>
          </p:cNvSpPr>
          <p:nvPr>
            <p:ph type="dt" sz="half" idx="10"/>
          </p:nvPr>
        </p:nvSpPr>
        <p:spPr>
          <a:xfrm>
            <a:off x="6676495" y="6041362"/>
            <a:ext cx="1440577" cy="365125"/>
          </a:xfrm>
        </p:spPr>
        <p:txBody>
          <a:bodyPr>
            <a:normAutofit/>
          </a:bodyPr>
          <a:lstStyle/>
          <a:p>
            <a:pPr>
              <a:spcAft>
                <a:spcPts val="600"/>
              </a:spcAft>
            </a:pPr>
            <a:fld id="{1BBC3BB7-C131-4B46-9514-7BCC917446F1}" type="datetime7">
              <a:rPr lang="fr-FR" smtClean="0"/>
              <a:t>juil.-22</a:t>
            </a:fld>
            <a:endParaRPr lang="en-US"/>
          </a:p>
        </p:txBody>
      </p:sp>
    </p:spTree>
    <p:extLst>
      <p:ext uri="{BB962C8B-B14F-4D97-AF65-F5344CB8AC3E}">
        <p14:creationId xmlns:p14="http://schemas.microsoft.com/office/powerpoint/2010/main" val="209912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73945-9471-6703-4E3B-F353A5B8DEA1}"/>
              </a:ext>
            </a:extLst>
          </p:cNvPr>
          <p:cNvSpPr>
            <a:spLocks noGrp="1"/>
          </p:cNvSpPr>
          <p:nvPr>
            <p:ph type="title"/>
          </p:nvPr>
        </p:nvSpPr>
        <p:spPr/>
        <p:txBody>
          <a:bodyPr/>
          <a:lstStyle/>
          <a:p>
            <a:r>
              <a:rPr lang="fr-FR" dirty="0"/>
              <a:t>Ajouter un salarié</a:t>
            </a:r>
          </a:p>
        </p:txBody>
      </p:sp>
      <p:sp>
        <p:nvSpPr>
          <p:cNvPr id="3" name="Espace réservé du texte 2">
            <a:extLst>
              <a:ext uri="{FF2B5EF4-FFF2-40B4-BE49-F238E27FC236}">
                <a16:creationId xmlns:a16="http://schemas.microsoft.com/office/drawing/2014/main" id="{E230DFE9-B4C9-4593-179E-0AF637ACC97D}"/>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E1DD04C6-9CE8-D6FC-1334-9C9035AE68F1}"/>
              </a:ext>
            </a:extLst>
          </p:cNvPr>
          <p:cNvSpPr>
            <a:spLocks noGrp="1"/>
          </p:cNvSpPr>
          <p:nvPr>
            <p:ph type="dt" sz="half" idx="10"/>
          </p:nvPr>
        </p:nvSpPr>
        <p:spPr/>
        <p:txBody>
          <a:bodyPr/>
          <a:lstStyle/>
          <a:p>
            <a:fld id="{F0B80C7D-4CC3-4A72-910D-1CFF0FA1403F}" type="datetime7">
              <a:rPr lang="fr-FR" smtClean="0"/>
              <a:t>juil.-22</a:t>
            </a:fld>
            <a:endParaRPr lang="en-US" dirty="0"/>
          </a:p>
        </p:txBody>
      </p:sp>
    </p:spTree>
    <p:extLst>
      <p:ext uri="{BB962C8B-B14F-4D97-AF65-F5344CB8AC3E}">
        <p14:creationId xmlns:p14="http://schemas.microsoft.com/office/powerpoint/2010/main" val="49888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A5D0D-67CD-F20F-4C95-E24F27A54A03}"/>
              </a:ext>
            </a:extLst>
          </p:cNvPr>
          <p:cNvSpPr>
            <a:spLocks noGrp="1"/>
          </p:cNvSpPr>
          <p:nvPr>
            <p:ph type="title"/>
          </p:nvPr>
        </p:nvSpPr>
        <p:spPr/>
        <p:txBody>
          <a:bodyPr/>
          <a:lstStyle/>
          <a:p>
            <a:r>
              <a:rPr lang="fr-FR" dirty="0"/>
              <a:t>Ajouter un salarié</a:t>
            </a:r>
          </a:p>
        </p:txBody>
      </p:sp>
      <p:sp>
        <p:nvSpPr>
          <p:cNvPr id="3" name="Espace réservé du contenu 2">
            <a:extLst>
              <a:ext uri="{FF2B5EF4-FFF2-40B4-BE49-F238E27FC236}">
                <a16:creationId xmlns:a16="http://schemas.microsoft.com/office/drawing/2014/main" id="{18F48A1D-8BF4-5A19-1FEC-109925767020}"/>
              </a:ext>
            </a:extLst>
          </p:cNvPr>
          <p:cNvSpPr>
            <a:spLocks noGrp="1"/>
          </p:cNvSpPr>
          <p:nvPr>
            <p:ph idx="1"/>
          </p:nvPr>
        </p:nvSpPr>
        <p:spPr>
          <a:xfrm>
            <a:off x="677334" y="1488613"/>
            <a:ext cx="10559968" cy="5369387"/>
          </a:xfrm>
        </p:spPr>
        <p:txBody>
          <a:bodyPr/>
          <a:lstStyle/>
          <a:p>
            <a:r>
              <a:rPr lang="fr-FR" dirty="0"/>
              <a:t>Si vous avez déjà enregistré un ou plusieurs salarié(s), mais que vous souhaitez en ajouter un nouveau, cliquer sur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45AB3877-8518-DAD5-3820-403B078B73B7}"/>
              </a:ext>
            </a:extLst>
          </p:cNvPr>
          <p:cNvSpPr>
            <a:spLocks noGrp="1"/>
          </p:cNvSpPr>
          <p:nvPr>
            <p:ph type="dt" sz="half" idx="10"/>
          </p:nvPr>
        </p:nvSpPr>
        <p:spPr/>
        <p:txBody>
          <a:bodyPr/>
          <a:lstStyle/>
          <a:p>
            <a:fld id="{FFC2B999-6322-4137-B9BC-F5C218A86854}" type="datetime7">
              <a:rPr lang="fr-FR" smtClean="0"/>
              <a:t>juil.-22</a:t>
            </a:fld>
            <a:endParaRPr lang="en-US" dirty="0"/>
          </a:p>
        </p:txBody>
      </p:sp>
      <p:pic>
        <p:nvPicPr>
          <p:cNvPr id="5" name="Image 4">
            <a:extLst>
              <a:ext uri="{FF2B5EF4-FFF2-40B4-BE49-F238E27FC236}">
                <a16:creationId xmlns:a16="http://schemas.microsoft.com/office/drawing/2014/main" id="{DE2EFA27-EC1B-42C6-244A-67D50F462CE1}"/>
              </a:ext>
            </a:extLst>
          </p:cNvPr>
          <p:cNvPicPr>
            <a:picLocks noChangeAspect="1"/>
          </p:cNvPicPr>
          <p:nvPr/>
        </p:nvPicPr>
        <p:blipFill>
          <a:blip r:embed="rId2"/>
          <a:stretch>
            <a:fillRect/>
          </a:stretch>
        </p:blipFill>
        <p:spPr>
          <a:xfrm>
            <a:off x="794677" y="2101054"/>
            <a:ext cx="10442625" cy="3985393"/>
          </a:xfrm>
          <a:prstGeom prst="rect">
            <a:avLst/>
          </a:prstGeom>
        </p:spPr>
      </p:pic>
      <p:sp>
        <p:nvSpPr>
          <p:cNvPr id="6" name="Rectangle 5">
            <a:extLst>
              <a:ext uri="{FF2B5EF4-FFF2-40B4-BE49-F238E27FC236}">
                <a16:creationId xmlns:a16="http://schemas.microsoft.com/office/drawing/2014/main" id="{F029BF64-B2CC-ECAF-E773-534A7169A193}"/>
              </a:ext>
            </a:extLst>
          </p:cNvPr>
          <p:cNvSpPr/>
          <p:nvPr/>
        </p:nvSpPr>
        <p:spPr>
          <a:xfrm>
            <a:off x="4709160" y="4160520"/>
            <a:ext cx="1851660" cy="153794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46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B883DE-AF1C-A8AE-104B-20967FA4126E}"/>
              </a:ext>
            </a:extLst>
          </p:cNvPr>
          <p:cNvSpPr>
            <a:spLocks noGrp="1"/>
          </p:cNvSpPr>
          <p:nvPr>
            <p:ph idx="1"/>
          </p:nvPr>
        </p:nvSpPr>
        <p:spPr>
          <a:xfrm>
            <a:off x="574464" y="743269"/>
            <a:ext cx="5071956" cy="5531801"/>
          </a:xfrm>
        </p:spPr>
        <p:txBody>
          <a:bodyPr/>
          <a:lstStyle/>
          <a:p>
            <a:r>
              <a:rPr lang="fr-FR" dirty="0"/>
              <a:t>Un formulaire vous permettra de compléter les informations de votre salarié</a:t>
            </a:r>
          </a:p>
          <a:p>
            <a:endParaRPr lang="fr-FR" dirty="0"/>
          </a:p>
          <a:p>
            <a:pPr lvl="1"/>
            <a:r>
              <a:rPr lang="fr-FR" dirty="0"/>
              <a:t>Identité (nom de naissance et d’usage, prénom(s), N° de Sécurité sociale ou à défaut ses dates et lieu de naissance)</a:t>
            </a:r>
          </a:p>
          <a:p>
            <a:pPr lvl="1"/>
            <a:r>
              <a:rPr lang="fr-FR" dirty="0"/>
              <a:t>Coordonnées (adresse postale, téléphone)</a:t>
            </a:r>
          </a:p>
          <a:p>
            <a:pPr lvl="1"/>
            <a:r>
              <a:rPr lang="fr-FR" dirty="0"/>
              <a:t>Son emploi</a:t>
            </a:r>
          </a:p>
          <a:p>
            <a:endParaRPr lang="fr-FR" dirty="0"/>
          </a:p>
          <a:p>
            <a:r>
              <a:rPr lang="fr-FR" dirty="0"/>
              <a:t>Cliquez sur « enregistrer » en bas de page pour confirmer la création du salarié</a:t>
            </a:r>
          </a:p>
          <a:p>
            <a:endParaRPr lang="fr-FR" dirty="0"/>
          </a:p>
          <a:p>
            <a:endParaRPr lang="fr-FR" dirty="0"/>
          </a:p>
        </p:txBody>
      </p:sp>
      <p:sp>
        <p:nvSpPr>
          <p:cNvPr id="4" name="Espace réservé de la date 3">
            <a:extLst>
              <a:ext uri="{FF2B5EF4-FFF2-40B4-BE49-F238E27FC236}">
                <a16:creationId xmlns:a16="http://schemas.microsoft.com/office/drawing/2014/main" id="{005BC0F6-BAEF-B7F3-E242-1BB9C30DE236}"/>
              </a:ext>
            </a:extLst>
          </p:cNvPr>
          <p:cNvSpPr>
            <a:spLocks noGrp="1"/>
          </p:cNvSpPr>
          <p:nvPr>
            <p:ph type="dt" sz="half" idx="10"/>
          </p:nvPr>
        </p:nvSpPr>
        <p:spPr/>
        <p:txBody>
          <a:bodyPr/>
          <a:lstStyle/>
          <a:p>
            <a:fld id="{FFC2B999-6322-4137-B9BC-F5C218A86854}" type="datetime7">
              <a:rPr lang="fr-FR" smtClean="0"/>
              <a:t>juil.-22</a:t>
            </a:fld>
            <a:endParaRPr lang="en-US" dirty="0"/>
          </a:p>
        </p:txBody>
      </p:sp>
      <p:pic>
        <p:nvPicPr>
          <p:cNvPr id="5" name="Image 4">
            <a:extLst>
              <a:ext uri="{FF2B5EF4-FFF2-40B4-BE49-F238E27FC236}">
                <a16:creationId xmlns:a16="http://schemas.microsoft.com/office/drawing/2014/main" id="{DAFE9258-ED4E-A842-B5E9-1C6DB5A90B29}"/>
              </a:ext>
            </a:extLst>
          </p:cNvPr>
          <p:cNvPicPr>
            <a:picLocks noChangeAspect="1"/>
          </p:cNvPicPr>
          <p:nvPr/>
        </p:nvPicPr>
        <p:blipFill rotWithShape="1">
          <a:blip r:embed="rId3"/>
          <a:srcRect t="3094" r="3" b="3333"/>
          <a:stretch/>
        </p:blipFill>
        <p:spPr>
          <a:xfrm>
            <a:off x="5540421" y="1048233"/>
            <a:ext cx="6651579" cy="4761533"/>
          </a:xfrm>
          <a:prstGeom prst="rect">
            <a:avLst/>
          </a:prstGeom>
        </p:spPr>
      </p:pic>
    </p:spTree>
    <p:extLst>
      <p:ext uri="{BB962C8B-B14F-4D97-AF65-F5344CB8AC3E}">
        <p14:creationId xmlns:p14="http://schemas.microsoft.com/office/powerpoint/2010/main" val="336621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519F1-6F7B-8F0F-0FED-3B41922E6BB4}"/>
              </a:ext>
            </a:extLst>
          </p:cNvPr>
          <p:cNvSpPr>
            <a:spLocks noGrp="1"/>
          </p:cNvSpPr>
          <p:nvPr>
            <p:ph type="title"/>
          </p:nvPr>
        </p:nvSpPr>
        <p:spPr/>
        <p:txBody>
          <a:bodyPr/>
          <a:lstStyle/>
          <a:p>
            <a:r>
              <a:rPr lang="fr-FR" dirty="0"/>
              <a:t>Établir une déclaration</a:t>
            </a:r>
          </a:p>
        </p:txBody>
      </p:sp>
      <p:sp>
        <p:nvSpPr>
          <p:cNvPr id="3" name="Espace réservé du texte 2">
            <a:extLst>
              <a:ext uri="{FF2B5EF4-FFF2-40B4-BE49-F238E27FC236}">
                <a16:creationId xmlns:a16="http://schemas.microsoft.com/office/drawing/2014/main" id="{85A2D943-A6AC-7F61-4161-2560DE7AFCFF}"/>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DC78A4F4-618B-E0A4-368D-F97CDFA16FB6}"/>
              </a:ext>
            </a:extLst>
          </p:cNvPr>
          <p:cNvSpPr>
            <a:spLocks noGrp="1"/>
          </p:cNvSpPr>
          <p:nvPr>
            <p:ph type="dt" sz="half" idx="10"/>
          </p:nvPr>
        </p:nvSpPr>
        <p:spPr/>
        <p:txBody>
          <a:bodyPr/>
          <a:lstStyle/>
          <a:p>
            <a:fld id="{F0B80C7D-4CC3-4A72-910D-1CFF0FA1403F}" type="datetime7">
              <a:rPr lang="fr-FR" smtClean="0"/>
              <a:t>juil.-22</a:t>
            </a:fld>
            <a:endParaRPr lang="en-US" dirty="0"/>
          </a:p>
        </p:txBody>
      </p:sp>
    </p:spTree>
    <p:extLst>
      <p:ext uri="{BB962C8B-B14F-4D97-AF65-F5344CB8AC3E}">
        <p14:creationId xmlns:p14="http://schemas.microsoft.com/office/powerpoint/2010/main" val="193475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27C67-8DB7-E46A-AFB5-38B75473FB97}"/>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A0ED969E-B912-B5AC-AA1C-3ED2F7DC7EED}"/>
              </a:ext>
            </a:extLst>
          </p:cNvPr>
          <p:cNvSpPr>
            <a:spLocks noGrp="1"/>
          </p:cNvSpPr>
          <p:nvPr>
            <p:ph type="dt" sz="half" idx="10"/>
          </p:nvPr>
        </p:nvSpPr>
        <p:spPr/>
        <p:txBody>
          <a:bodyPr/>
          <a:lstStyle/>
          <a:p>
            <a:fld id="{FFC2B999-6322-4137-B9BC-F5C218A86854}" type="datetime7">
              <a:rPr lang="fr-FR" smtClean="0"/>
              <a:t>juil.-22</a:t>
            </a:fld>
            <a:endParaRPr lang="en-US" dirty="0"/>
          </a:p>
        </p:txBody>
      </p:sp>
      <p:pic>
        <p:nvPicPr>
          <p:cNvPr id="5" name="Image 4">
            <a:extLst>
              <a:ext uri="{FF2B5EF4-FFF2-40B4-BE49-F238E27FC236}">
                <a16:creationId xmlns:a16="http://schemas.microsoft.com/office/drawing/2014/main" id="{E2B65CD3-B70E-E226-A977-7D11735B8D06}"/>
              </a:ext>
            </a:extLst>
          </p:cNvPr>
          <p:cNvPicPr>
            <a:picLocks noChangeAspect="1"/>
          </p:cNvPicPr>
          <p:nvPr/>
        </p:nvPicPr>
        <p:blipFill>
          <a:blip r:embed="rId2"/>
          <a:stretch>
            <a:fillRect/>
          </a:stretch>
        </p:blipFill>
        <p:spPr>
          <a:xfrm>
            <a:off x="874687" y="2238531"/>
            <a:ext cx="10442625" cy="3985393"/>
          </a:xfrm>
          <a:prstGeom prst="rect">
            <a:avLst/>
          </a:prstGeom>
        </p:spPr>
      </p:pic>
      <p:sp>
        <p:nvSpPr>
          <p:cNvPr id="6" name="Rectangle 5">
            <a:extLst>
              <a:ext uri="{FF2B5EF4-FFF2-40B4-BE49-F238E27FC236}">
                <a16:creationId xmlns:a16="http://schemas.microsoft.com/office/drawing/2014/main" id="{79CE5846-DD32-1A28-52D8-8F5998CAA69F}"/>
              </a:ext>
            </a:extLst>
          </p:cNvPr>
          <p:cNvSpPr/>
          <p:nvPr/>
        </p:nvSpPr>
        <p:spPr>
          <a:xfrm>
            <a:off x="4789170" y="2571750"/>
            <a:ext cx="1851660" cy="153794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398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DE4CE22F-44C7-5C90-F7B3-62ACFF4D4935}"/>
              </a:ext>
            </a:extLst>
          </p:cNvPr>
          <p:cNvPicPr>
            <a:picLocks noGrp="1" noChangeAspect="1"/>
          </p:cNvPicPr>
          <p:nvPr>
            <p:ph idx="1"/>
          </p:nvPr>
        </p:nvPicPr>
        <p:blipFill rotWithShape="1">
          <a:blip r:embed="rId3"/>
          <a:srcRect t="11950" b="33068"/>
          <a:stretch/>
        </p:blipFill>
        <p:spPr>
          <a:xfrm>
            <a:off x="754380" y="1388745"/>
            <a:ext cx="10728382" cy="4080509"/>
          </a:xfrm>
        </p:spPr>
      </p:pic>
      <p:sp>
        <p:nvSpPr>
          <p:cNvPr id="4" name="Espace réservé de la date 3">
            <a:extLst>
              <a:ext uri="{FF2B5EF4-FFF2-40B4-BE49-F238E27FC236}">
                <a16:creationId xmlns:a16="http://schemas.microsoft.com/office/drawing/2014/main" id="{1C276AAB-5D9A-3915-E8AC-1A3AA70678D8}"/>
              </a:ext>
            </a:extLst>
          </p:cNvPr>
          <p:cNvSpPr>
            <a:spLocks noGrp="1"/>
          </p:cNvSpPr>
          <p:nvPr>
            <p:ph type="dt" sz="half" idx="10"/>
          </p:nvPr>
        </p:nvSpPr>
        <p:spPr/>
        <p:txBody>
          <a:bodyPr/>
          <a:lstStyle/>
          <a:p>
            <a:fld id="{FFC2B999-6322-4137-B9BC-F5C218A86854}" type="datetime7">
              <a:rPr lang="fr-FR" smtClean="0"/>
              <a:t>juil.-22</a:t>
            </a:fld>
            <a:endParaRPr lang="en-US" dirty="0"/>
          </a:p>
        </p:txBody>
      </p:sp>
      <p:sp>
        <p:nvSpPr>
          <p:cNvPr id="7" name="ZoneTexte 6">
            <a:extLst>
              <a:ext uri="{FF2B5EF4-FFF2-40B4-BE49-F238E27FC236}">
                <a16:creationId xmlns:a16="http://schemas.microsoft.com/office/drawing/2014/main" id="{22926BFF-455B-4D4A-8561-522CFA671847}"/>
              </a:ext>
            </a:extLst>
          </p:cNvPr>
          <p:cNvSpPr txBox="1"/>
          <p:nvPr/>
        </p:nvSpPr>
        <p:spPr>
          <a:xfrm>
            <a:off x="754380" y="788670"/>
            <a:ext cx="9795510" cy="5909310"/>
          </a:xfrm>
          <a:prstGeom prst="rect">
            <a:avLst/>
          </a:prstGeom>
          <a:noFill/>
        </p:spPr>
        <p:txBody>
          <a:bodyPr wrap="square" rtlCol="0">
            <a:spAutoFit/>
          </a:bodyPr>
          <a:lstStyle/>
          <a:p>
            <a:r>
              <a:rPr lang="fr-FR" dirty="0"/>
              <a:t>La période d’emploi est complétée automatiquement en fonction de la date du jour de votre déclaration.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Une fois la déclaration enregistrée. Vous pouvez verser son salaire à votre salarié. Les cotisations sociales et patronales seront prélevées sur votre compte le dernier jour ouvrable du mois (si vous avez fait la déclaration avant le 5 du mois.)</a:t>
            </a:r>
          </a:p>
        </p:txBody>
      </p:sp>
    </p:spTree>
    <p:extLst>
      <p:ext uri="{BB962C8B-B14F-4D97-AF65-F5344CB8AC3E}">
        <p14:creationId xmlns:p14="http://schemas.microsoft.com/office/powerpoint/2010/main" val="198056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519F1-6F7B-8F0F-0FED-3B41922E6BB4}"/>
              </a:ext>
            </a:extLst>
          </p:cNvPr>
          <p:cNvSpPr>
            <a:spLocks noGrp="1"/>
          </p:cNvSpPr>
          <p:nvPr>
            <p:ph type="title"/>
          </p:nvPr>
        </p:nvSpPr>
        <p:spPr/>
        <p:txBody>
          <a:bodyPr/>
          <a:lstStyle/>
          <a:p>
            <a:r>
              <a:rPr lang="fr-FR" dirty="0"/>
              <a:t>Découvrir CESU+</a:t>
            </a:r>
          </a:p>
        </p:txBody>
      </p:sp>
      <p:sp>
        <p:nvSpPr>
          <p:cNvPr id="3" name="Espace réservé du texte 2">
            <a:extLst>
              <a:ext uri="{FF2B5EF4-FFF2-40B4-BE49-F238E27FC236}">
                <a16:creationId xmlns:a16="http://schemas.microsoft.com/office/drawing/2014/main" id="{85A2D943-A6AC-7F61-4161-2560DE7AFCFF}"/>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DC78A4F4-618B-E0A4-368D-F97CDFA16FB6}"/>
              </a:ext>
            </a:extLst>
          </p:cNvPr>
          <p:cNvSpPr>
            <a:spLocks noGrp="1"/>
          </p:cNvSpPr>
          <p:nvPr>
            <p:ph type="dt" sz="half" idx="10"/>
          </p:nvPr>
        </p:nvSpPr>
        <p:spPr/>
        <p:txBody>
          <a:bodyPr/>
          <a:lstStyle/>
          <a:p>
            <a:fld id="{F0B80C7D-4CC3-4A72-910D-1CFF0FA1403F}" type="datetime7">
              <a:rPr lang="fr-FR" smtClean="0"/>
              <a:t>juil.-22</a:t>
            </a:fld>
            <a:endParaRPr lang="en-US" dirty="0"/>
          </a:p>
        </p:txBody>
      </p:sp>
    </p:spTree>
    <p:extLst>
      <p:ext uri="{BB962C8B-B14F-4D97-AF65-F5344CB8AC3E}">
        <p14:creationId xmlns:p14="http://schemas.microsoft.com/office/powerpoint/2010/main" val="333992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25476224-6B72-41C6-97CB-1CA351F59A15}"/>
              </a:ext>
            </a:extLst>
          </p:cNvPr>
          <p:cNvSpPr>
            <a:spLocks noGrp="1"/>
          </p:cNvSpPr>
          <p:nvPr>
            <p:ph type="dt" sz="half" idx="10"/>
          </p:nvPr>
        </p:nvSpPr>
        <p:spPr>
          <a:xfrm>
            <a:off x="728903" y="6041362"/>
            <a:ext cx="911939" cy="365125"/>
          </a:xfrm>
        </p:spPr>
        <p:txBody>
          <a:bodyPr>
            <a:normAutofit/>
          </a:bodyPr>
          <a:lstStyle/>
          <a:p>
            <a:pPr>
              <a:spcAft>
                <a:spcPts val="600"/>
              </a:spcAft>
            </a:pPr>
            <a:fld id="{FE1EF0C0-7910-4F2B-AADB-20FC8E622111}" type="datetime7">
              <a:rPr lang="fr-FR" smtClean="0"/>
              <a:t>juil.-22</a:t>
            </a:fld>
            <a:endParaRPr lang="en-US"/>
          </a:p>
        </p:txBody>
      </p:sp>
      <p:grpSp>
        <p:nvGrpSpPr>
          <p:cNvPr id="18" name="Group 17">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9" name="Straight Connector 18">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2776F05-4478-4132-B08B-01DB11A81F16}"/>
              </a:ext>
            </a:extLst>
          </p:cNvPr>
          <p:cNvSpPr>
            <a:spLocks noGrp="1"/>
          </p:cNvSpPr>
          <p:nvPr>
            <p:ph type="title"/>
          </p:nvPr>
        </p:nvSpPr>
        <p:spPr>
          <a:xfrm>
            <a:off x="652481" y="1382486"/>
            <a:ext cx="3547581" cy="4093028"/>
          </a:xfrm>
        </p:spPr>
        <p:txBody>
          <a:bodyPr anchor="ctr">
            <a:normAutofit/>
          </a:bodyPr>
          <a:lstStyle/>
          <a:p>
            <a:r>
              <a:rPr lang="fr-FR" sz="4400">
                <a:solidFill>
                  <a:schemeClr val="accent1">
                    <a:lumMod val="75000"/>
                  </a:schemeClr>
                </a:solidFill>
              </a:rPr>
              <a:t>Objectifs</a:t>
            </a:r>
          </a:p>
        </p:txBody>
      </p:sp>
      <p:sp>
        <p:nvSpPr>
          <p:cNvPr id="29" name="Rectangle 28">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Espace réservé du contenu 2">
            <a:extLst>
              <a:ext uri="{FF2B5EF4-FFF2-40B4-BE49-F238E27FC236}">
                <a16:creationId xmlns:a16="http://schemas.microsoft.com/office/drawing/2014/main" id="{C100EC18-D9DA-66C4-9010-1047A085B959}"/>
              </a:ext>
            </a:extLst>
          </p:cNvPr>
          <p:cNvGraphicFramePr>
            <a:graphicFrameLocks noGrp="1"/>
          </p:cNvGraphicFramePr>
          <p:nvPr>
            <p:ph idx="1"/>
            <p:extLst>
              <p:ext uri="{D42A27DB-BD31-4B8C-83A1-F6EECF244321}">
                <p14:modId xmlns:p14="http://schemas.microsoft.com/office/powerpoint/2010/main" val="4226410699"/>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33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0672FD-21BF-5292-4D14-C4FF94D35EA7}"/>
              </a:ext>
            </a:extLst>
          </p:cNvPr>
          <p:cNvSpPr>
            <a:spLocks noGrp="1"/>
          </p:cNvSpPr>
          <p:nvPr>
            <p:ph type="dt" sz="half" idx="10"/>
          </p:nvPr>
        </p:nvSpPr>
        <p:spPr/>
        <p:txBody>
          <a:bodyPr/>
          <a:lstStyle/>
          <a:p>
            <a:fld id="{0B6DE6BE-25AD-4428-9B8A-DE7CD6BC8B3D}" type="datetime7">
              <a:rPr lang="fr-FR" smtClean="0"/>
              <a:t>juil.-22</a:t>
            </a:fld>
            <a:endParaRPr lang="en-US" dirty="0"/>
          </a:p>
        </p:txBody>
      </p:sp>
      <p:sp>
        <p:nvSpPr>
          <p:cNvPr id="3" name="ZoneTexte 2">
            <a:extLst>
              <a:ext uri="{FF2B5EF4-FFF2-40B4-BE49-F238E27FC236}">
                <a16:creationId xmlns:a16="http://schemas.microsoft.com/office/drawing/2014/main" id="{F37BC6B0-BCF0-55D1-1FBF-FB62B6E7786E}"/>
              </a:ext>
            </a:extLst>
          </p:cNvPr>
          <p:cNvSpPr txBox="1"/>
          <p:nvPr/>
        </p:nvSpPr>
        <p:spPr>
          <a:xfrm>
            <a:off x="1017270" y="2228850"/>
            <a:ext cx="7339832" cy="2862322"/>
          </a:xfrm>
          <a:prstGeom prst="rect">
            <a:avLst/>
          </a:prstGeom>
          <a:noFill/>
        </p:spPr>
        <p:txBody>
          <a:bodyPr wrap="square" rtlCol="0">
            <a:spAutoFit/>
          </a:bodyPr>
          <a:lstStyle/>
          <a:p>
            <a:r>
              <a:rPr lang="fr-FR" dirty="0" err="1"/>
              <a:t>Cesu</a:t>
            </a:r>
            <a:r>
              <a:rPr lang="fr-FR" dirty="0"/>
              <a:t>+ est un service qui vous permet de confier l’intégralité du processus de rémunération de votre salarié à </a:t>
            </a:r>
            <a:r>
              <a:rPr lang="fr-FR" dirty="0" err="1"/>
              <a:t>Cesu</a:t>
            </a:r>
            <a:r>
              <a:rPr lang="fr-FR" dirty="0"/>
              <a:t>.</a:t>
            </a:r>
          </a:p>
          <a:p>
            <a:endParaRPr lang="fr-FR" dirty="0"/>
          </a:p>
          <a:p>
            <a:r>
              <a:rPr lang="fr-FR" dirty="0"/>
              <a:t>Plus besoin de gérer le versement du salaire, vous avez juste à déclarer le nombre d’heures travaillées du mois.</a:t>
            </a:r>
          </a:p>
          <a:p>
            <a:endParaRPr lang="fr-FR" dirty="0"/>
          </a:p>
          <a:p>
            <a:r>
              <a:rPr lang="fr-FR" dirty="0"/>
              <a:t>Le salaire est prélevé sur votre compte 2 jours après la déclaration, et versé le lendemain au salarié.</a:t>
            </a:r>
          </a:p>
          <a:p>
            <a:endParaRPr lang="fr-FR" dirty="0"/>
          </a:p>
          <a:p>
            <a:endParaRPr lang="fr-FR" dirty="0"/>
          </a:p>
        </p:txBody>
      </p:sp>
    </p:spTree>
    <p:extLst>
      <p:ext uri="{BB962C8B-B14F-4D97-AF65-F5344CB8AC3E}">
        <p14:creationId xmlns:p14="http://schemas.microsoft.com/office/powerpoint/2010/main" val="191075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3775E-4FD2-318F-C068-A0298B5B690E}"/>
              </a:ext>
            </a:extLst>
          </p:cNvPr>
          <p:cNvSpPr>
            <a:spLocks noGrp="1"/>
          </p:cNvSpPr>
          <p:nvPr>
            <p:ph type="title"/>
          </p:nvPr>
        </p:nvSpPr>
        <p:spPr/>
        <p:txBody>
          <a:bodyPr/>
          <a:lstStyle/>
          <a:p>
            <a:r>
              <a:rPr lang="fr-FR" dirty="0"/>
              <a:t>Activer </a:t>
            </a:r>
            <a:r>
              <a:rPr lang="fr-FR" dirty="0" err="1"/>
              <a:t>Cesu</a:t>
            </a:r>
            <a:r>
              <a:rPr lang="fr-FR" dirty="0"/>
              <a:t> +</a:t>
            </a:r>
          </a:p>
        </p:txBody>
      </p:sp>
      <p:sp>
        <p:nvSpPr>
          <p:cNvPr id="3" name="Espace réservé du contenu 2">
            <a:extLst>
              <a:ext uri="{FF2B5EF4-FFF2-40B4-BE49-F238E27FC236}">
                <a16:creationId xmlns:a16="http://schemas.microsoft.com/office/drawing/2014/main" id="{10F4D772-222A-EFFB-6148-DAD4BF76C077}"/>
              </a:ext>
            </a:extLst>
          </p:cNvPr>
          <p:cNvSpPr>
            <a:spLocks noGrp="1"/>
          </p:cNvSpPr>
          <p:nvPr>
            <p:ph idx="1"/>
          </p:nvPr>
        </p:nvSpPr>
        <p:spPr/>
        <p:txBody>
          <a:bodyPr/>
          <a:lstStyle/>
          <a:p>
            <a:r>
              <a:rPr lang="fr-FR" dirty="0"/>
              <a:t>Avant d’activer </a:t>
            </a:r>
            <a:r>
              <a:rPr lang="fr-FR" dirty="0" err="1"/>
              <a:t>Cesu</a:t>
            </a:r>
            <a:r>
              <a:rPr lang="fr-FR" dirty="0"/>
              <a:t>+, vous devez avoir complété avec votre salarié l’attestation d’adhésion au </a:t>
            </a:r>
            <a:r>
              <a:rPr lang="fr-FR" dirty="0" err="1"/>
              <a:t>Cesu</a:t>
            </a:r>
            <a:r>
              <a:rPr lang="fr-FR" dirty="0"/>
              <a:t>+ depuis votre tableau de bord.</a:t>
            </a:r>
          </a:p>
          <a:p>
            <a:endParaRPr lang="fr-FR" dirty="0"/>
          </a:p>
          <a:p>
            <a:r>
              <a:rPr lang="fr-FR" dirty="0"/>
              <a:t>Le salarié doit ensuite compléter ses coordonnées bancaires sur son propre espace </a:t>
            </a:r>
            <a:r>
              <a:rPr lang="fr-FR" dirty="0" err="1"/>
              <a:t>Cesu</a:t>
            </a:r>
            <a:r>
              <a:rPr lang="fr-FR" dirty="0"/>
              <a:t>.</a:t>
            </a:r>
          </a:p>
          <a:p>
            <a:endParaRPr lang="fr-FR" dirty="0"/>
          </a:p>
          <a:p>
            <a:r>
              <a:rPr lang="fr-FR" dirty="0"/>
              <a:t>Une fois cela fait, l’employeur active le service </a:t>
            </a:r>
            <a:r>
              <a:rPr lang="fr-FR" dirty="0" err="1"/>
              <a:t>Cesu</a:t>
            </a:r>
            <a:r>
              <a:rPr lang="fr-FR" dirty="0"/>
              <a:t>+ pour le salarié concerné depuis son espace.</a:t>
            </a:r>
          </a:p>
          <a:p>
            <a:endParaRPr lang="fr-FR" dirty="0"/>
          </a:p>
        </p:txBody>
      </p:sp>
      <p:sp>
        <p:nvSpPr>
          <p:cNvPr id="4" name="Espace réservé de la date 3">
            <a:extLst>
              <a:ext uri="{FF2B5EF4-FFF2-40B4-BE49-F238E27FC236}">
                <a16:creationId xmlns:a16="http://schemas.microsoft.com/office/drawing/2014/main" id="{31312702-F357-64BA-C3BD-B3276841F86E}"/>
              </a:ext>
            </a:extLst>
          </p:cNvPr>
          <p:cNvSpPr>
            <a:spLocks noGrp="1"/>
          </p:cNvSpPr>
          <p:nvPr>
            <p:ph type="dt" sz="half" idx="10"/>
          </p:nvPr>
        </p:nvSpPr>
        <p:spPr/>
        <p:txBody>
          <a:bodyPr/>
          <a:lstStyle/>
          <a:p>
            <a:fld id="{FFC2B999-6322-4137-B9BC-F5C218A86854}" type="datetime7">
              <a:rPr lang="fr-FR" smtClean="0"/>
              <a:t>juil.-22</a:t>
            </a:fld>
            <a:endParaRPr lang="en-US" dirty="0"/>
          </a:p>
        </p:txBody>
      </p:sp>
    </p:spTree>
    <p:extLst>
      <p:ext uri="{BB962C8B-B14F-4D97-AF65-F5344CB8AC3E}">
        <p14:creationId xmlns:p14="http://schemas.microsoft.com/office/powerpoint/2010/main" val="275515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Image 4" descr="Une image contenant texte, horloge&#10;&#10;Description générée automatiquement">
            <a:extLst>
              <a:ext uri="{FF2B5EF4-FFF2-40B4-BE49-F238E27FC236}">
                <a16:creationId xmlns:a16="http://schemas.microsoft.com/office/drawing/2014/main" id="{AFA97FB2-C54A-8B96-D96C-B3E2885917BF}"/>
              </a:ext>
            </a:extLst>
          </p:cNvPr>
          <p:cNvPicPr>
            <a:picLocks noChangeAspect="1"/>
          </p:cNvPicPr>
          <p:nvPr/>
        </p:nvPicPr>
        <p:blipFill rotWithShape="1">
          <a:blip r:embed="rId2"/>
          <a:srcRect l="13112" r="4453" b="909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 name="ZoneTexte 2">
            <a:extLst>
              <a:ext uri="{FF2B5EF4-FFF2-40B4-BE49-F238E27FC236}">
                <a16:creationId xmlns:a16="http://schemas.microsoft.com/office/drawing/2014/main" id="{72FDF2B0-0547-3233-9EFF-40E513D29E89}"/>
              </a:ext>
            </a:extLst>
          </p:cNvPr>
          <p:cNvSpPr txBox="1"/>
          <p:nvPr/>
        </p:nvSpPr>
        <p:spPr>
          <a:xfrm>
            <a:off x="5380563" y="1678665"/>
            <a:ext cx="3887839" cy="2372168"/>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5400">
                <a:solidFill>
                  <a:schemeClr val="accent1"/>
                </a:solidFill>
                <a:latin typeface="+mj-lt"/>
                <a:ea typeface="+mj-ea"/>
                <a:cs typeface="+mj-cs"/>
              </a:rPr>
              <a:t>Merci de votre attention !</a:t>
            </a:r>
          </a:p>
        </p:txBody>
      </p:sp>
      <p:sp>
        <p:nvSpPr>
          <p:cNvPr id="2" name="Espace réservé de la date 1">
            <a:extLst>
              <a:ext uri="{FF2B5EF4-FFF2-40B4-BE49-F238E27FC236}">
                <a16:creationId xmlns:a16="http://schemas.microsoft.com/office/drawing/2014/main" id="{C115AFA7-DF8E-5537-0EA7-F54B3FB70E55}"/>
              </a:ext>
            </a:extLst>
          </p:cNvPr>
          <p:cNvSpPr>
            <a:spLocks noGrp="1"/>
          </p:cNvSpPr>
          <p:nvPr>
            <p:ph type="dt" sz="half" idx="10"/>
          </p:nvPr>
        </p:nvSpPr>
        <p:spPr>
          <a:xfrm>
            <a:off x="7836461" y="451861"/>
            <a:ext cx="1437541" cy="365125"/>
          </a:xfrm>
        </p:spPr>
        <p:txBody>
          <a:bodyPr vert="horz" lIns="91440" tIns="45720" rIns="91440" bIns="45720" rtlCol="0" anchor="ctr">
            <a:normAutofit/>
          </a:bodyPr>
          <a:lstStyle/>
          <a:p>
            <a:pPr>
              <a:spcAft>
                <a:spcPts val="600"/>
              </a:spcAft>
            </a:pPr>
            <a:fld id="{0B6DE6BE-25AD-4428-9B8A-DE7CD6BC8B3D}" type="datetime7">
              <a:rPr lang="en-US" smtClean="0"/>
              <a:pPr>
                <a:spcAft>
                  <a:spcPts val="600"/>
                </a:spcAft>
              </a:pPr>
              <a:t>Jul-22</a:t>
            </a:fld>
            <a:endParaRPr lang="en-US"/>
          </a:p>
        </p:txBody>
      </p:sp>
    </p:spTree>
    <p:extLst>
      <p:ext uri="{BB962C8B-B14F-4D97-AF65-F5344CB8AC3E}">
        <p14:creationId xmlns:p14="http://schemas.microsoft.com/office/powerpoint/2010/main" val="230769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5B03C-8BD4-9BAB-D046-AC1C0A14D1F3}"/>
              </a:ext>
            </a:extLst>
          </p:cNvPr>
          <p:cNvSpPr>
            <a:spLocks noGrp="1"/>
          </p:cNvSpPr>
          <p:nvPr>
            <p:ph type="title"/>
          </p:nvPr>
        </p:nvSpPr>
        <p:spPr/>
        <p:txBody>
          <a:bodyPr/>
          <a:lstStyle/>
          <a:p>
            <a:r>
              <a:rPr lang="fr-FR" dirty="0"/>
              <a:t>Créer son compte sur cesu.urssaf.fr</a:t>
            </a:r>
          </a:p>
        </p:txBody>
      </p:sp>
      <p:sp>
        <p:nvSpPr>
          <p:cNvPr id="3" name="Espace réservé du texte 2">
            <a:extLst>
              <a:ext uri="{FF2B5EF4-FFF2-40B4-BE49-F238E27FC236}">
                <a16:creationId xmlns:a16="http://schemas.microsoft.com/office/drawing/2014/main" id="{AA2EAFC2-ED5E-9E18-522D-25EC4ED87932}"/>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7D932575-7487-4020-BA9D-4C514B98DC1A}"/>
              </a:ext>
            </a:extLst>
          </p:cNvPr>
          <p:cNvSpPr>
            <a:spLocks noGrp="1"/>
          </p:cNvSpPr>
          <p:nvPr>
            <p:ph type="dt" sz="half" idx="10"/>
          </p:nvPr>
        </p:nvSpPr>
        <p:spPr/>
        <p:txBody>
          <a:bodyPr/>
          <a:lstStyle/>
          <a:p>
            <a:fld id="{F0B80C7D-4CC3-4A72-910D-1CFF0FA1403F}" type="datetime7">
              <a:rPr lang="fr-FR" smtClean="0"/>
              <a:t>juil.-22</a:t>
            </a:fld>
            <a:endParaRPr lang="en-US" dirty="0"/>
          </a:p>
        </p:txBody>
      </p:sp>
    </p:spTree>
    <p:extLst>
      <p:ext uri="{BB962C8B-B14F-4D97-AF65-F5344CB8AC3E}">
        <p14:creationId xmlns:p14="http://schemas.microsoft.com/office/powerpoint/2010/main" val="202704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0FC2C8-6D21-D1F9-30BC-45A8529950F3}"/>
              </a:ext>
            </a:extLst>
          </p:cNvPr>
          <p:cNvSpPr>
            <a:spLocks noGrp="1"/>
          </p:cNvSpPr>
          <p:nvPr>
            <p:ph type="dt" sz="half" idx="10"/>
          </p:nvPr>
        </p:nvSpPr>
        <p:spPr/>
        <p:txBody>
          <a:bodyPr/>
          <a:lstStyle/>
          <a:p>
            <a:fld id="{0B6DE6BE-25AD-4428-9B8A-DE7CD6BC8B3D}" type="datetime7">
              <a:rPr lang="fr-FR" smtClean="0"/>
              <a:t>juil.-22</a:t>
            </a:fld>
            <a:endParaRPr lang="en-US" dirty="0"/>
          </a:p>
        </p:txBody>
      </p:sp>
      <p:pic>
        <p:nvPicPr>
          <p:cNvPr id="5" name="Image 4">
            <a:extLst>
              <a:ext uri="{FF2B5EF4-FFF2-40B4-BE49-F238E27FC236}">
                <a16:creationId xmlns:a16="http://schemas.microsoft.com/office/drawing/2014/main" id="{53305DF1-BD5C-5BCE-62A4-01B853A603E1}"/>
              </a:ext>
            </a:extLst>
          </p:cNvPr>
          <p:cNvPicPr>
            <a:picLocks noChangeAspect="1"/>
          </p:cNvPicPr>
          <p:nvPr/>
        </p:nvPicPr>
        <p:blipFill>
          <a:blip r:embed="rId3"/>
          <a:stretch>
            <a:fillRect/>
          </a:stretch>
        </p:blipFill>
        <p:spPr>
          <a:xfrm>
            <a:off x="597873" y="563735"/>
            <a:ext cx="10808263" cy="5265565"/>
          </a:xfrm>
          <a:prstGeom prst="rect">
            <a:avLst/>
          </a:prstGeom>
        </p:spPr>
      </p:pic>
    </p:spTree>
    <p:extLst>
      <p:ext uri="{BB962C8B-B14F-4D97-AF65-F5344CB8AC3E}">
        <p14:creationId xmlns:p14="http://schemas.microsoft.com/office/powerpoint/2010/main" val="173615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A8331-12E5-3DFD-41B0-DDF4E39A703A}"/>
              </a:ext>
            </a:extLst>
          </p:cNvPr>
          <p:cNvSpPr>
            <a:spLocks noGrp="1"/>
          </p:cNvSpPr>
          <p:nvPr>
            <p:ph type="title"/>
          </p:nvPr>
        </p:nvSpPr>
        <p:spPr/>
        <p:txBody>
          <a:bodyPr/>
          <a:lstStyle/>
          <a:p>
            <a:r>
              <a:rPr lang="fr-FR" dirty="0"/>
              <a:t>Créer son compte</a:t>
            </a:r>
          </a:p>
        </p:txBody>
      </p:sp>
      <p:sp>
        <p:nvSpPr>
          <p:cNvPr id="4" name="Espace réservé de la date 3">
            <a:extLst>
              <a:ext uri="{FF2B5EF4-FFF2-40B4-BE49-F238E27FC236}">
                <a16:creationId xmlns:a16="http://schemas.microsoft.com/office/drawing/2014/main" id="{11C06B8B-E4DF-74C1-9FB8-D4804AF267C5}"/>
              </a:ext>
            </a:extLst>
          </p:cNvPr>
          <p:cNvSpPr>
            <a:spLocks noGrp="1"/>
          </p:cNvSpPr>
          <p:nvPr>
            <p:ph type="dt" sz="half" idx="10"/>
          </p:nvPr>
        </p:nvSpPr>
        <p:spPr/>
        <p:txBody>
          <a:bodyPr/>
          <a:lstStyle/>
          <a:p>
            <a:fld id="{FFC2B999-6322-4137-B9BC-F5C218A86854}" type="datetime7">
              <a:rPr lang="fr-FR" smtClean="0"/>
              <a:t>juil.-22</a:t>
            </a:fld>
            <a:endParaRPr lang="en-US" dirty="0"/>
          </a:p>
        </p:txBody>
      </p:sp>
      <p:pic>
        <p:nvPicPr>
          <p:cNvPr id="5" name="Espace réservé du contenu 5">
            <a:extLst>
              <a:ext uri="{FF2B5EF4-FFF2-40B4-BE49-F238E27FC236}">
                <a16:creationId xmlns:a16="http://schemas.microsoft.com/office/drawing/2014/main" id="{FC1E9541-638F-4FB9-6D30-E2275DFA125A}"/>
              </a:ext>
            </a:extLst>
          </p:cNvPr>
          <p:cNvPicPr>
            <a:picLocks noGrp="1" noChangeAspect="1"/>
          </p:cNvPicPr>
          <p:nvPr>
            <p:ph idx="1"/>
          </p:nvPr>
        </p:nvPicPr>
        <p:blipFill>
          <a:blip r:embed="rId2"/>
          <a:stretch>
            <a:fillRect/>
          </a:stretch>
        </p:blipFill>
        <p:spPr>
          <a:xfrm>
            <a:off x="724542" y="1726248"/>
            <a:ext cx="9477120" cy="4315114"/>
          </a:xfrm>
          <a:prstGeom prst="rect">
            <a:avLst/>
          </a:prstGeom>
        </p:spPr>
      </p:pic>
    </p:spTree>
    <p:extLst>
      <p:ext uri="{BB962C8B-B14F-4D97-AF65-F5344CB8AC3E}">
        <p14:creationId xmlns:p14="http://schemas.microsoft.com/office/powerpoint/2010/main" val="314981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BA3C4198-9ED4-7430-8618-05D1C2457C8F}"/>
              </a:ext>
            </a:extLst>
          </p:cNvPr>
          <p:cNvPicPr>
            <a:picLocks noChangeAspect="1"/>
          </p:cNvPicPr>
          <p:nvPr/>
        </p:nvPicPr>
        <p:blipFill rotWithShape="1">
          <a:blip r:embed="rId2"/>
          <a:srcRect t="11600" r="1" b="1881"/>
          <a:stretch/>
        </p:blipFill>
        <p:spPr>
          <a:xfrm>
            <a:off x="568452" y="571500"/>
            <a:ext cx="11055096" cy="5715000"/>
          </a:xfrm>
          <a:prstGeom prst="rect">
            <a:avLst/>
          </a:prstGeom>
        </p:spPr>
      </p:pic>
      <p:sp>
        <p:nvSpPr>
          <p:cNvPr id="4" name="Espace réservé de la date 3">
            <a:extLst>
              <a:ext uri="{FF2B5EF4-FFF2-40B4-BE49-F238E27FC236}">
                <a16:creationId xmlns:a16="http://schemas.microsoft.com/office/drawing/2014/main" id="{11C06B8B-E4DF-74C1-9FB8-D4804AF267C5}"/>
              </a:ext>
            </a:extLst>
          </p:cNvPr>
          <p:cNvSpPr>
            <a:spLocks noGrp="1"/>
          </p:cNvSpPr>
          <p:nvPr>
            <p:ph type="dt" sz="half" idx="10"/>
          </p:nvPr>
        </p:nvSpPr>
        <p:spPr>
          <a:xfrm>
            <a:off x="6152556" y="6420107"/>
            <a:ext cx="4305893" cy="365125"/>
          </a:xfrm>
        </p:spPr>
        <p:txBody>
          <a:bodyPr vert="horz" lIns="91440" tIns="45720" rIns="91440" bIns="45720" rtlCol="0" anchor="ctr">
            <a:normAutofit/>
          </a:bodyPr>
          <a:lstStyle/>
          <a:p>
            <a:pPr>
              <a:spcAft>
                <a:spcPts val="600"/>
              </a:spcAft>
            </a:pPr>
            <a:fld id="{FFC2B999-6322-4137-B9BC-F5C218A86854}" type="datetime7">
              <a:rPr lang="en-US">
                <a:solidFill>
                  <a:srgbClr val="FFFFFF"/>
                </a:solidFill>
              </a:rPr>
              <a:pPr>
                <a:spcAft>
                  <a:spcPts val="600"/>
                </a:spcAft>
              </a:pPr>
              <a:t>Jul-22</a:t>
            </a:fld>
            <a:endParaRPr lang="en-US">
              <a:solidFill>
                <a:srgbClr val="FFFFFF"/>
              </a:solidFill>
            </a:endParaRPr>
          </a:p>
        </p:txBody>
      </p:sp>
    </p:spTree>
    <p:extLst>
      <p:ext uri="{BB962C8B-B14F-4D97-AF65-F5344CB8AC3E}">
        <p14:creationId xmlns:p14="http://schemas.microsoft.com/office/powerpoint/2010/main" val="291874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0FC2C8-6D21-D1F9-30BC-45A8529950F3}"/>
              </a:ext>
            </a:extLst>
          </p:cNvPr>
          <p:cNvSpPr>
            <a:spLocks noGrp="1"/>
          </p:cNvSpPr>
          <p:nvPr>
            <p:ph type="dt" sz="half" idx="10"/>
          </p:nvPr>
        </p:nvSpPr>
        <p:spPr/>
        <p:txBody>
          <a:bodyPr/>
          <a:lstStyle/>
          <a:p>
            <a:fld id="{0B6DE6BE-25AD-4428-9B8A-DE7CD6BC8B3D}" type="datetime7">
              <a:rPr lang="fr-FR" smtClean="0"/>
              <a:t>juil.-22</a:t>
            </a:fld>
            <a:endParaRPr lang="en-US" dirty="0"/>
          </a:p>
        </p:txBody>
      </p:sp>
      <p:pic>
        <p:nvPicPr>
          <p:cNvPr id="4" name="Image 3">
            <a:extLst>
              <a:ext uri="{FF2B5EF4-FFF2-40B4-BE49-F238E27FC236}">
                <a16:creationId xmlns:a16="http://schemas.microsoft.com/office/drawing/2014/main" id="{61C3A381-D960-B341-FBB0-B4643ACC7AF3}"/>
              </a:ext>
            </a:extLst>
          </p:cNvPr>
          <p:cNvPicPr>
            <a:picLocks noChangeAspect="1"/>
          </p:cNvPicPr>
          <p:nvPr/>
        </p:nvPicPr>
        <p:blipFill>
          <a:blip r:embed="rId3"/>
          <a:stretch>
            <a:fillRect/>
          </a:stretch>
        </p:blipFill>
        <p:spPr>
          <a:xfrm>
            <a:off x="1557896" y="201650"/>
            <a:ext cx="9076207" cy="6454699"/>
          </a:xfrm>
          <a:prstGeom prst="rect">
            <a:avLst/>
          </a:prstGeom>
        </p:spPr>
      </p:pic>
    </p:spTree>
    <p:extLst>
      <p:ext uri="{BB962C8B-B14F-4D97-AF65-F5344CB8AC3E}">
        <p14:creationId xmlns:p14="http://schemas.microsoft.com/office/powerpoint/2010/main" val="20671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EF8F71-2398-FF6E-1800-DBFB9C5913F2}"/>
              </a:ext>
            </a:extLst>
          </p:cNvPr>
          <p:cNvSpPr>
            <a:spLocks noGrp="1"/>
          </p:cNvSpPr>
          <p:nvPr>
            <p:ph idx="1"/>
          </p:nvPr>
        </p:nvSpPr>
        <p:spPr>
          <a:xfrm>
            <a:off x="560070" y="731521"/>
            <a:ext cx="8713932" cy="5309842"/>
          </a:xfrm>
        </p:spPr>
        <p:txBody>
          <a:bodyPr>
            <a:normAutofit/>
          </a:bodyPr>
          <a:lstStyle/>
          <a:p>
            <a:endParaRPr lang="fr-FR" sz="2400" dirty="0"/>
          </a:p>
          <a:p>
            <a:r>
              <a:rPr lang="fr-FR" sz="2400" dirty="0"/>
              <a:t>Après avoir complété le formulaire, vous recevez un mail du site cesu.urssaf.fr : ouvrez-le et cliquer sur « activer mon compte ». </a:t>
            </a:r>
          </a:p>
          <a:p>
            <a:endParaRPr lang="fr-FR" sz="2400" dirty="0"/>
          </a:p>
          <a:p>
            <a:r>
              <a:rPr lang="fr-FR" sz="2400" dirty="0"/>
              <a:t>Vous serez alors redirigé vers l’accueil du site, autrement appelé « </a:t>
            </a:r>
            <a:r>
              <a:rPr lang="fr-FR" sz="2400" b="1" dirty="0"/>
              <a:t>tableau de bord »</a:t>
            </a:r>
          </a:p>
        </p:txBody>
      </p:sp>
      <p:sp>
        <p:nvSpPr>
          <p:cNvPr id="4" name="Espace réservé de la date 3">
            <a:extLst>
              <a:ext uri="{FF2B5EF4-FFF2-40B4-BE49-F238E27FC236}">
                <a16:creationId xmlns:a16="http://schemas.microsoft.com/office/drawing/2014/main" id="{B9BE5471-6EF7-2ABB-71BA-3B981624AB26}"/>
              </a:ext>
            </a:extLst>
          </p:cNvPr>
          <p:cNvSpPr>
            <a:spLocks noGrp="1"/>
          </p:cNvSpPr>
          <p:nvPr>
            <p:ph type="dt" sz="half" idx="10"/>
          </p:nvPr>
        </p:nvSpPr>
        <p:spPr/>
        <p:txBody>
          <a:bodyPr/>
          <a:lstStyle/>
          <a:p>
            <a:fld id="{FFC2B999-6322-4137-B9BC-F5C218A86854}" type="datetime7">
              <a:rPr lang="fr-FR" smtClean="0"/>
              <a:t>juil.-22</a:t>
            </a:fld>
            <a:endParaRPr lang="en-US" dirty="0"/>
          </a:p>
        </p:txBody>
      </p:sp>
    </p:spTree>
    <p:extLst>
      <p:ext uri="{BB962C8B-B14F-4D97-AF65-F5344CB8AC3E}">
        <p14:creationId xmlns:p14="http://schemas.microsoft.com/office/powerpoint/2010/main" val="52634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EF8F71-2398-FF6E-1800-DBFB9C5913F2}"/>
              </a:ext>
            </a:extLst>
          </p:cNvPr>
          <p:cNvSpPr>
            <a:spLocks noGrp="1"/>
          </p:cNvSpPr>
          <p:nvPr>
            <p:ph idx="1"/>
          </p:nvPr>
        </p:nvSpPr>
        <p:spPr>
          <a:xfrm>
            <a:off x="560070" y="731521"/>
            <a:ext cx="8713932" cy="5309842"/>
          </a:xfrm>
        </p:spPr>
        <p:txBody>
          <a:bodyPr>
            <a:normAutofit/>
          </a:bodyPr>
          <a:lstStyle/>
          <a:p>
            <a:endParaRPr lang="fr-FR" sz="2400" dirty="0"/>
          </a:p>
          <a:p>
            <a:r>
              <a:rPr lang="fr-FR" dirty="0"/>
              <a:t>Il faut ensuite enregistrer votre premier salarié. Pour ce faire, cliquer sur « déclarer ».</a:t>
            </a:r>
          </a:p>
          <a:p>
            <a:endParaRPr lang="fr-FR" b="1" dirty="0"/>
          </a:p>
        </p:txBody>
      </p:sp>
      <p:sp>
        <p:nvSpPr>
          <p:cNvPr id="4" name="Espace réservé de la date 3">
            <a:extLst>
              <a:ext uri="{FF2B5EF4-FFF2-40B4-BE49-F238E27FC236}">
                <a16:creationId xmlns:a16="http://schemas.microsoft.com/office/drawing/2014/main" id="{B9BE5471-6EF7-2ABB-71BA-3B981624AB26}"/>
              </a:ext>
            </a:extLst>
          </p:cNvPr>
          <p:cNvSpPr>
            <a:spLocks noGrp="1"/>
          </p:cNvSpPr>
          <p:nvPr>
            <p:ph type="dt" sz="half" idx="10"/>
          </p:nvPr>
        </p:nvSpPr>
        <p:spPr/>
        <p:txBody>
          <a:bodyPr/>
          <a:lstStyle/>
          <a:p>
            <a:fld id="{FFC2B999-6322-4137-B9BC-F5C218A86854}" type="datetime7">
              <a:rPr lang="fr-FR" smtClean="0"/>
              <a:t>juil.-22</a:t>
            </a:fld>
            <a:endParaRPr lang="en-US" dirty="0"/>
          </a:p>
        </p:txBody>
      </p:sp>
      <p:pic>
        <p:nvPicPr>
          <p:cNvPr id="7" name="Image 6">
            <a:extLst>
              <a:ext uri="{FF2B5EF4-FFF2-40B4-BE49-F238E27FC236}">
                <a16:creationId xmlns:a16="http://schemas.microsoft.com/office/drawing/2014/main" id="{B6BEF9C5-D9AC-92AF-4809-15D593EF1481}"/>
              </a:ext>
            </a:extLst>
          </p:cNvPr>
          <p:cNvPicPr>
            <a:picLocks noChangeAspect="1"/>
          </p:cNvPicPr>
          <p:nvPr/>
        </p:nvPicPr>
        <p:blipFill>
          <a:blip r:embed="rId2"/>
          <a:stretch>
            <a:fillRect/>
          </a:stretch>
        </p:blipFill>
        <p:spPr>
          <a:xfrm>
            <a:off x="874687" y="2238531"/>
            <a:ext cx="10442625" cy="3985393"/>
          </a:xfrm>
          <a:prstGeom prst="rect">
            <a:avLst/>
          </a:prstGeom>
        </p:spPr>
      </p:pic>
      <p:sp>
        <p:nvSpPr>
          <p:cNvPr id="9" name="Espace réservé du contenu 2">
            <a:extLst>
              <a:ext uri="{FF2B5EF4-FFF2-40B4-BE49-F238E27FC236}">
                <a16:creationId xmlns:a16="http://schemas.microsoft.com/office/drawing/2014/main" id="{B4963FF0-FCB6-F8E2-9BB1-94B0086CF784}"/>
              </a:ext>
            </a:extLst>
          </p:cNvPr>
          <p:cNvSpPr txBox="1">
            <a:spLocks/>
          </p:cNvSpPr>
          <p:nvPr/>
        </p:nvSpPr>
        <p:spPr>
          <a:xfrm>
            <a:off x="560070" y="731520"/>
            <a:ext cx="8713932" cy="53098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fr-FR" sz="2400"/>
          </a:p>
          <a:p>
            <a:r>
              <a:rPr lang="fr-FR"/>
              <a:t>Il faut ensuite enregistrer votre premier salarié. Pour ce faire, cliquer sur « déclarer ».</a:t>
            </a:r>
          </a:p>
          <a:p>
            <a:endParaRPr lang="fr-FR" b="1" dirty="0"/>
          </a:p>
        </p:txBody>
      </p:sp>
      <p:sp>
        <p:nvSpPr>
          <p:cNvPr id="10" name="Rectangle 9">
            <a:extLst>
              <a:ext uri="{FF2B5EF4-FFF2-40B4-BE49-F238E27FC236}">
                <a16:creationId xmlns:a16="http://schemas.microsoft.com/office/drawing/2014/main" id="{DD9463AA-D22E-F223-8461-037F5135B183}"/>
              </a:ext>
            </a:extLst>
          </p:cNvPr>
          <p:cNvSpPr/>
          <p:nvPr/>
        </p:nvSpPr>
        <p:spPr>
          <a:xfrm>
            <a:off x="4789170" y="2571750"/>
            <a:ext cx="1851660" cy="153794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0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508332ACA8D345BF39C3ED4EE9D552" ma:contentTypeVersion="2" ma:contentTypeDescription="Create a new document." ma:contentTypeScope="" ma:versionID="81bb9412d80d59f78b489fbcbded62cd">
  <xsd:schema xmlns:xsd="http://www.w3.org/2001/XMLSchema" xmlns:xs="http://www.w3.org/2001/XMLSchema" xmlns:p="http://schemas.microsoft.com/office/2006/metadata/properties" xmlns:ns3="aef54684-13a8-4f5f-be27-bac4a08c97cc" targetNamespace="http://schemas.microsoft.com/office/2006/metadata/properties" ma:root="true" ma:fieldsID="c66b9ac4165d0aa40ef787eb88b8a09f" ns3:_="">
    <xsd:import namespace="aef54684-13a8-4f5f-be27-bac4a08c97c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54684-13a8-4f5f-be27-bac4a08c97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5FD71B-956B-4D5D-AFA9-C3055E74414E}">
  <ds:schemaRefs>
    <ds:schemaRef ds:uri="http://schemas.microsoft.com/sharepoint/v3/contenttype/forms"/>
  </ds:schemaRefs>
</ds:datastoreItem>
</file>

<file path=customXml/itemProps2.xml><?xml version="1.0" encoding="utf-8"?>
<ds:datastoreItem xmlns:ds="http://schemas.openxmlformats.org/officeDocument/2006/customXml" ds:itemID="{FFF095C7-3662-4173-8E56-05E55B4C74BB}">
  <ds:schemaRefs>
    <ds:schemaRef ds:uri="aef54684-13a8-4f5f-be27-bac4a08c97cc"/>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E836034-03F2-4AA1-9B4C-78218E967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54684-13a8-4f5f-be27-bac4a08c97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1090</TotalTime>
  <Words>845</Words>
  <Application>Microsoft Office PowerPoint</Application>
  <PresentationFormat>Grand écran</PresentationFormat>
  <Paragraphs>122</Paragraphs>
  <Slides>22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Trebuchet MS</vt:lpstr>
      <vt:lpstr>Wingdings 3</vt:lpstr>
      <vt:lpstr>Facette</vt:lpstr>
      <vt:lpstr>Utiliser le site cesu.urssaf.fr</vt:lpstr>
      <vt:lpstr>Objectifs</vt:lpstr>
      <vt:lpstr>Créer son compte sur cesu.urssaf.fr</vt:lpstr>
      <vt:lpstr>Présentation PowerPoint</vt:lpstr>
      <vt:lpstr>Créer son compte</vt:lpstr>
      <vt:lpstr>Présentation PowerPoint</vt:lpstr>
      <vt:lpstr>Présentation PowerPoint</vt:lpstr>
      <vt:lpstr>Présentation PowerPoint</vt:lpstr>
      <vt:lpstr>Présentation PowerPoint</vt:lpstr>
      <vt:lpstr>Présentation PowerPoint</vt:lpstr>
      <vt:lpstr>Se connecter à son espace personnel</vt:lpstr>
      <vt:lpstr>Se connecter à son compte personnel</vt:lpstr>
      <vt:lpstr>Ajouter un salarié</vt:lpstr>
      <vt:lpstr>Ajouter un salarié</vt:lpstr>
      <vt:lpstr>Présentation PowerPoint</vt:lpstr>
      <vt:lpstr>Établir une déclaration</vt:lpstr>
      <vt:lpstr>Présentation PowerPoint</vt:lpstr>
      <vt:lpstr>Présentation PowerPoint</vt:lpstr>
      <vt:lpstr>Découvrir CESU+</vt:lpstr>
      <vt:lpstr>Présentation PowerPoint</vt:lpstr>
      <vt:lpstr>Activer Cesu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Créer sa boîte mail »</dc:title>
  <dc:creator>JARNET Laura</dc:creator>
  <cp:lastModifiedBy>JARNET Laura</cp:lastModifiedBy>
  <cp:revision>42</cp:revision>
  <dcterms:created xsi:type="dcterms:W3CDTF">2021-08-11T12:11:09Z</dcterms:created>
  <dcterms:modified xsi:type="dcterms:W3CDTF">2022-07-20T07:58:10Z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0x0101005A508332ACA8D345BF39C3ED4EE9D552</vt:lpwstr>
  </property>
</Properties>
</file>