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1"/>
    <p:sldMasterId id="2147483678" r:id="rId2"/>
  </p:sldMasterIdLst>
  <p:notesMasterIdLst>
    <p:notesMasterId r:id="rId73"/>
  </p:notesMasterIdLst>
  <p:handoutMasterIdLst>
    <p:handoutMasterId r:id="rId74"/>
  </p:handoutMasterIdLst>
  <p:sldIdLst>
    <p:sldId id="230719318" r:id="rId3"/>
    <p:sldId id="230719543" r:id="rId4"/>
    <p:sldId id="230719563" r:id="rId5"/>
    <p:sldId id="230719574" r:id="rId6"/>
    <p:sldId id="230719604" r:id="rId7"/>
    <p:sldId id="230719576" r:id="rId8"/>
    <p:sldId id="230719577" r:id="rId9"/>
    <p:sldId id="230719578" r:id="rId10"/>
    <p:sldId id="230719606" r:id="rId11"/>
    <p:sldId id="230719607" r:id="rId12"/>
    <p:sldId id="230719581" r:id="rId13"/>
    <p:sldId id="230719608" r:id="rId14"/>
    <p:sldId id="230719609" r:id="rId15"/>
    <p:sldId id="230719610" r:id="rId16"/>
    <p:sldId id="230719572" r:id="rId17"/>
    <p:sldId id="230719472" r:id="rId18"/>
    <p:sldId id="230719585" r:id="rId19"/>
    <p:sldId id="230719467" r:id="rId20"/>
    <p:sldId id="230719587" r:id="rId21"/>
    <p:sldId id="230719588" r:id="rId22"/>
    <p:sldId id="230719544" r:id="rId23"/>
    <p:sldId id="230719468" r:id="rId24"/>
    <p:sldId id="230719562" r:id="rId25"/>
    <p:sldId id="230719589" r:id="rId26"/>
    <p:sldId id="230719590" r:id="rId27"/>
    <p:sldId id="230719591" r:id="rId28"/>
    <p:sldId id="230719592" r:id="rId29"/>
    <p:sldId id="230719593" r:id="rId30"/>
    <p:sldId id="230719594" r:id="rId31"/>
    <p:sldId id="230719595" r:id="rId32"/>
    <p:sldId id="230719596" r:id="rId33"/>
    <p:sldId id="230719597" r:id="rId34"/>
    <p:sldId id="230719598" r:id="rId35"/>
    <p:sldId id="230719565" r:id="rId36"/>
    <p:sldId id="230719532" r:id="rId37"/>
    <p:sldId id="230719558" r:id="rId38"/>
    <p:sldId id="230719566" r:id="rId39"/>
    <p:sldId id="230719560" r:id="rId40"/>
    <p:sldId id="230719561" r:id="rId41"/>
    <p:sldId id="230719349" r:id="rId42"/>
    <p:sldId id="230719492" r:id="rId43"/>
    <p:sldId id="230719612" r:id="rId44"/>
    <p:sldId id="230719613" r:id="rId45"/>
    <p:sldId id="230719482" r:id="rId46"/>
    <p:sldId id="230719542" r:id="rId47"/>
    <p:sldId id="230719491" r:id="rId48"/>
    <p:sldId id="230719477" r:id="rId49"/>
    <p:sldId id="230719475" r:id="rId50"/>
    <p:sldId id="230719496" r:id="rId51"/>
    <p:sldId id="230719512" r:id="rId52"/>
    <p:sldId id="230719539" r:id="rId53"/>
    <p:sldId id="230719513" r:id="rId54"/>
    <p:sldId id="230719540" r:id="rId55"/>
    <p:sldId id="230719573" r:id="rId56"/>
    <p:sldId id="230719614" r:id="rId57"/>
    <p:sldId id="230719615" r:id="rId58"/>
    <p:sldId id="230719616" r:id="rId59"/>
    <p:sldId id="230719617" r:id="rId60"/>
    <p:sldId id="230719567" r:id="rId61"/>
    <p:sldId id="230719568" r:id="rId62"/>
    <p:sldId id="230719611" r:id="rId63"/>
    <p:sldId id="230719570" r:id="rId64"/>
    <p:sldId id="230719571" r:id="rId65"/>
    <p:sldId id="230719618" r:id="rId66"/>
    <p:sldId id="230719453" r:id="rId67"/>
    <p:sldId id="230719541" r:id="rId68"/>
    <p:sldId id="230719554" r:id="rId69"/>
    <p:sldId id="230719557" r:id="rId70"/>
    <p:sldId id="230719555" r:id="rId71"/>
    <p:sldId id="230719603" r:id="rId7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odie FIANCETTE" initials="EF" lastIdx="1" clrIdx="0">
    <p:extLst>
      <p:ext uri="{19B8F6BF-5375-455C-9EA6-DF929625EA0E}">
        <p15:presenceInfo xmlns:p15="http://schemas.microsoft.com/office/powerpoint/2012/main" userId="S-1-5-21-3334185378-18229324-514618537-5545" providerId="AD"/>
      </p:ext>
    </p:extLst>
  </p:cmAuthor>
  <p:cmAuthor id="2" name="Muriel Bakassa Traore" initials="MBT" lastIdx="2" clrIdx="1">
    <p:extLst>
      <p:ext uri="{19B8F6BF-5375-455C-9EA6-DF929625EA0E}">
        <p15:presenceInfo xmlns:p15="http://schemas.microsoft.com/office/powerpoint/2012/main" userId="S::Muriel.Bakassa.Traore@fr.ey.com::57a0cd24-1104-4ff7-86e2-1ca63e7f87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EDF"/>
    <a:srgbClr val="D41374"/>
    <a:srgbClr val="FF4D63"/>
    <a:srgbClr val="FEC200"/>
    <a:srgbClr val="1D668B"/>
    <a:srgbClr val="0DA4CD"/>
    <a:srgbClr val="123355"/>
    <a:srgbClr val="8A57A2"/>
    <a:srgbClr val="1A427F"/>
    <a:srgbClr val="DF2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35410-CDB8-4A07-906B-654937F503A0}" v="1" dt="2022-03-18T13:46:59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8" autoAdjust="0"/>
    <p:restoredTop sz="96357" autoAdjust="0"/>
  </p:normalViewPr>
  <p:slideViewPr>
    <p:cSldViewPr snapToGrid="0" snapToObjects="1">
      <p:cViewPr varScale="1">
        <p:scale>
          <a:sx n="67" d="100"/>
          <a:sy n="67" d="100"/>
        </p:scale>
        <p:origin x="62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iel Bakassa Traore" userId="57a0cd24-1104-4ff7-86e2-1ca63e7f87c8" providerId="ADAL" clId="{FD035410-CDB8-4A07-906B-654937F503A0}"/>
    <pc:docChg chg="modSld">
      <pc:chgData name="Muriel Bakassa Traore" userId="57a0cd24-1104-4ff7-86e2-1ca63e7f87c8" providerId="ADAL" clId="{FD035410-CDB8-4A07-906B-654937F503A0}" dt="2022-03-18T13:46:59.217" v="0" actId="1076"/>
      <pc:docMkLst>
        <pc:docMk/>
      </pc:docMkLst>
      <pc:sldChg chg="modSp">
        <pc:chgData name="Muriel Bakassa Traore" userId="57a0cd24-1104-4ff7-86e2-1ca63e7f87c8" providerId="ADAL" clId="{FD035410-CDB8-4A07-906B-654937F503A0}" dt="2022-03-18T13:46:59.217" v="0" actId="1076"/>
        <pc:sldMkLst>
          <pc:docMk/>
          <pc:sldMk cId="3804314478" sldId="230719606"/>
        </pc:sldMkLst>
        <pc:picChg chg="mod">
          <ac:chgData name="Muriel Bakassa Traore" userId="57a0cd24-1104-4ff7-86e2-1ca63e7f87c8" providerId="ADAL" clId="{FD035410-CDB8-4A07-906B-654937F503A0}" dt="2022-03-18T13:46:59.217" v="0" actId="1076"/>
          <ac:picMkLst>
            <pc:docMk/>
            <pc:sldMk cId="3804314478" sldId="230719606"/>
            <ac:picMk id="5122" creationId="{B7639513-A6C5-4258-9613-89A3E3FD00BC}"/>
          </ac:picMkLst>
        </pc:picChg>
        <pc:picChg chg="mod">
          <ac:chgData name="Muriel Bakassa Traore" userId="57a0cd24-1104-4ff7-86e2-1ca63e7f87c8" providerId="ADAL" clId="{FD035410-CDB8-4A07-906B-654937F503A0}" dt="2022-03-18T13:46:59.217" v="0" actId="1076"/>
          <ac:picMkLst>
            <pc:docMk/>
            <pc:sldMk cId="3804314478" sldId="230719606"/>
            <ac:picMk id="5126" creationId="{7578ECBB-72A3-409D-8ECF-2CF22B8861E7}"/>
          </ac:picMkLst>
        </pc:picChg>
        <pc:picChg chg="mod">
          <ac:chgData name="Muriel Bakassa Traore" userId="57a0cd24-1104-4ff7-86e2-1ca63e7f87c8" providerId="ADAL" clId="{FD035410-CDB8-4A07-906B-654937F503A0}" dt="2022-03-18T13:46:59.217" v="0" actId="1076"/>
          <ac:picMkLst>
            <pc:docMk/>
            <pc:sldMk cId="3804314478" sldId="230719606"/>
            <ac:picMk id="5128" creationId="{8D19D4BD-9349-47DD-8225-9432084D3DCE}"/>
          </ac:picMkLst>
        </pc:picChg>
      </pc:sldChg>
    </pc:docChg>
  </pc:docChgLst>
  <pc:docChgLst>
    <pc:chgData name="Muriel Bakassa Traore" userId="57a0cd24-1104-4ff7-86e2-1ca63e7f87c8" providerId="ADAL" clId="{DEA68C0F-37AA-4B47-B653-FEE130D3C315}"/>
    <pc:docChg chg="undo redo custSel addSld delSld modSld sldOrd">
      <pc:chgData name="Muriel Bakassa Traore" userId="57a0cd24-1104-4ff7-86e2-1ca63e7f87c8" providerId="ADAL" clId="{DEA68C0F-37AA-4B47-B653-FEE130D3C315}" dt="2022-02-11T12:17:08.399" v="4742" actId="1076"/>
      <pc:docMkLst>
        <pc:docMk/>
      </pc:docMkLst>
      <pc:sldChg chg="modSp mod modNotesTx">
        <pc:chgData name="Muriel Bakassa Traore" userId="57a0cd24-1104-4ff7-86e2-1ca63e7f87c8" providerId="ADAL" clId="{DEA68C0F-37AA-4B47-B653-FEE130D3C315}" dt="2022-02-11T12:14:29.240" v="4618" actId="20577"/>
        <pc:sldMkLst>
          <pc:docMk/>
          <pc:sldMk cId="2573902975" sldId="230719349"/>
        </pc:sldMkLst>
        <pc:spChg chg="mod">
          <ac:chgData name="Muriel Bakassa Traore" userId="57a0cd24-1104-4ff7-86e2-1ca63e7f87c8" providerId="ADAL" clId="{DEA68C0F-37AA-4B47-B653-FEE130D3C315}" dt="2022-02-11T12:14:06.558" v="4550" actId="20577"/>
          <ac:spMkLst>
            <pc:docMk/>
            <pc:sldMk cId="2573902975" sldId="230719349"/>
            <ac:spMk id="8" creationId="{9F396323-7A89-7442-94E9-7DF91CA2A4B3}"/>
          </ac:spMkLst>
        </pc:spChg>
      </pc:sldChg>
      <pc:sldChg chg="addSp delSp modSp mod">
        <pc:chgData name="Muriel Bakassa Traore" userId="57a0cd24-1104-4ff7-86e2-1ca63e7f87c8" providerId="ADAL" clId="{DEA68C0F-37AA-4B47-B653-FEE130D3C315}" dt="2022-02-10T13:44:29.530" v="4328" actId="20577"/>
        <pc:sldMkLst>
          <pc:docMk/>
          <pc:sldMk cId="3860160863" sldId="230719467"/>
        </pc:sldMkLst>
        <pc:spChg chg="del">
          <ac:chgData name="Muriel Bakassa Traore" userId="57a0cd24-1104-4ff7-86e2-1ca63e7f87c8" providerId="ADAL" clId="{DEA68C0F-37AA-4B47-B653-FEE130D3C315}" dt="2022-02-10T13:44:17.602" v="4318" actId="478"/>
          <ac:spMkLst>
            <pc:docMk/>
            <pc:sldMk cId="3860160863" sldId="230719467"/>
            <ac:spMk id="23" creationId="{179372D9-EA18-44D1-9E02-104C473EF7F2}"/>
          </ac:spMkLst>
        </pc:spChg>
        <pc:spChg chg="del">
          <ac:chgData name="Muriel Bakassa Traore" userId="57a0cd24-1104-4ff7-86e2-1ca63e7f87c8" providerId="ADAL" clId="{DEA68C0F-37AA-4B47-B653-FEE130D3C315}" dt="2022-02-10T13:44:17.602" v="4318" actId="478"/>
          <ac:spMkLst>
            <pc:docMk/>
            <pc:sldMk cId="3860160863" sldId="230719467"/>
            <ac:spMk id="24" creationId="{B2908BA9-8245-41F5-B2EA-0FF73EE38269}"/>
          </ac:spMkLst>
        </pc:spChg>
        <pc:spChg chg="del">
          <ac:chgData name="Muriel Bakassa Traore" userId="57a0cd24-1104-4ff7-86e2-1ca63e7f87c8" providerId="ADAL" clId="{DEA68C0F-37AA-4B47-B653-FEE130D3C315}" dt="2022-02-10T13:44:17.602" v="4318" actId="478"/>
          <ac:spMkLst>
            <pc:docMk/>
            <pc:sldMk cId="3860160863" sldId="230719467"/>
            <ac:spMk id="25" creationId="{0E8A8725-688F-46DF-A742-1BFC65E79BF4}"/>
          </ac:spMkLst>
        </pc:spChg>
        <pc:spChg chg="del">
          <ac:chgData name="Muriel Bakassa Traore" userId="57a0cd24-1104-4ff7-86e2-1ca63e7f87c8" providerId="ADAL" clId="{DEA68C0F-37AA-4B47-B653-FEE130D3C315}" dt="2022-02-10T13:44:17.602" v="4318" actId="478"/>
          <ac:spMkLst>
            <pc:docMk/>
            <pc:sldMk cId="3860160863" sldId="230719467"/>
            <ac:spMk id="26" creationId="{216608AE-9C25-42F7-B4F4-0E4BE4AF355C}"/>
          </ac:spMkLst>
        </pc:spChg>
        <pc:spChg chg="del">
          <ac:chgData name="Muriel Bakassa Traore" userId="57a0cd24-1104-4ff7-86e2-1ca63e7f87c8" providerId="ADAL" clId="{DEA68C0F-37AA-4B47-B653-FEE130D3C315}" dt="2022-02-10T13:44:17.602" v="4318" actId="478"/>
          <ac:spMkLst>
            <pc:docMk/>
            <pc:sldMk cId="3860160863" sldId="230719467"/>
            <ac:spMk id="27" creationId="{F0AC71A0-93FE-44BC-A27A-B0608FA15CD9}"/>
          </ac:spMkLst>
        </pc:spChg>
        <pc:spChg chg="mod">
          <ac:chgData name="Muriel Bakassa Traore" userId="57a0cd24-1104-4ff7-86e2-1ca63e7f87c8" providerId="ADAL" clId="{DEA68C0F-37AA-4B47-B653-FEE130D3C315}" dt="2022-02-10T13:44:29.530" v="4328" actId="20577"/>
          <ac:spMkLst>
            <pc:docMk/>
            <pc:sldMk cId="3860160863" sldId="230719467"/>
            <ac:spMk id="28" creationId="{5A975DAA-5642-4BEE-B609-7FFBA08DB858}"/>
          </ac:spMkLst>
        </pc:spChg>
        <pc:spChg chg="mod">
          <ac:chgData name="Muriel Bakassa Traore" userId="57a0cd24-1104-4ff7-86e2-1ca63e7f87c8" providerId="ADAL" clId="{DEA68C0F-37AA-4B47-B653-FEE130D3C315}" dt="2022-02-10T13:44:18.030" v="4319"/>
          <ac:spMkLst>
            <pc:docMk/>
            <pc:sldMk cId="3860160863" sldId="230719467"/>
            <ac:spMk id="38" creationId="{5FEED700-342A-41CB-BFBC-527D82250709}"/>
          </ac:spMkLst>
        </pc:spChg>
        <pc:spChg chg="add mod">
          <ac:chgData name="Muriel Bakassa Traore" userId="57a0cd24-1104-4ff7-86e2-1ca63e7f87c8" providerId="ADAL" clId="{DEA68C0F-37AA-4B47-B653-FEE130D3C315}" dt="2022-02-10T13:44:18.030" v="4319"/>
          <ac:spMkLst>
            <pc:docMk/>
            <pc:sldMk cId="3860160863" sldId="230719467"/>
            <ac:spMk id="39" creationId="{9408CC15-8F07-4197-A66E-1F013D609E37}"/>
          </ac:spMkLst>
        </pc:spChg>
        <pc:spChg chg="add mod">
          <ac:chgData name="Muriel Bakassa Traore" userId="57a0cd24-1104-4ff7-86e2-1ca63e7f87c8" providerId="ADAL" clId="{DEA68C0F-37AA-4B47-B653-FEE130D3C315}" dt="2022-02-10T13:44:18.030" v="4319"/>
          <ac:spMkLst>
            <pc:docMk/>
            <pc:sldMk cId="3860160863" sldId="230719467"/>
            <ac:spMk id="40" creationId="{421F7D03-4530-4ACD-925F-5B44BA31BD38}"/>
          </ac:spMkLst>
        </pc:spChg>
        <pc:spChg chg="add mod">
          <ac:chgData name="Muriel Bakassa Traore" userId="57a0cd24-1104-4ff7-86e2-1ca63e7f87c8" providerId="ADAL" clId="{DEA68C0F-37AA-4B47-B653-FEE130D3C315}" dt="2022-02-10T13:44:18.030" v="4319"/>
          <ac:spMkLst>
            <pc:docMk/>
            <pc:sldMk cId="3860160863" sldId="230719467"/>
            <ac:spMk id="41" creationId="{0F894C17-0D5C-490B-99A5-1F888443E5AB}"/>
          </ac:spMkLst>
        </pc:spChg>
        <pc:spChg chg="mod">
          <ac:chgData name="Muriel Bakassa Traore" userId="57a0cd24-1104-4ff7-86e2-1ca63e7f87c8" providerId="ADAL" clId="{DEA68C0F-37AA-4B47-B653-FEE130D3C315}" dt="2022-02-10T13:44:18.030" v="4319"/>
          <ac:spMkLst>
            <pc:docMk/>
            <pc:sldMk cId="3860160863" sldId="230719467"/>
            <ac:spMk id="43" creationId="{7BFAEF20-2301-4D7D-B1A8-B7FA0B998D8B}"/>
          </ac:spMkLst>
        </pc:spChg>
        <pc:spChg chg="mod">
          <ac:chgData name="Muriel Bakassa Traore" userId="57a0cd24-1104-4ff7-86e2-1ca63e7f87c8" providerId="ADAL" clId="{DEA68C0F-37AA-4B47-B653-FEE130D3C315}" dt="2022-02-10T13:44:18.030" v="4319"/>
          <ac:spMkLst>
            <pc:docMk/>
            <pc:sldMk cId="3860160863" sldId="230719467"/>
            <ac:spMk id="44" creationId="{68529594-74D9-4310-81E9-1355C4C4AF45}"/>
          </ac:spMkLst>
        </pc:spChg>
        <pc:spChg chg="mod">
          <ac:chgData name="Muriel Bakassa Traore" userId="57a0cd24-1104-4ff7-86e2-1ca63e7f87c8" providerId="ADAL" clId="{DEA68C0F-37AA-4B47-B653-FEE130D3C315}" dt="2022-02-10T13:44:18.030" v="4319"/>
          <ac:spMkLst>
            <pc:docMk/>
            <pc:sldMk cId="3860160863" sldId="230719467"/>
            <ac:spMk id="45" creationId="{73DCADB0-E79A-405A-A81E-AA6B2626A057}"/>
          </ac:spMkLst>
        </pc:spChg>
        <pc:grpChg chg="del">
          <ac:chgData name="Muriel Bakassa Traore" userId="57a0cd24-1104-4ff7-86e2-1ca63e7f87c8" providerId="ADAL" clId="{DEA68C0F-37AA-4B47-B653-FEE130D3C315}" dt="2022-02-10T13:44:17.602" v="4318" actId="478"/>
          <ac:grpSpMkLst>
            <pc:docMk/>
            <pc:sldMk cId="3860160863" sldId="230719467"/>
            <ac:grpSpMk id="10" creationId="{B9C108D9-2AD6-421E-BF22-31A5E463E5F4}"/>
          </ac:grpSpMkLst>
        </pc:grpChg>
        <pc:grpChg chg="add mod">
          <ac:chgData name="Muriel Bakassa Traore" userId="57a0cd24-1104-4ff7-86e2-1ca63e7f87c8" providerId="ADAL" clId="{DEA68C0F-37AA-4B47-B653-FEE130D3C315}" dt="2022-02-10T13:44:18.030" v="4319"/>
          <ac:grpSpMkLst>
            <pc:docMk/>
            <pc:sldMk cId="3860160863" sldId="230719467"/>
            <ac:grpSpMk id="29" creationId="{624BEB99-E3AA-474E-9F0E-D8AD8806C913}"/>
          </ac:grpSpMkLst>
        </pc:grpChg>
        <pc:grpChg chg="mod">
          <ac:chgData name="Muriel Bakassa Traore" userId="57a0cd24-1104-4ff7-86e2-1ca63e7f87c8" providerId="ADAL" clId="{DEA68C0F-37AA-4B47-B653-FEE130D3C315}" dt="2022-02-10T13:44:18.030" v="4319"/>
          <ac:grpSpMkLst>
            <pc:docMk/>
            <pc:sldMk cId="3860160863" sldId="230719467"/>
            <ac:grpSpMk id="33" creationId="{8BA72FDA-6FF4-4B0F-9983-655EA640C517}"/>
          </ac:grpSpMkLst>
        </pc:grpChg>
        <pc:grpChg chg="add mod">
          <ac:chgData name="Muriel Bakassa Traore" userId="57a0cd24-1104-4ff7-86e2-1ca63e7f87c8" providerId="ADAL" clId="{DEA68C0F-37AA-4B47-B653-FEE130D3C315}" dt="2022-02-10T13:44:18.030" v="4319"/>
          <ac:grpSpMkLst>
            <pc:docMk/>
            <pc:sldMk cId="3860160863" sldId="230719467"/>
            <ac:grpSpMk id="42" creationId="{D7509D1F-CAF4-4A35-8412-92DAA485AE3D}"/>
          </ac:grpSpMkLst>
        </pc:grpChg>
        <pc:graphicFrameChg chg="mod">
          <ac:chgData name="Muriel Bakassa Traore" userId="57a0cd24-1104-4ff7-86e2-1ca63e7f87c8" providerId="ADAL" clId="{DEA68C0F-37AA-4B47-B653-FEE130D3C315}" dt="2022-02-10T13:44:18.030" v="4319"/>
          <ac:graphicFrameMkLst>
            <pc:docMk/>
            <pc:sldMk cId="3860160863" sldId="230719467"/>
            <ac:graphicFrameMk id="30" creationId="{4FDCF268-8731-43C8-B989-B0CF06A3B105}"/>
          </ac:graphicFrameMkLst>
        </pc:graphicFrameChg>
        <pc:picChg chg="del">
          <ac:chgData name="Muriel Bakassa Traore" userId="57a0cd24-1104-4ff7-86e2-1ca63e7f87c8" providerId="ADAL" clId="{DEA68C0F-37AA-4B47-B653-FEE130D3C315}" dt="2022-02-10T13:44:17.602" v="4318" actId="478"/>
          <ac:picMkLst>
            <pc:docMk/>
            <pc:sldMk cId="3860160863" sldId="230719467"/>
            <ac:picMk id="19" creationId="{2CF5E672-4856-4C74-85D6-E9E374ED185B}"/>
          </ac:picMkLst>
        </pc:picChg>
        <pc:picChg chg="del">
          <ac:chgData name="Muriel Bakassa Traore" userId="57a0cd24-1104-4ff7-86e2-1ca63e7f87c8" providerId="ADAL" clId="{DEA68C0F-37AA-4B47-B653-FEE130D3C315}" dt="2022-02-10T13:44:17.602" v="4318" actId="478"/>
          <ac:picMkLst>
            <pc:docMk/>
            <pc:sldMk cId="3860160863" sldId="230719467"/>
            <ac:picMk id="20" creationId="{97265192-0E31-4C88-96FB-F4FD504BDA25}"/>
          </ac:picMkLst>
        </pc:picChg>
        <pc:picChg chg="del">
          <ac:chgData name="Muriel Bakassa Traore" userId="57a0cd24-1104-4ff7-86e2-1ca63e7f87c8" providerId="ADAL" clId="{DEA68C0F-37AA-4B47-B653-FEE130D3C315}" dt="2022-02-10T13:44:17.602" v="4318" actId="478"/>
          <ac:picMkLst>
            <pc:docMk/>
            <pc:sldMk cId="3860160863" sldId="230719467"/>
            <ac:picMk id="21" creationId="{D1CC1EEE-4831-48D3-BE08-77C6BA03B271}"/>
          </ac:picMkLst>
        </pc:picChg>
        <pc:picChg chg="del">
          <ac:chgData name="Muriel Bakassa Traore" userId="57a0cd24-1104-4ff7-86e2-1ca63e7f87c8" providerId="ADAL" clId="{DEA68C0F-37AA-4B47-B653-FEE130D3C315}" dt="2022-02-10T13:44:17.602" v="4318" actId="478"/>
          <ac:picMkLst>
            <pc:docMk/>
            <pc:sldMk cId="3860160863" sldId="230719467"/>
            <ac:picMk id="22" creationId="{467F78F6-2C7D-470C-A294-37F1FEFAB651}"/>
          </ac:picMkLst>
        </pc:picChg>
        <pc:picChg chg="mod">
          <ac:chgData name="Muriel Bakassa Traore" userId="57a0cd24-1104-4ff7-86e2-1ca63e7f87c8" providerId="ADAL" clId="{DEA68C0F-37AA-4B47-B653-FEE130D3C315}" dt="2022-02-10T13:44:18.030" v="4319"/>
          <ac:picMkLst>
            <pc:docMk/>
            <pc:sldMk cId="3860160863" sldId="230719467"/>
            <ac:picMk id="31" creationId="{46DBB86D-42AC-4063-9A2E-92D889228901}"/>
          </ac:picMkLst>
        </pc:picChg>
        <pc:picChg chg="mod">
          <ac:chgData name="Muriel Bakassa Traore" userId="57a0cd24-1104-4ff7-86e2-1ca63e7f87c8" providerId="ADAL" clId="{DEA68C0F-37AA-4B47-B653-FEE130D3C315}" dt="2022-02-10T13:44:18.030" v="4319"/>
          <ac:picMkLst>
            <pc:docMk/>
            <pc:sldMk cId="3860160863" sldId="230719467"/>
            <ac:picMk id="32" creationId="{8765ACE9-A101-48A6-91D6-519EA1AE52B2}"/>
          </ac:picMkLst>
        </pc:picChg>
        <pc:picChg chg="mod">
          <ac:chgData name="Muriel Bakassa Traore" userId="57a0cd24-1104-4ff7-86e2-1ca63e7f87c8" providerId="ADAL" clId="{DEA68C0F-37AA-4B47-B653-FEE130D3C315}" dt="2022-02-10T13:44:18.030" v="4319"/>
          <ac:picMkLst>
            <pc:docMk/>
            <pc:sldMk cId="3860160863" sldId="230719467"/>
            <ac:picMk id="34" creationId="{D397DBB5-EB17-4FC7-925C-833133DBC745}"/>
          </ac:picMkLst>
        </pc:picChg>
        <pc:picChg chg="mod">
          <ac:chgData name="Muriel Bakassa Traore" userId="57a0cd24-1104-4ff7-86e2-1ca63e7f87c8" providerId="ADAL" clId="{DEA68C0F-37AA-4B47-B653-FEE130D3C315}" dt="2022-02-10T13:44:18.030" v="4319"/>
          <ac:picMkLst>
            <pc:docMk/>
            <pc:sldMk cId="3860160863" sldId="230719467"/>
            <ac:picMk id="35" creationId="{478F862B-C5A8-4A54-987B-FB1B94542E52}"/>
          </ac:picMkLst>
        </pc:picChg>
        <pc:picChg chg="mod">
          <ac:chgData name="Muriel Bakassa Traore" userId="57a0cd24-1104-4ff7-86e2-1ca63e7f87c8" providerId="ADAL" clId="{DEA68C0F-37AA-4B47-B653-FEE130D3C315}" dt="2022-02-10T13:44:18.030" v="4319"/>
          <ac:picMkLst>
            <pc:docMk/>
            <pc:sldMk cId="3860160863" sldId="230719467"/>
            <ac:picMk id="36" creationId="{95DBBF95-E1E5-439E-9A6B-F369A3A7D9A1}"/>
          </ac:picMkLst>
        </pc:picChg>
        <pc:picChg chg="mod">
          <ac:chgData name="Muriel Bakassa Traore" userId="57a0cd24-1104-4ff7-86e2-1ca63e7f87c8" providerId="ADAL" clId="{DEA68C0F-37AA-4B47-B653-FEE130D3C315}" dt="2022-02-10T13:44:18.030" v="4319"/>
          <ac:picMkLst>
            <pc:docMk/>
            <pc:sldMk cId="3860160863" sldId="230719467"/>
            <ac:picMk id="37" creationId="{D69529AD-C0DE-4D28-95BF-8645A6FBBADB}"/>
          </ac:picMkLst>
        </pc:picChg>
        <pc:cxnChg chg="del">
          <ac:chgData name="Muriel Bakassa Traore" userId="57a0cd24-1104-4ff7-86e2-1ca63e7f87c8" providerId="ADAL" clId="{DEA68C0F-37AA-4B47-B653-FEE130D3C315}" dt="2022-02-10T13:44:17.602" v="4318" actId="478"/>
          <ac:cxnSpMkLst>
            <pc:docMk/>
            <pc:sldMk cId="3860160863" sldId="230719467"/>
            <ac:cxnSpMk id="6" creationId="{EABB45EB-4E54-4B4B-BA8A-C99072425DCA}"/>
          </ac:cxnSpMkLst>
        </pc:cxnChg>
        <pc:cxnChg chg="del">
          <ac:chgData name="Muriel Bakassa Traore" userId="57a0cd24-1104-4ff7-86e2-1ca63e7f87c8" providerId="ADAL" clId="{DEA68C0F-37AA-4B47-B653-FEE130D3C315}" dt="2022-02-10T13:44:17.602" v="4318" actId="478"/>
          <ac:cxnSpMkLst>
            <pc:docMk/>
            <pc:sldMk cId="3860160863" sldId="230719467"/>
            <ac:cxnSpMk id="7" creationId="{0752F650-B5E5-43FC-895F-EAC2B1DAFE05}"/>
          </ac:cxnSpMkLst>
        </pc:cxnChg>
        <pc:cxnChg chg="del">
          <ac:chgData name="Muriel Bakassa Traore" userId="57a0cd24-1104-4ff7-86e2-1ca63e7f87c8" providerId="ADAL" clId="{DEA68C0F-37AA-4B47-B653-FEE130D3C315}" dt="2022-02-10T13:44:17.602" v="4318" actId="478"/>
          <ac:cxnSpMkLst>
            <pc:docMk/>
            <pc:sldMk cId="3860160863" sldId="230719467"/>
            <ac:cxnSpMk id="8" creationId="{DBAADF82-C604-421C-83E6-4B7FCE92452A}"/>
          </ac:cxnSpMkLst>
        </pc:cxnChg>
        <pc:cxnChg chg="del">
          <ac:chgData name="Muriel Bakassa Traore" userId="57a0cd24-1104-4ff7-86e2-1ca63e7f87c8" providerId="ADAL" clId="{DEA68C0F-37AA-4B47-B653-FEE130D3C315}" dt="2022-02-10T13:44:17.602" v="4318" actId="478"/>
          <ac:cxnSpMkLst>
            <pc:docMk/>
            <pc:sldMk cId="3860160863" sldId="230719467"/>
            <ac:cxnSpMk id="9" creationId="{355F1C3C-9BBF-44DD-8C86-BB3C3B3B5473}"/>
          </ac:cxnSpMkLst>
        </pc:cxnChg>
      </pc:sldChg>
      <pc:sldChg chg="modSp mod">
        <pc:chgData name="Muriel Bakassa Traore" userId="57a0cd24-1104-4ff7-86e2-1ca63e7f87c8" providerId="ADAL" clId="{DEA68C0F-37AA-4B47-B653-FEE130D3C315}" dt="2022-02-10T13:42:39.113" v="4317" actId="14100"/>
        <pc:sldMkLst>
          <pc:docMk/>
          <pc:sldMk cId="4129539539" sldId="230719472"/>
        </pc:sldMkLst>
        <pc:spChg chg="mod">
          <ac:chgData name="Muriel Bakassa Traore" userId="57a0cd24-1104-4ff7-86e2-1ca63e7f87c8" providerId="ADAL" clId="{DEA68C0F-37AA-4B47-B653-FEE130D3C315}" dt="2022-02-10T11:28:02.113" v="3337" actId="20577"/>
          <ac:spMkLst>
            <pc:docMk/>
            <pc:sldMk cId="4129539539" sldId="230719472"/>
            <ac:spMk id="4" creationId="{79A2B498-3907-4251-BB98-1D7BD069D7D7}"/>
          </ac:spMkLst>
        </pc:spChg>
        <pc:spChg chg="mod">
          <ac:chgData name="Muriel Bakassa Traore" userId="57a0cd24-1104-4ff7-86e2-1ca63e7f87c8" providerId="ADAL" clId="{DEA68C0F-37AA-4B47-B653-FEE130D3C315}" dt="2022-02-10T13:42:39.113" v="4317" actId="14100"/>
          <ac:spMkLst>
            <pc:docMk/>
            <pc:sldMk cId="4129539539" sldId="230719472"/>
            <ac:spMk id="15" creationId="{56FBB328-5EFD-490C-BAE2-4304B63FE75D}"/>
          </ac:spMkLst>
        </pc:spChg>
      </pc:sldChg>
      <pc:sldChg chg="modSp mod modNotesTx">
        <pc:chgData name="Muriel Bakassa Traore" userId="57a0cd24-1104-4ff7-86e2-1ca63e7f87c8" providerId="ADAL" clId="{DEA68C0F-37AA-4B47-B653-FEE130D3C315}" dt="2022-02-11T12:15:33.139" v="4716" actId="20577"/>
        <pc:sldMkLst>
          <pc:docMk/>
          <pc:sldMk cId="4047565202" sldId="230719477"/>
        </pc:sldMkLst>
        <pc:spChg chg="mod">
          <ac:chgData name="Muriel Bakassa Traore" userId="57a0cd24-1104-4ff7-86e2-1ca63e7f87c8" providerId="ADAL" clId="{DEA68C0F-37AA-4B47-B653-FEE130D3C315}" dt="2022-02-11T12:15:20.659" v="4696" actId="20577"/>
          <ac:spMkLst>
            <pc:docMk/>
            <pc:sldMk cId="4047565202" sldId="230719477"/>
            <ac:spMk id="8" creationId="{9F396323-7A89-7442-94E9-7DF91CA2A4B3}"/>
          </ac:spMkLst>
        </pc:spChg>
      </pc:sldChg>
      <pc:sldChg chg="modSp mod">
        <pc:chgData name="Muriel Bakassa Traore" userId="57a0cd24-1104-4ff7-86e2-1ca63e7f87c8" providerId="ADAL" clId="{DEA68C0F-37AA-4B47-B653-FEE130D3C315}" dt="2022-02-10T13:09:16.454" v="3667" actId="20577"/>
        <pc:sldMkLst>
          <pc:docMk/>
          <pc:sldMk cId="493485258" sldId="230719482"/>
        </pc:sldMkLst>
        <pc:spChg chg="mod">
          <ac:chgData name="Muriel Bakassa Traore" userId="57a0cd24-1104-4ff7-86e2-1ca63e7f87c8" providerId="ADAL" clId="{DEA68C0F-37AA-4B47-B653-FEE130D3C315}" dt="2022-02-10T13:09:16.454" v="3667" actId="20577"/>
          <ac:spMkLst>
            <pc:docMk/>
            <pc:sldMk cId="493485258" sldId="230719482"/>
            <ac:spMk id="8" creationId="{F242E73E-54DA-4E11-B89B-D12B355FC61B}"/>
          </ac:spMkLst>
        </pc:spChg>
      </pc:sldChg>
      <pc:sldChg chg="addSp delSp del mod">
        <pc:chgData name="Muriel Bakassa Traore" userId="57a0cd24-1104-4ff7-86e2-1ca63e7f87c8" providerId="ADAL" clId="{DEA68C0F-37AA-4B47-B653-FEE130D3C315}" dt="2022-02-10T13:24:06.512" v="3849" actId="47"/>
        <pc:sldMkLst>
          <pc:docMk/>
          <pc:sldMk cId="2847119000" sldId="230719483"/>
        </pc:sldMkLst>
        <pc:picChg chg="add del">
          <ac:chgData name="Muriel Bakassa Traore" userId="57a0cd24-1104-4ff7-86e2-1ca63e7f87c8" providerId="ADAL" clId="{DEA68C0F-37AA-4B47-B653-FEE130D3C315}" dt="2022-02-10T13:10:04.707" v="3669" actId="478"/>
          <ac:picMkLst>
            <pc:docMk/>
            <pc:sldMk cId="2847119000" sldId="230719483"/>
            <ac:picMk id="6" creationId="{049F96F7-DF6B-4ABA-91E6-4586BC2EDC6F}"/>
          </ac:picMkLst>
        </pc:picChg>
      </pc:sldChg>
      <pc:sldChg chg="addSp delSp modSp mod">
        <pc:chgData name="Muriel Bakassa Traore" userId="57a0cd24-1104-4ff7-86e2-1ca63e7f87c8" providerId="ADAL" clId="{DEA68C0F-37AA-4B47-B653-FEE130D3C315}" dt="2022-02-10T13:12:15.315" v="3681" actId="1076"/>
        <pc:sldMkLst>
          <pc:docMk/>
          <pc:sldMk cId="3025360052" sldId="230719492"/>
        </pc:sldMkLst>
        <pc:picChg chg="del">
          <ac:chgData name="Muriel Bakassa Traore" userId="57a0cd24-1104-4ff7-86e2-1ca63e7f87c8" providerId="ADAL" clId="{DEA68C0F-37AA-4B47-B653-FEE130D3C315}" dt="2022-02-10T13:12:06.637" v="3678" actId="478"/>
          <ac:picMkLst>
            <pc:docMk/>
            <pc:sldMk cId="3025360052" sldId="230719492"/>
            <ac:picMk id="8" creationId="{F6B93DFE-49E7-40E2-84D9-8E91B80AFAA7}"/>
          </ac:picMkLst>
        </pc:picChg>
        <pc:picChg chg="add mod">
          <ac:chgData name="Muriel Bakassa Traore" userId="57a0cd24-1104-4ff7-86e2-1ca63e7f87c8" providerId="ADAL" clId="{DEA68C0F-37AA-4B47-B653-FEE130D3C315}" dt="2022-02-10T13:12:15.315" v="3681" actId="1076"/>
          <ac:picMkLst>
            <pc:docMk/>
            <pc:sldMk cId="3025360052" sldId="230719492"/>
            <ac:picMk id="18434" creationId="{42AF677B-8CE7-479E-BBFB-EC0FFE17D799}"/>
          </ac:picMkLst>
        </pc:picChg>
      </pc:sldChg>
      <pc:sldChg chg="del">
        <pc:chgData name="Muriel Bakassa Traore" userId="57a0cd24-1104-4ff7-86e2-1ca63e7f87c8" providerId="ADAL" clId="{DEA68C0F-37AA-4B47-B653-FEE130D3C315}" dt="2022-02-10T13:39:00.173" v="4316" actId="47"/>
        <pc:sldMkLst>
          <pc:docMk/>
          <pc:sldMk cId="2289370443" sldId="230719531"/>
        </pc:sldMkLst>
      </pc:sldChg>
      <pc:sldChg chg="addSp delSp modSp mod">
        <pc:chgData name="Muriel Bakassa Traore" userId="57a0cd24-1104-4ff7-86e2-1ca63e7f87c8" providerId="ADAL" clId="{DEA68C0F-37AA-4B47-B653-FEE130D3C315}" dt="2022-02-10T13:12:29.038" v="3684" actId="1076"/>
        <pc:sldMkLst>
          <pc:docMk/>
          <pc:sldMk cId="676306210" sldId="230719532"/>
        </pc:sldMkLst>
        <pc:spChg chg="mod">
          <ac:chgData name="Muriel Bakassa Traore" userId="57a0cd24-1104-4ff7-86e2-1ca63e7f87c8" providerId="ADAL" clId="{DEA68C0F-37AA-4B47-B653-FEE130D3C315}" dt="2022-02-10T11:32:06.600" v="3372" actId="20577"/>
          <ac:spMkLst>
            <pc:docMk/>
            <pc:sldMk cId="676306210" sldId="230719532"/>
            <ac:spMk id="4" creationId="{FFD7D7C2-431A-4CC9-8649-8C3A5ECED1A2}"/>
          </ac:spMkLst>
        </pc:spChg>
        <pc:picChg chg="del">
          <ac:chgData name="Muriel Bakassa Traore" userId="57a0cd24-1104-4ff7-86e2-1ca63e7f87c8" providerId="ADAL" clId="{DEA68C0F-37AA-4B47-B653-FEE130D3C315}" dt="2022-02-10T13:12:23.919" v="3682" actId="478"/>
          <ac:picMkLst>
            <pc:docMk/>
            <pc:sldMk cId="676306210" sldId="230719532"/>
            <ac:picMk id="2" creationId="{AE5B8E27-2E5D-2C4C-BD82-C3466E7EE68A}"/>
          </ac:picMkLst>
        </pc:picChg>
        <pc:picChg chg="add mod">
          <ac:chgData name="Muriel Bakassa Traore" userId="57a0cd24-1104-4ff7-86e2-1ca63e7f87c8" providerId="ADAL" clId="{DEA68C0F-37AA-4B47-B653-FEE130D3C315}" dt="2022-02-10T13:12:29.038" v="3684" actId="1076"/>
          <ac:picMkLst>
            <pc:docMk/>
            <pc:sldMk cId="676306210" sldId="230719532"/>
            <ac:picMk id="19458" creationId="{7A2E4210-A730-416A-902F-C768B14ADB26}"/>
          </ac:picMkLst>
        </pc:picChg>
      </pc:sldChg>
      <pc:sldChg chg="del">
        <pc:chgData name="Muriel Bakassa Traore" userId="57a0cd24-1104-4ff7-86e2-1ca63e7f87c8" providerId="ADAL" clId="{DEA68C0F-37AA-4B47-B653-FEE130D3C315}" dt="2022-02-10T12:55:03.563" v="3611" actId="2696"/>
        <pc:sldMkLst>
          <pc:docMk/>
          <pc:sldMk cId="307539645" sldId="230719558"/>
        </pc:sldMkLst>
      </pc:sldChg>
      <pc:sldChg chg="modSp add mod modNotesTx">
        <pc:chgData name="Muriel Bakassa Traore" userId="57a0cd24-1104-4ff7-86e2-1ca63e7f87c8" providerId="ADAL" clId="{DEA68C0F-37AA-4B47-B653-FEE130D3C315}" dt="2022-02-11T12:13:57.008" v="4548" actId="20577"/>
        <pc:sldMkLst>
          <pc:docMk/>
          <pc:sldMk cId="1584679290" sldId="230719558"/>
        </pc:sldMkLst>
        <pc:spChg chg="mod">
          <ac:chgData name="Muriel Bakassa Traore" userId="57a0cd24-1104-4ff7-86e2-1ca63e7f87c8" providerId="ADAL" clId="{DEA68C0F-37AA-4B47-B653-FEE130D3C315}" dt="2022-02-11T12:13:38.353" v="4545" actId="20577"/>
          <ac:spMkLst>
            <pc:docMk/>
            <pc:sldMk cId="1584679290" sldId="230719558"/>
            <ac:spMk id="8" creationId="{9F396323-7A89-7442-94E9-7DF91CA2A4B3}"/>
          </ac:spMkLst>
        </pc:spChg>
      </pc:sldChg>
      <pc:sldChg chg="add">
        <pc:chgData name="Muriel Bakassa Traore" userId="57a0cd24-1104-4ff7-86e2-1ca63e7f87c8" providerId="ADAL" clId="{DEA68C0F-37AA-4B47-B653-FEE130D3C315}" dt="2022-02-10T12:55:14.786" v="3612"/>
        <pc:sldMkLst>
          <pc:docMk/>
          <pc:sldMk cId="2911007629" sldId="230719560"/>
        </pc:sldMkLst>
      </pc:sldChg>
      <pc:sldChg chg="del">
        <pc:chgData name="Muriel Bakassa Traore" userId="57a0cd24-1104-4ff7-86e2-1ca63e7f87c8" providerId="ADAL" clId="{DEA68C0F-37AA-4B47-B653-FEE130D3C315}" dt="2022-02-10T12:55:03.563" v="3611" actId="2696"/>
        <pc:sldMkLst>
          <pc:docMk/>
          <pc:sldMk cId="3794907372" sldId="230719560"/>
        </pc:sldMkLst>
      </pc:sldChg>
      <pc:sldChg chg="del">
        <pc:chgData name="Muriel Bakassa Traore" userId="57a0cd24-1104-4ff7-86e2-1ca63e7f87c8" providerId="ADAL" clId="{DEA68C0F-37AA-4B47-B653-FEE130D3C315}" dt="2022-02-10T12:55:03.563" v="3611" actId="2696"/>
        <pc:sldMkLst>
          <pc:docMk/>
          <pc:sldMk cId="57799685" sldId="230719561"/>
        </pc:sldMkLst>
      </pc:sldChg>
      <pc:sldChg chg="addSp delSp modSp add mod">
        <pc:chgData name="Muriel Bakassa Traore" userId="57a0cd24-1104-4ff7-86e2-1ca63e7f87c8" providerId="ADAL" clId="{DEA68C0F-37AA-4B47-B653-FEE130D3C315}" dt="2022-02-10T12:57:32.898" v="3660" actId="404"/>
        <pc:sldMkLst>
          <pc:docMk/>
          <pc:sldMk cId="478197763" sldId="230719561"/>
        </pc:sldMkLst>
        <pc:spChg chg="mod">
          <ac:chgData name="Muriel Bakassa Traore" userId="57a0cd24-1104-4ff7-86e2-1ca63e7f87c8" providerId="ADAL" clId="{DEA68C0F-37AA-4B47-B653-FEE130D3C315}" dt="2022-02-10T12:57:32.898" v="3660" actId="404"/>
          <ac:spMkLst>
            <pc:docMk/>
            <pc:sldMk cId="478197763" sldId="230719561"/>
            <ac:spMk id="6" creationId="{0E9AFCE9-B171-43C0-A626-1407BBDEDBBB}"/>
          </ac:spMkLst>
        </pc:spChg>
        <pc:picChg chg="del">
          <ac:chgData name="Muriel Bakassa Traore" userId="57a0cd24-1104-4ff7-86e2-1ca63e7f87c8" providerId="ADAL" clId="{DEA68C0F-37AA-4B47-B653-FEE130D3C315}" dt="2022-02-10T12:56:26.990" v="3632" actId="478"/>
          <ac:picMkLst>
            <pc:docMk/>
            <pc:sldMk cId="478197763" sldId="230719561"/>
            <ac:picMk id="7" creationId="{D1B0569F-D0C0-496E-A86B-38946CE73282}"/>
          </ac:picMkLst>
        </pc:picChg>
        <pc:picChg chg="add mod">
          <ac:chgData name="Muriel Bakassa Traore" userId="57a0cd24-1104-4ff7-86e2-1ca63e7f87c8" providerId="ADAL" clId="{DEA68C0F-37AA-4B47-B653-FEE130D3C315}" dt="2022-02-10T12:56:30.293" v="3633" actId="1076"/>
          <ac:picMkLst>
            <pc:docMk/>
            <pc:sldMk cId="478197763" sldId="230719561"/>
            <ac:picMk id="8" creationId="{719778BF-A0AC-4FBE-B314-971A49FF1B02}"/>
          </ac:picMkLst>
        </pc:picChg>
      </pc:sldChg>
      <pc:sldChg chg="modSp add mod modShow">
        <pc:chgData name="Muriel Bakassa Traore" userId="57a0cd24-1104-4ff7-86e2-1ca63e7f87c8" providerId="ADAL" clId="{DEA68C0F-37AA-4B47-B653-FEE130D3C315}" dt="2022-02-10T14:17:14.317" v="4338" actId="729"/>
        <pc:sldMkLst>
          <pc:docMk/>
          <pc:sldMk cId="276648613" sldId="230719562"/>
        </pc:sldMkLst>
        <pc:spChg chg="mod">
          <ac:chgData name="Muriel Bakassa Traore" userId="57a0cd24-1104-4ff7-86e2-1ca63e7f87c8" providerId="ADAL" clId="{DEA68C0F-37AA-4B47-B653-FEE130D3C315}" dt="2022-02-10T13:38:23.161" v="4298" actId="14100"/>
          <ac:spMkLst>
            <pc:docMk/>
            <pc:sldMk cId="276648613" sldId="230719562"/>
            <ac:spMk id="8" creationId="{9F396323-7A89-7442-94E9-7DF91CA2A4B3}"/>
          </ac:spMkLst>
        </pc:spChg>
      </pc:sldChg>
      <pc:sldChg chg="del">
        <pc:chgData name="Muriel Bakassa Traore" userId="57a0cd24-1104-4ff7-86e2-1ca63e7f87c8" providerId="ADAL" clId="{DEA68C0F-37AA-4B47-B653-FEE130D3C315}" dt="2022-02-10T13:37:58.286" v="4276" actId="2696"/>
        <pc:sldMkLst>
          <pc:docMk/>
          <pc:sldMk cId="440057794" sldId="230719562"/>
        </pc:sldMkLst>
      </pc:sldChg>
      <pc:sldChg chg="addSp modSp mod">
        <pc:chgData name="Muriel Bakassa Traore" userId="57a0cd24-1104-4ff7-86e2-1ca63e7f87c8" providerId="ADAL" clId="{DEA68C0F-37AA-4B47-B653-FEE130D3C315}" dt="2022-02-10T09:54:09.965" v="1419" actId="20577"/>
        <pc:sldMkLst>
          <pc:docMk/>
          <pc:sldMk cId="4145610776" sldId="230719563"/>
        </pc:sldMkLst>
        <pc:spChg chg="mod">
          <ac:chgData name="Muriel Bakassa Traore" userId="57a0cd24-1104-4ff7-86e2-1ca63e7f87c8" providerId="ADAL" clId="{DEA68C0F-37AA-4B47-B653-FEE130D3C315}" dt="2022-02-10T09:54:09.965" v="1419" actId="20577"/>
          <ac:spMkLst>
            <pc:docMk/>
            <pc:sldMk cId="4145610776" sldId="230719563"/>
            <ac:spMk id="4" creationId="{79A2B498-3907-4251-BB98-1D7BD069D7D7}"/>
          </ac:spMkLst>
        </pc:spChg>
        <pc:spChg chg="mod">
          <ac:chgData name="Muriel Bakassa Traore" userId="57a0cd24-1104-4ff7-86e2-1ca63e7f87c8" providerId="ADAL" clId="{DEA68C0F-37AA-4B47-B653-FEE130D3C315}" dt="2022-02-10T08:56:42.979" v="160" actId="14100"/>
          <ac:spMkLst>
            <pc:docMk/>
            <pc:sldMk cId="4145610776" sldId="230719563"/>
            <ac:spMk id="13" creationId="{F1C31223-703D-AE41-9B46-75B4664AAD0E}"/>
          </ac:spMkLst>
        </pc:spChg>
        <pc:picChg chg="add mod">
          <ac:chgData name="Muriel Bakassa Traore" userId="57a0cd24-1104-4ff7-86e2-1ca63e7f87c8" providerId="ADAL" clId="{DEA68C0F-37AA-4B47-B653-FEE130D3C315}" dt="2022-02-10T08:55:21.398" v="150" actId="1036"/>
          <ac:picMkLst>
            <pc:docMk/>
            <pc:sldMk cId="4145610776" sldId="230719563"/>
            <ac:picMk id="5" creationId="{92107D34-60FC-4F93-9EED-66781AA9C101}"/>
          </ac:picMkLst>
        </pc:picChg>
        <pc:picChg chg="add mod">
          <ac:chgData name="Muriel Bakassa Traore" userId="57a0cd24-1104-4ff7-86e2-1ca63e7f87c8" providerId="ADAL" clId="{DEA68C0F-37AA-4B47-B653-FEE130D3C315}" dt="2022-02-10T08:55:21.398" v="150" actId="1036"/>
          <ac:picMkLst>
            <pc:docMk/>
            <pc:sldMk cId="4145610776" sldId="230719563"/>
            <ac:picMk id="7" creationId="{8B5D3863-D341-4A5E-BC91-52FFFFCF3F69}"/>
          </ac:picMkLst>
        </pc:picChg>
      </pc:sldChg>
      <pc:sldChg chg="addSp delSp modSp mod ord">
        <pc:chgData name="Muriel Bakassa Traore" userId="57a0cd24-1104-4ff7-86e2-1ca63e7f87c8" providerId="ADAL" clId="{DEA68C0F-37AA-4B47-B653-FEE130D3C315}" dt="2022-02-10T12:55:22.362" v="3616" actId="6549"/>
        <pc:sldMkLst>
          <pc:docMk/>
          <pc:sldMk cId="1528172211" sldId="230719566"/>
        </pc:sldMkLst>
        <pc:spChg chg="mod">
          <ac:chgData name="Muriel Bakassa Traore" userId="57a0cd24-1104-4ff7-86e2-1ca63e7f87c8" providerId="ADAL" clId="{DEA68C0F-37AA-4B47-B653-FEE130D3C315}" dt="2022-02-10T12:55:22.362" v="3616" actId="6549"/>
          <ac:spMkLst>
            <pc:docMk/>
            <pc:sldMk cId="1528172211" sldId="230719566"/>
            <ac:spMk id="4" creationId="{FFD7D7C2-431A-4CC9-8649-8C3A5ECED1A2}"/>
          </ac:spMkLst>
        </pc:spChg>
        <pc:picChg chg="del mod">
          <ac:chgData name="Muriel Bakassa Traore" userId="57a0cd24-1104-4ff7-86e2-1ca63e7f87c8" providerId="ADAL" clId="{DEA68C0F-37AA-4B47-B653-FEE130D3C315}" dt="2022-02-10T12:53:38.142" v="3609" actId="478"/>
          <ac:picMkLst>
            <pc:docMk/>
            <pc:sldMk cId="1528172211" sldId="230719566"/>
            <ac:picMk id="6" creationId="{1DD8B12D-5C69-324F-9595-112C15E0F63B}"/>
          </ac:picMkLst>
        </pc:picChg>
        <pc:picChg chg="add mod">
          <ac:chgData name="Muriel Bakassa Traore" userId="57a0cd24-1104-4ff7-86e2-1ca63e7f87c8" providerId="ADAL" clId="{DEA68C0F-37AA-4B47-B653-FEE130D3C315}" dt="2022-02-10T12:53:43.105" v="3610" actId="1076"/>
          <ac:picMkLst>
            <pc:docMk/>
            <pc:sldMk cId="1528172211" sldId="230719566"/>
            <ac:picMk id="15362" creationId="{8C597FA2-CD45-4ACE-A8DB-82E752AD2DD3}"/>
          </ac:picMkLst>
        </pc:picChg>
      </pc:sldChg>
      <pc:sldChg chg="delSp modSp mod">
        <pc:chgData name="Muriel Bakassa Traore" userId="57a0cd24-1104-4ff7-86e2-1ca63e7f87c8" providerId="ADAL" clId="{DEA68C0F-37AA-4B47-B653-FEE130D3C315}" dt="2022-02-10T11:37:54.120" v="3483" actId="1035"/>
        <pc:sldMkLst>
          <pc:docMk/>
          <pc:sldMk cId="3927453164" sldId="230719568"/>
        </pc:sldMkLst>
        <pc:spChg chg="mod">
          <ac:chgData name="Muriel Bakassa Traore" userId="57a0cd24-1104-4ff7-86e2-1ca63e7f87c8" providerId="ADAL" clId="{DEA68C0F-37AA-4B47-B653-FEE130D3C315}" dt="2022-02-10T11:37:54.120" v="3483" actId="1035"/>
          <ac:spMkLst>
            <pc:docMk/>
            <pc:sldMk cId="3927453164" sldId="230719568"/>
            <ac:spMk id="2" creationId="{AF2D6C7C-F5D2-4F1B-80B9-052119049378}"/>
          </ac:spMkLst>
        </pc:spChg>
        <pc:spChg chg="mod">
          <ac:chgData name="Muriel Bakassa Traore" userId="57a0cd24-1104-4ff7-86e2-1ca63e7f87c8" providerId="ADAL" clId="{DEA68C0F-37AA-4B47-B653-FEE130D3C315}" dt="2022-02-10T11:37:54.120" v="3483" actId="1035"/>
          <ac:spMkLst>
            <pc:docMk/>
            <pc:sldMk cId="3927453164" sldId="230719568"/>
            <ac:spMk id="15" creationId="{56FBB328-5EFD-490C-BAE2-4304B63FE75D}"/>
          </ac:spMkLst>
        </pc:spChg>
        <pc:spChg chg="mod">
          <ac:chgData name="Muriel Bakassa Traore" userId="57a0cd24-1104-4ff7-86e2-1ca63e7f87c8" providerId="ADAL" clId="{DEA68C0F-37AA-4B47-B653-FEE130D3C315}" dt="2022-02-10T11:37:54.120" v="3483" actId="1035"/>
          <ac:spMkLst>
            <pc:docMk/>
            <pc:sldMk cId="3927453164" sldId="230719568"/>
            <ac:spMk id="16" creationId="{13273FC6-8F73-483E-BB0D-AB62C643D5E7}"/>
          </ac:spMkLst>
        </pc:spChg>
        <pc:cxnChg chg="mod">
          <ac:chgData name="Muriel Bakassa Traore" userId="57a0cd24-1104-4ff7-86e2-1ca63e7f87c8" providerId="ADAL" clId="{DEA68C0F-37AA-4B47-B653-FEE130D3C315}" dt="2022-02-10T11:37:54.120" v="3483" actId="1035"/>
          <ac:cxnSpMkLst>
            <pc:docMk/>
            <pc:sldMk cId="3927453164" sldId="230719568"/>
            <ac:cxnSpMk id="18" creationId="{4C158F9F-AA20-4029-A733-BBEBE6E87538}"/>
          </ac:cxnSpMkLst>
        </pc:cxnChg>
        <pc:cxnChg chg="mod">
          <ac:chgData name="Muriel Bakassa Traore" userId="57a0cd24-1104-4ff7-86e2-1ca63e7f87c8" providerId="ADAL" clId="{DEA68C0F-37AA-4B47-B653-FEE130D3C315}" dt="2022-02-10T11:37:54.120" v="3483" actId="1035"/>
          <ac:cxnSpMkLst>
            <pc:docMk/>
            <pc:sldMk cId="3927453164" sldId="230719568"/>
            <ac:cxnSpMk id="19" creationId="{5447EAF9-BC0A-4F8B-8AEA-92F1614A6127}"/>
          </ac:cxnSpMkLst>
        </pc:cxnChg>
        <pc:cxnChg chg="del">
          <ac:chgData name="Muriel Bakassa Traore" userId="57a0cd24-1104-4ff7-86e2-1ca63e7f87c8" providerId="ADAL" clId="{DEA68C0F-37AA-4B47-B653-FEE130D3C315}" dt="2022-02-10T11:34:50.136" v="3382" actId="478"/>
          <ac:cxnSpMkLst>
            <pc:docMk/>
            <pc:sldMk cId="3927453164" sldId="230719568"/>
            <ac:cxnSpMk id="20" creationId="{CCDF99C0-63AF-4186-8FFB-CD3312C7FFF3}"/>
          </ac:cxnSpMkLst>
        </pc:cxnChg>
      </pc:sldChg>
      <pc:sldChg chg="delSp modSp del mod">
        <pc:chgData name="Muriel Bakassa Traore" userId="57a0cd24-1104-4ff7-86e2-1ca63e7f87c8" providerId="ADAL" clId="{DEA68C0F-37AA-4B47-B653-FEE130D3C315}" dt="2022-02-10T11:38:28.014" v="3498" actId="47"/>
        <pc:sldMkLst>
          <pc:docMk/>
          <pc:sldMk cId="4072676670" sldId="230719569"/>
        </pc:sldMkLst>
        <pc:spChg chg="del mod">
          <ac:chgData name="Muriel Bakassa Traore" userId="57a0cd24-1104-4ff7-86e2-1ca63e7f87c8" providerId="ADAL" clId="{DEA68C0F-37AA-4B47-B653-FEE130D3C315}" dt="2022-02-10T11:38:19.126" v="3495"/>
          <ac:spMkLst>
            <pc:docMk/>
            <pc:sldMk cId="4072676670" sldId="230719569"/>
            <ac:spMk id="2" creationId="{AF2D6C7C-F5D2-4F1B-80B9-052119049378}"/>
          </ac:spMkLst>
        </pc:spChg>
        <pc:spChg chg="del mod">
          <ac:chgData name="Muriel Bakassa Traore" userId="57a0cd24-1104-4ff7-86e2-1ca63e7f87c8" providerId="ADAL" clId="{DEA68C0F-37AA-4B47-B653-FEE130D3C315}" dt="2022-02-10T11:38:05.482" v="3487"/>
          <ac:spMkLst>
            <pc:docMk/>
            <pc:sldMk cId="4072676670" sldId="230719569"/>
            <ac:spMk id="15" creationId="{56FBB328-5EFD-490C-BAE2-4304B63FE75D}"/>
          </ac:spMkLst>
        </pc:spChg>
        <pc:spChg chg="del mod">
          <ac:chgData name="Muriel Bakassa Traore" userId="57a0cd24-1104-4ff7-86e2-1ca63e7f87c8" providerId="ADAL" clId="{DEA68C0F-37AA-4B47-B653-FEE130D3C315}" dt="2022-02-10T11:38:13.388" v="3491"/>
          <ac:spMkLst>
            <pc:docMk/>
            <pc:sldMk cId="4072676670" sldId="230719569"/>
            <ac:spMk id="16" creationId="{13273FC6-8F73-483E-BB0D-AB62C643D5E7}"/>
          </ac:spMkLst>
        </pc:spChg>
        <pc:cxnChg chg="del">
          <ac:chgData name="Muriel Bakassa Traore" userId="57a0cd24-1104-4ff7-86e2-1ca63e7f87c8" providerId="ADAL" clId="{DEA68C0F-37AA-4B47-B653-FEE130D3C315}" dt="2022-02-10T11:37:42.091" v="3476" actId="478"/>
          <ac:cxnSpMkLst>
            <pc:docMk/>
            <pc:sldMk cId="4072676670" sldId="230719569"/>
            <ac:cxnSpMk id="20" creationId="{CCDF99C0-63AF-4186-8FFB-CD3312C7FFF3}"/>
          </ac:cxnSpMkLst>
        </pc:cxnChg>
      </pc:sldChg>
      <pc:sldChg chg="modSp mod">
        <pc:chgData name="Muriel Bakassa Traore" userId="57a0cd24-1104-4ff7-86e2-1ca63e7f87c8" providerId="ADAL" clId="{DEA68C0F-37AA-4B47-B653-FEE130D3C315}" dt="2022-02-10T11:34:20.561" v="3376" actId="20577"/>
        <pc:sldMkLst>
          <pc:docMk/>
          <pc:sldMk cId="1283569658" sldId="230719570"/>
        </pc:sldMkLst>
        <pc:spChg chg="mod">
          <ac:chgData name="Muriel Bakassa Traore" userId="57a0cd24-1104-4ff7-86e2-1ca63e7f87c8" providerId="ADAL" clId="{DEA68C0F-37AA-4B47-B653-FEE130D3C315}" dt="2022-02-10T11:34:20.561" v="3376" actId="20577"/>
          <ac:spMkLst>
            <pc:docMk/>
            <pc:sldMk cId="1283569658" sldId="230719570"/>
            <ac:spMk id="8" creationId="{9F396323-7A89-7442-94E9-7DF91CA2A4B3}"/>
          </ac:spMkLst>
        </pc:spChg>
      </pc:sldChg>
      <pc:sldChg chg="modSp mod">
        <pc:chgData name="Muriel Bakassa Traore" userId="57a0cd24-1104-4ff7-86e2-1ca63e7f87c8" providerId="ADAL" clId="{DEA68C0F-37AA-4B47-B653-FEE130D3C315}" dt="2022-02-11T12:16:56.279" v="4740" actId="14100"/>
        <pc:sldMkLst>
          <pc:docMk/>
          <pc:sldMk cId="2925359464" sldId="230719571"/>
        </pc:sldMkLst>
        <pc:picChg chg="mod">
          <ac:chgData name="Muriel Bakassa Traore" userId="57a0cd24-1104-4ff7-86e2-1ca63e7f87c8" providerId="ADAL" clId="{DEA68C0F-37AA-4B47-B653-FEE130D3C315}" dt="2022-02-11T12:16:56.279" v="4740" actId="14100"/>
          <ac:picMkLst>
            <pc:docMk/>
            <pc:sldMk cId="2925359464" sldId="230719571"/>
            <ac:picMk id="6" creationId="{E02832C5-61DF-1148-A87C-A7C9BF0CE75D}"/>
          </ac:picMkLst>
        </pc:picChg>
        <pc:picChg chg="mod">
          <ac:chgData name="Muriel Bakassa Traore" userId="57a0cd24-1104-4ff7-86e2-1ca63e7f87c8" providerId="ADAL" clId="{DEA68C0F-37AA-4B47-B653-FEE130D3C315}" dt="2022-02-11T12:16:53.510" v="4739" actId="14100"/>
          <ac:picMkLst>
            <pc:docMk/>
            <pc:sldMk cId="2925359464" sldId="230719571"/>
            <ac:picMk id="7" creationId="{CE9C87C3-1507-724E-9ECB-7B7508D3FE45}"/>
          </ac:picMkLst>
        </pc:picChg>
      </pc:sldChg>
      <pc:sldChg chg="modSp mod">
        <pc:chgData name="Muriel Bakassa Traore" userId="57a0cd24-1104-4ff7-86e2-1ca63e7f87c8" providerId="ADAL" clId="{DEA68C0F-37AA-4B47-B653-FEE130D3C315}" dt="2022-02-10T13:38:53.096" v="4315" actId="6549"/>
        <pc:sldMkLst>
          <pc:docMk/>
          <pc:sldMk cId="275055002" sldId="230719572"/>
        </pc:sldMkLst>
        <pc:spChg chg="mod">
          <ac:chgData name="Muriel Bakassa Traore" userId="57a0cd24-1104-4ff7-86e2-1ca63e7f87c8" providerId="ADAL" clId="{DEA68C0F-37AA-4B47-B653-FEE130D3C315}" dt="2022-02-10T13:38:53.096" v="4315" actId="6549"/>
          <ac:spMkLst>
            <pc:docMk/>
            <pc:sldMk cId="275055002" sldId="230719572"/>
            <ac:spMk id="8" creationId="{9F396323-7A89-7442-94E9-7DF91CA2A4B3}"/>
          </ac:spMkLst>
        </pc:spChg>
      </pc:sldChg>
      <pc:sldChg chg="add">
        <pc:chgData name="Muriel Bakassa Traore" userId="57a0cd24-1104-4ff7-86e2-1ca63e7f87c8" providerId="ADAL" clId="{DEA68C0F-37AA-4B47-B653-FEE130D3C315}" dt="2022-02-10T13:55:30.267" v="4329"/>
        <pc:sldMkLst>
          <pc:docMk/>
          <pc:sldMk cId="3703497868" sldId="230719573"/>
        </pc:sldMkLst>
      </pc:sldChg>
      <pc:sldChg chg="modSp mod">
        <pc:chgData name="Muriel Bakassa Traore" userId="57a0cd24-1104-4ff7-86e2-1ca63e7f87c8" providerId="ADAL" clId="{DEA68C0F-37AA-4B47-B653-FEE130D3C315}" dt="2022-02-10T08:57:36.415" v="165" actId="255"/>
        <pc:sldMkLst>
          <pc:docMk/>
          <pc:sldMk cId="2355168325" sldId="230719574"/>
        </pc:sldMkLst>
        <pc:spChg chg="mod">
          <ac:chgData name="Muriel Bakassa Traore" userId="57a0cd24-1104-4ff7-86e2-1ca63e7f87c8" providerId="ADAL" clId="{DEA68C0F-37AA-4B47-B653-FEE130D3C315}" dt="2022-02-10T08:57:36.415" v="165" actId="255"/>
          <ac:spMkLst>
            <pc:docMk/>
            <pc:sldMk cId="2355168325" sldId="230719574"/>
            <ac:spMk id="13" creationId="{F1C31223-703D-AE41-9B46-75B4664AAD0E}"/>
          </ac:spMkLst>
        </pc:spChg>
      </pc:sldChg>
      <pc:sldChg chg="addSp modSp del mod">
        <pc:chgData name="Muriel Bakassa Traore" userId="57a0cd24-1104-4ff7-86e2-1ca63e7f87c8" providerId="ADAL" clId="{DEA68C0F-37AA-4B47-B653-FEE130D3C315}" dt="2022-02-10T09:23:41.629" v="610" actId="47"/>
        <pc:sldMkLst>
          <pc:docMk/>
          <pc:sldMk cId="1855660274" sldId="230719575"/>
        </pc:sldMkLst>
        <pc:spChg chg="add mod">
          <ac:chgData name="Muriel Bakassa Traore" userId="57a0cd24-1104-4ff7-86e2-1ca63e7f87c8" providerId="ADAL" clId="{DEA68C0F-37AA-4B47-B653-FEE130D3C315}" dt="2022-02-10T09:23:38.746" v="609" actId="1076"/>
          <ac:spMkLst>
            <pc:docMk/>
            <pc:sldMk cId="1855660274" sldId="230719575"/>
            <ac:spMk id="7" creationId="{0AA250EC-630E-42F3-BB8B-B5A685AABC41}"/>
          </ac:spMkLst>
        </pc:spChg>
        <pc:spChg chg="mod">
          <ac:chgData name="Muriel Bakassa Traore" userId="57a0cd24-1104-4ff7-86e2-1ca63e7f87c8" providerId="ADAL" clId="{DEA68C0F-37AA-4B47-B653-FEE130D3C315}" dt="2022-02-10T09:23:24.970" v="602" actId="1076"/>
          <ac:spMkLst>
            <pc:docMk/>
            <pc:sldMk cId="1855660274" sldId="230719575"/>
            <ac:spMk id="13" creationId="{F1C31223-703D-AE41-9B46-75B4664AAD0E}"/>
          </ac:spMkLst>
        </pc:spChg>
        <pc:picChg chg="add mod">
          <ac:chgData name="Muriel Bakassa Traore" userId="57a0cd24-1104-4ff7-86e2-1ca63e7f87c8" providerId="ADAL" clId="{DEA68C0F-37AA-4B47-B653-FEE130D3C315}" dt="2022-02-10T09:23:24.970" v="602" actId="1076"/>
          <ac:picMkLst>
            <pc:docMk/>
            <pc:sldMk cId="1855660274" sldId="230719575"/>
            <ac:picMk id="3074" creationId="{0E1D05F2-E1FF-429D-B6E1-9E8E5C336797}"/>
          </ac:picMkLst>
        </pc:picChg>
        <pc:picChg chg="add mod">
          <ac:chgData name="Muriel Bakassa Traore" userId="57a0cd24-1104-4ff7-86e2-1ca63e7f87c8" providerId="ADAL" clId="{DEA68C0F-37AA-4B47-B653-FEE130D3C315}" dt="2022-02-10T09:23:21.247" v="601" actId="1076"/>
          <ac:picMkLst>
            <pc:docMk/>
            <pc:sldMk cId="1855660274" sldId="230719575"/>
            <ac:picMk id="3076" creationId="{85C63B9F-D02B-4E97-B205-CAF429313CF1}"/>
          </ac:picMkLst>
        </pc:picChg>
      </pc:sldChg>
      <pc:sldChg chg="addSp delSp modSp mod">
        <pc:chgData name="Muriel Bakassa Traore" userId="57a0cd24-1104-4ff7-86e2-1ca63e7f87c8" providerId="ADAL" clId="{DEA68C0F-37AA-4B47-B653-FEE130D3C315}" dt="2022-02-10T09:20:45.171" v="577" actId="122"/>
        <pc:sldMkLst>
          <pc:docMk/>
          <pc:sldMk cId="1805781635" sldId="230719576"/>
        </pc:sldMkLst>
        <pc:spChg chg="add mod">
          <ac:chgData name="Muriel Bakassa Traore" userId="57a0cd24-1104-4ff7-86e2-1ca63e7f87c8" providerId="ADAL" clId="{DEA68C0F-37AA-4B47-B653-FEE130D3C315}" dt="2022-02-10T09:20:32.760" v="576" actId="3064"/>
          <ac:spMkLst>
            <pc:docMk/>
            <pc:sldMk cId="1805781635" sldId="230719576"/>
            <ac:spMk id="6" creationId="{D86C03C5-AB86-4EF3-9BFC-EC39635CFEBA}"/>
          </ac:spMkLst>
        </pc:spChg>
        <pc:spChg chg="add mod">
          <ac:chgData name="Muriel Bakassa Traore" userId="57a0cd24-1104-4ff7-86e2-1ca63e7f87c8" providerId="ADAL" clId="{DEA68C0F-37AA-4B47-B653-FEE130D3C315}" dt="2022-02-10T09:20:32.760" v="576" actId="3064"/>
          <ac:spMkLst>
            <pc:docMk/>
            <pc:sldMk cId="1805781635" sldId="230719576"/>
            <ac:spMk id="8" creationId="{450D2421-8074-471E-A028-90654CE997FC}"/>
          </ac:spMkLst>
        </pc:spChg>
        <pc:spChg chg="add mod">
          <ac:chgData name="Muriel Bakassa Traore" userId="57a0cd24-1104-4ff7-86e2-1ca63e7f87c8" providerId="ADAL" clId="{DEA68C0F-37AA-4B47-B653-FEE130D3C315}" dt="2022-02-10T09:20:32.760" v="576" actId="3064"/>
          <ac:spMkLst>
            <pc:docMk/>
            <pc:sldMk cId="1805781635" sldId="230719576"/>
            <ac:spMk id="10" creationId="{74411655-8923-4744-8619-8A5DD32196C8}"/>
          </ac:spMkLst>
        </pc:spChg>
        <pc:spChg chg="add mod">
          <ac:chgData name="Muriel Bakassa Traore" userId="57a0cd24-1104-4ff7-86e2-1ca63e7f87c8" providerId="ADAL" clId="{DEA68C0F-37AA-4B47-B653-FEE130D3C315}" dt="2022-02-10T09:20:32.760" v="576" actId="3064"/>
          <ac:spMkLst>
            <pc:docMk/>
            <pc:sldMk cId="1805781635" sldId="230719576"/>
            <ac:spMk id="12" creationId="{675ED45D-7539-493A-B93C-64CF2818FE9B}"/>
          </ac:spMkLst>
        </pc:spChg>
        <pc:spChg chg="mod">
          <ac:chgData name="Muriel Bakassa Traore" userId="57a0cd24-1104-4ff7-86e2-1ca63e7f87c8" providerId="ADAL" clId="{DEA68C0F-37AA-4B47-B653-FEE130D3C315}" dt="2022-02-10T09:20:45.171" v="577" actId="122"/>
          <ac:spMkLst>
            <pc:docMk/>
            <pc:sldMk cId="1805781635" sldId="230719576"/>
            <ac:spMk id="13" creationId="{F1C31223-703D-AE41-9B46-75B4664AAD0E}"/>
          </ac:spMkLst>
        </pc:spChg>
        <pc:spChg chg="add mod">
          <ac:chgData name="Muriel Bakassa Traore" userId="57a0cd24-1104-4ff7-86e2-1ca63e7f87c8" providerId="ADAL" clId="{DEA68C0F-37AA-4B47-B653-FEE130D3C315}" dt="2022-02-10T09:20:32.760" v="576" actId="3064"/>
          <ac:spMkLst>
            <pc:docMk/>
            <pc:sldMk cId="1805781635" sldId="230719576"/>
            <ac:spMk id="14" creationId="{2DED9B3C-DBAF-4C52-8E49-02381733B41E}"/>
          </ac:spMkLst>
        </pc:spChg>
        <pc:spChg chg="add mod ord">
          <ac:chgData name="Muriel Bakassa Traore" userId="57a0cd24-1104-4ff7-86e2-1ca63e7f87c8" providerId="ADAL" clId="{DEA68C0F-37AA-4B47-B653-FEE130D3C315}" dt="2022-02-10T09:19:40.612" v="569" actId="14100"/>
          <ac:spMkLst>
            <pc:docMk/>
            <pc:sldMk cId="1805781635" sldId="230719576"/>
            <ac:spMk id="15" creationId="{4E17F8B2-E13A-4DA9-BC2F-CC1E22531FA7}"/>
          </ac:spMkLst>
        </pc:spChg>
        <pc:picChg chg="add del mod">
          <ac:chgData name="Muriel Bakassa Traore" userId="57a0cd24-1104-4ff7-86e2-1ca63e7f87c8" providerId="ADAL" clId="{DEA68C0F-37AA-4B47-B653-FEE130D3C315}" dt="2022-02-10T09:16:03.884" v="500" actId="478"/>
          <ac:picMkLst>
            <pc:docMk/>
            <pc:sldMk cId="1805781635" sldId="230719576"/>
            <ac:picMk id="4098" creationId="{65BB09FB-4429-4B0E-B570-F3A6C42B9384}"/>
          </ac:picMkLst>
        </pc:picChg>
      </pc:sldChg>
      <pc:sldChg chg="addSp delSp modSp mod">
        <pc:chgData name="Muriel Bakassa Traore" userId="57a0cd24-1104-4ff7-86e2-1ca63e7f87c8" providerId="ADAL" clId="{DEA68C0F-37AA-4B47-B653-FEE130D3C315}" dt="2022-02-10T08:48:19.353" v="13" actId="1035"/>
        <pc:sldMkLst>
          <pc:docMk/>
          <pc:sldMk cId="4180582967" sldId="230719577"/>
        </pc:sldMkLst>
        <pc:picChg chg="del">
          <ac:chgData name="Muriel Bakassa Traore" userId="57a0cd24-1104-4ff7-86e2-1ca63e7f87c8" providerId="ADAL" clId="{DEA68C0F-37AA-4B47-B653-FEE130D3C315}" dt="2022-02-10T08:48:10.531" v="3" actId="478"/>
          <ac:picMkLst>
            <pc:docMk/>
            <pc:sldMk cId="4180582967" sldId="230719577"/>
            <ac:picMk id="5" creationId="{B3F3E49A-7B6F-2C48-9C5D-CFA55F03F827}"/>
          </ac:picMkLst>
        </pc:picChg>
        <pc:picChg chg="add mod">
          <ac:chgData name="Muriel Bakassa Traore" userId="57a0cd24-1104-4ff7-86e2-1ca63e7f87c8" providerId="ADAL" clId="{DEA68C0F-37AA-4B47-B653-FEE130D3C315}" dt="2022-02-10T08:48:19.353" v="13" actId="1035"/>
          <ac:picMkLst>
            <pc:docMk/>
            <pc:sldMk cId="4180582967" sldId="230719577"/>
            <ac:picMk id="1026" creationId="{D385F87F-5834-49B6-B1EB-D0795739C353}"/>
          </ac:picMkLst>
        </pc:picChg>
      </pc:sldChg>
      <pc:sldChg chg="addSp delSp modSp mod modClrScheme chgLayout">
        <pc:chgData name="Muriel Bakassa Traore" userId="57a0cd24-1104-4ff7-86e2-1ca63e7f87c8" providerId="ADAL" clId="{DEA68C0F-37AA-4B47-B653-FEE130D3C315}" dt="2022-02-10T14:08:41.847" v="4333"/>
        <pc:sldMkLst>
          <pc:docMk/>
          <pc:sldMk cId="3343564369" sldId="230719578"/>
        </pc:sldMkLst>
        <pc:spChg chg="mod ord">
          <ac:chgData name="Muriel Bakassa Traore" userId="57a0cd24-1104-4ff7-86e2-1ca63e7f87c8" providerId="ADAL" clId="{DEA68C0F-37AA-4B47-B653-FEE130D3C315}" dt="2022-02-10T09:26:29.084" v="656" actId="700"/>
          <ac:spMkLst>
            <pc:docMk/>
            <pc:sldMk cId="3343564369" sldId="230719578"/>
            <ac:spMk id="3" creationId="{4707CF42-676D-0C48-9E17-AA16E256FBC3}"/>
          </ac:spMkLst>
        </pc:spChg>
        <pc:spChg chg="mod ord">
          <ac:chgData name="Muriel Bakassa Traore" userId="57a0cd24-1104-4ff7-86e2-1ca63e7f87c8" providerId="ADAL" clId="{DEA68C0F-37AA-4B47-B653-FEE130D3C315}" dt="2022-02-10T09:26:29.084" v="656" actId="700"/>
          <ac:spMkLst>
            <pc:docMk/>
            <pc:sldMk cId="3343564369" sldId="230719578"/>
            <ac:spMk id="4" creationId="{90CBF57F-574E-384E-A377-9C80505D88A2}"/>
          </ac:spMkLst>
        </pc:spChg>
        <pc:spChg chg="add mod ord">
          <ac:chgData name="Muriel Bakassa Traore" userId="57a0cd24-1104-4ff7-86e2-1ca63e7f87c8" providerId="ADAL" clId="{DEA68C0F-37AA-4B47-B653-FEE130D3C315}" dt="2022-02-10T09:26:29.084" v="656" actId="700"/>
          <ac:spMkLst>
            <pc:docMk/>
            <pc:sldMk cId="3343564369" sldId="230719578"/>
            <ac:spMk id="5" creationId="{AD611606-7C63-42ED-8A3C-AA9EB3B98665}"/>
          </ac:spMkLst>
        </pc:spChg>
        <pc:picChg chg="del">
          <ac:chgData name="Muriel Bakassa Traore" userId="57a0cd24-1104-4ff7-86e2-1ca63e7f87c8" providerId="ADAL" clId="{DEA68C0F-37AA-4B47-B653-FEE130D3C315}" dt="2022-02-10T08:48:44.798" v="15" actId="478"/>
          <ac:picMkLst>
            <pc:docMk/>
            <pc:sldMk cId="3343564369" sldId="230719578"/>
            <ac:picMk id="2" creationId="{D563B7C8-3DC8-BD43-9B48-8010050AAFDC}"/>
          </ac:picMkLst>
        </pc:picChg>
        <pc:picChg chg="add del mod">
          <ac:chgData name="Muriel Bakassa Traore" userId="57a0cd24-1104-4ff7-86e2-1ca63e7f87c8" providerId="ADAL" clId="{DEA68C0F-37AA-4B47-B653-FEE130D3C315}" dt="2022-02-10T14:08:41.847" v="4333"/>
          <ac:picMkLst>
            <pc:docMk/>
            <pc:sldMk cId="3343564369" sldId="230719578"/>
            <ac:picMk id="7" creationId="{3157E376-0DB2-4598-9C44-223B44F1F86B}"/>
          </ac:picMkLst>
        </pc:picChg>
        <pc:picChg chg="add mod">
          <ac:chgData name="Muriel Bakassa Traore" userId="57a0cd24-1104-4ff7-86e2-1ca63e7f87c8" providerId="ADAL" clId="{DEA68C0F-37AA-4B47-B653-FEE130D3C315}" dt="2022-02-10T09:26:31.896" v="657" actId="1076"/>
          <ac:picMkLst>
            <pc:docMk/>
            <pc:sldMk cId="3343564369" sldId="230719578"/>
            <ac:picMk id="2050" creationId="{A773532D-6A63-4924-A55B-A108A4E1F894}"/>
          </ac:picMkLst>
        </pc:picChg>
      </pc:sldChg>
      <pc:sldChg chg="addSp delSp modSp del mod">
        <pc:chgData name="Muriel Bakassa Traore" userId="57a0cd24-1104-4ff7-86e2-1ca63e7f87c8" providerId="ADAL" clId="{DEA68C0F-37AA-4B47-B653-FEE130D3C315}" dt="2022-02-10T09:36:34.289" v="752" actId="47"/>
        <pc:sldMkLst>
          <pc:docMk/>
          <pc:sldMk cId="2577011862" sldId="230719579"/>
        </pc:sldMkLst>
        <pc:spChg chg="mod">
          <ac:chgData name="Muriel Bakassa Traore" userId="57a0cd24-1104-4ff7-86e2-1ca63e7f87c8" providerId="ADAL" clId="{DEA68C0F-37AA-4B47-B653-FEE130D3C315}" dt="2022-02-10T09:25:03.594" v="623" actId="20577"/>
          <ac:spMkLst>
            <pc:docMk/>
            <pc:sldMk cId="2577011862" sldId="230719579"/>
            <ac:spMk id="4" creationId="{79A2B498-3907-4251-BB98-1D7BD069D7D7}"/>
          </ac:spMkLst>
        </pc:spChg>
        <pc:spChg chg="add mod">
          <ac:chgData name="Muriel Bakassa Traore" userId="57a0cd24-1104-4ff7-86e2-1ca63e7f87c8" providerId="ADAL" clId="{DEA68C0F-37AA-4B47-B653-FEE130D3C315}" dt="2022-02-10T09:35:38.097" v="723" actId="1076"/>
          <ac:spMkLst>
            <pc:docMk/>
            <pc:sldMk cId="2577011862" sldId="230719579"/>
            <ac:spMk id="11" creationId="{E55634A6-1C86-4177-B031-3F681E2AB16F}"/>
          </ac:spMkLst>
        </pc:spChg>
        <pc:spChg chg="mod">
          <ac:chgData name="Muriel Bakassa Traore" userId="57a0cd24-1104-4ff7-86e2-1ca63e7f87c8" providerId="ADAL" clId="{DEA68C0F-37AA-4B47-B653-FEE130D3C315}" dt="2022-02-10T09:36:25.973" v="748" actId="1076"/>
          <ac:spMkLst>
            <pc:docMk/>
            <pc:sldMk cId="2577011862" sldId="230719579"/>
            <ac:spMk id="13" creationId="{F1C31223-703D-AE41-9B46-75B4664AAD0E}"/>
          </ac:spMkLst>
        </pc:spChg>
        <pc:spChg chg="add mod">
          <ac:chgData name="Muriel Bakassa Traore" userId="57a0cd24-1104-4ff7-86e2-1ca63e7f87c8" providerId="ADAL" clId="{DEA68C0F-37AA-4B47-B653-FEE130D3C315}" dt="2022-02-10T09:35:35.939" v="722" actId="1076"/>
          <ac:spMkLst>
            <pc:docMk/>
            <pc:sldMk cId="2577011862" sldId="230719579"/>
            <ac:spMk id="14" creationId="{A1E7E640-5F74-48F9-9B46-A867A3F66E16}"/>
          </ac:spMkLst>
        </pc:spChg>
        <pc:spChg chg="add mod">
          <ac:chgData name="Muriel Bakassa Traore" userId="57a0cd24-1104-4ff7-86e2-1ca63e7f87c8" providerId="ADAL" clId="{DEA68C0F-37AA-4B47-B653-FEE130D3C315}" dt="2022-02-10T09:35:31.967" v="720" actId="1076"/>
          <ac:spMkLst>
            <pc:docMk/>
            <pc:sldMk cId="2577011862" sldId="230719579"/>
            <ac:spMk id="15" creationId="{014E02CF-C492-4E8E-AD2F-1A77A2AD0815}"/>
          </ac:spMkLst>
        </pc:spChg>
        <pc:spChg chg="add mod">
          <ac:chgData name="Muriel Bakassa Traore" userId="57a0cd24-1104-4ff7-86e2-1ca63e7f87c8" providerId="ADAL" clId="{DEA68C0F-37AA-4B47-B653-FEE130D3C315}" dt="2022-02-10T09:35:28.481" v="718" actId="1076"/>
          <ac:spMkLst>
            <pc:docMk/>
            <pc:sldMk cId="2577011862" sldId="230719579"/>
            <ac:spMk id="17" creationId="{35C0E0F4-7FC1-4342-918E-1E0EF58D1A9A}"/>
          </ac:spMkLst>
        </pc:spChg>
        <pc:picChg chg="add mod">
          <ac:chgData name="Muriel Bakassa Traore" userId="57a0cd24-1104-4ff7-86e2-1ca63e7f87c8" providerId="ADAL" clId="{DEA68C0F-37AA-4B47-B653-FEE130D3C315}" dt="2022-02-10T09:36:23.781" v="747" actId="1076"/>
          <ac:picMkLst>
            <pc:docMk/>
            <pc:sldMk cId="2577011862" sldId="230719579"/>
            <ac:picMk id="5122" creationId="{B7639513-A6C5-4258-9613-89A3E3FD00BC}"/>
          </ac:picMkLst>
        </pc:picChg>
        <pc:picChg chg="add del mod">
          <ac:chgData name="Muriel Bakassa Traore" userId="57a0cd24-1104-4ff7-86e2-1ca63e7f87c8" providerId="ADAL" clId="{DEA68C0F-37AA-4B47-B653-FEE130D3C315}" dt="2022-02-10T09:28:34.794" v="687" actId="478"/>
          <ac:picMkLst>
            <pc:docMk/>
            <pc:sldMk cId="2577011862" sldId="230719579"/>
            <ac:picMk id="5124" creationId="{734AE4B1-8A8E-4EC9-BFB7-25B070927FAF}"/>
          </ac:picMkLst>
        </pc:picChg>
        <pc:picChg chg="add mod">
          <ac:chgData name="Muriel Bakassa Traore" userId="57a0cd24-1104-4ff7-86e2-1ca63e7f87c8" providerId="ADAL" clId="{DEA68C0F-37AA-4B47-B653-FEE130D3C315}" dt="2022-02-10T09:36:32.532" v="751" actId="1076"/>
          <ac:picMkLst>
            <pc:docMk/>
            <pc:sldMk cId="2577011862" sldId="230719579"/>
            <ac:picMk id="5126" creationId="{7578ECBB-72A3-409D-8ECF-2CF22B8861E7}"/>
          </ac:picMkLst>
        </pc:picChg>
        <pc:picChg chg="add mod">
          <ac:chgData name="Muriel Bakassa Traore" userId="57a0cd24-1104-4ff7-86e2-1ca63e7f87c8" providerId="ADAL" clId="{DEA68C0F-37AA-4B47-B653-FEE130D3C315}" dt="2022-02-10T09:36:14.782" v="742" actId="1076"/>
          <ac:picMkLst>
            <pc:docMk/>
            <pc:sldMk cId="2577011862" sldId="230719579"/>
            <ac:picMk id="5128" creationId="{8D19D4BD-9349-47DD-8225-9432084D3DCE}"/>
          </ac:picMkLst>
        </pc:picChg>
        <pc:picChg chg="add mod">
          <ac:chgData name="Muriel Bakassa Traore" userId="57a0cd24-1104-4ff7-86e2-1ca63e7f87c8" providerId="ADAL" clId="{DEA68C0F-37AA-4B47-B653-FEE130D3C315}" dt="2022-02-10T09:34:56.023" v="707" actId="1076"/>
          <ac:picMkLst>
            <pc:docMk/>
            <pc:sldMk cId="2577011862" sldId="230719579"/>
            <ac:picMk id="5130" creationId="{03657C52-F07B-43CB-BE0C-B719AF0BD745}"/>
          </ac:picMkLst>
        </pc:picChg>
      </pc:sldChg>
      <pc:sldChg chg="addSp delSp modSp del mod">
        <pc:chgData name="Muriel Bakassa Traore" userId="57a0cd24-1104-4ff7-86e2-1ca63e7f87c8" providerId="ADAL" clId="{DEA68C0F-37AA-4B47-B653-FEE130D3C315}" dt="2022-02-10T10:05:06.934" v="1623" actId="47"/>
        <pc:sldMkLst>
          <pc:docMk/>
          <pc:sldMk cId="1408079062" sldId="230719580"/>
        </pc:sldMkLst>
        <pc:spChg chg="del mod">
          <ac:chgData name="Muriel Bakassa Traore" userId="57a0cd24-1104-4ff7-86e2-1ca63e7f87c8" providerId="ADAL" clId="{DEA68C0F-37AA-4B47-B653-FEE130D3C315}" dt="2022-02-10T09:51:07.589" v="1283" actId="478"/>
          <ac:spMkLst>
            <pc:docMk/>
            <pc:sldMk cId="1408079062" sldId="230719580"/>
            <ac:spMk id="4" creationId="{79A2B498-3907-4251-BB98-1D7BD069D7D7}"/>
          </ac:spMkLst>
        </pc:spChg>
        <pc:spChg chg="add mod">
          <ac:chgData name="Muriel Bakassa Traore" userId="57a0cd24-1104-4ff7-86e2-1ca63e7f87c8" providerId="ADAL" clId="{DEA68C0F-37AA-4B47-B653-FEE130D3C315}" dt="2022-02-10T09:50:59.633" v="1269"/>
          <ac:spMkLst>
            <pc:docMk/>
            <pc:sldMk cId="1408079062" sldId="230719580"/>
            <ac:spMk id="6" creationId="{E8C24E99-8EE3-42C9-865D-AFD25D44DF43}"/>
          </ac:spMkLst>
        </pc:spChg>
        <pc:spChg chg="add mod">
          <ac:chgData name="Muriel Bakassa Traore" userId="57a0cd24-1104-4ff7-86e2-1ca63e7f87c8" providerId="ADAL" clId="{DEA68C0F-37AA-4B47-B653-FEE130D3C315}" dt="2022-02-10T09:51:16.035" v="1285" actId="14100"/>
          <ac:spMkLst>
            <pc:docMk/>
            <pc:sldMk cId="1408079062" sldId="230719580"/>
            <ac:spMk id="8" creationId="{4EA24C7F-CD57-4A3E-B07A-E1501CB13BE0}"/>
          </ac:spMkLst>
        </pc:spChg>
        <pc:spChg chg="del mod">
          <ac:chgData name="Muriel Bakassa Traore" userId="57a0cd24-1104-4ff7-86e2-1ca63e7f87c8" providerId="ADAL" clId="{DEA68C0F-37AA-4B47-B653-FEE130D3C315}" dt="2022-02-10T09:57:27.450" v="1569" actId="21"/>
          <ac:spMkLst>
            <pc:docMk/>
            <pc:sldMk cId="1408079062" sldId="230719580"/>
            <ac:spMk id="13" creationId="{F1C31223-703D-AE41-9B46-75B4664AAD0E}"/>
          </ac:spMkLst>
        </pc:spChg>
        <pc:picChg chg="add mod">
          <ac:chgData name="Muriel Bakassa Traore" userId="57a0cd24-1104-4ff7-86e2-1ca63e7f87c8" providerId="ADAL" clId="{DEA68C0F-37AA-4B47-B653-FEE130D3C315}" dt="2022-02-10T09:50:59.633" v="1269"/>
          <ac:picMkLst>
            <pc:docMk/>
            <pc:sldMk cId="1408079062" sldId="230719580"/>
            <ac:picMk id="7" creationId="{895CC617-1F9E-4412-A8DD-166AC1576E22}"/>
          </ac:picMkLst>
        </pc:picChg>
        <pc:picChg chg="add del mod">
          <ac:chgData name="Muriel Bakassa Traore" userId="57a0cd24-1104-4ff7-86e2-1ca63e7f87c8" providerId="ADAL" clId="{DEA68C0F-37AA-4B47-B653-FEE130D3C315}" dt="2022-02-10T09:56:30.790" v="1486" actId="21"/>
          <ac:picMkLst>
            <pc:docMk/>
            <pc:sldMk cId="1408079062" sldId="230719580"/>
            <ac:picMk id="11" creationId="{AC5A0A00-2850-47E7-989A-ABA83A981374}"/>
          </ac:picMkLst>
        </pc:picChg>
        <pc:picChg chg="add del mod">
          <ac:chgData name="Muriel Bakassa Traore" userId="57a0cd24-1104-4ff7-86e2-1ca63e7f87c8" providerId="ADAL" clId="{DEA68C0F-37AA-4B47-B653-FEE130D3C315}" dt="2022-02-10T09:56:07.236" v="1480" actId="21"/>
          <ac:picMkLst>
            <pc:docMk/>
            <pc:sldMk cId="1408079062" sldId="230719580"/>
            <ac:picMk id="8194" creationId="{640AFC90-F485-426C-8B85-1D4C7359DC01}"/>
          </ac:picMkLst>
        </pc:picChg>
        <pc:cxnChg chg="add mod">
          <ac:chgData name="Muriel Bakassa Traore" userId="57a0cd24-1104-4ff7-86e2-1ca63e7f87c8" providerId="ADAL" clId="{DEA68C0F-37AA-4B47-B653-FEE130D3C315}" dt="2022-02-10T09:50:59.633" v="1269"/>
          <ac:cxnSpMkLst>
            <pc:docMk/>
            <pc:sldMk cId="1408079062" sldId="230719580"/>
            <ac:cxnSpMk id="5" creationId="{AF0ADE9B-3099-4626-ABDD-A5D05B857591}"/>
          </ac:cxnSpMkLst>
        </pc:cxnChg>
      </pc:sldChg>
      <pc:sldChg chg="addSp delSp modSp mod">
        <pc:chgData name="Muriel Bakassa Traore" userId="57a0cd24-1104-4ff7-86e2-1ca63e7f87c8" providerId="ADAL" clId="{DEA68C0F-37AA-4B47-B653-FEE130D3C315}" dt="2022-02-10T10:22:14.421" v="2110" actId="1036"/>
        <pc:sldMkLst>
          <pc:docMk/>
          <pc:sldMk cId="2827970970" sldId="230719581"/>
        </pc:sldMkLst>
        <pc:spChg chg="mod">
          <ac:chgData name="Muriel Bakassa Traore" userId="57a0cd24-1104-4ff7-86e2-1ca63e7f87c8" providerId="ADAL" clId="{DEA68C0F-37AA-4B47-B653-FEE130D3C315}" dt="2022-02-10T10:07:45.251" v="1656" actId="20577"/>
          <ac:spMkLst>
            <pc:docMk/>
            <pc:sldMk cId="2827970970" sldId="230719581"/>
            <ac:spMk id="4" creationId="{79A2B498-3907-4251-BB98-1D7BD069D7D7}"/>
          </ac:spMkLst>
        </pc:spChg>
        <pc:spChg chg="add mod">
          <ac:chgData name="Muriel Bakassa Traore" userId="57a0cd24-1104-4ff7-86e2-1ca63e7f87c8" providerId="ADAL" clId="{DEA68C0F-37AA-4B47-B653-FEE130D3C315}" dt="2022-02-10T10:22:08.288" v="2102" actId="1036"/>
          <ac:spMkLst>
            <pc:docMk/>
            <pc:sldMk cId="2827970970" sldId="230719581"/>
            <ac:spMk id="9" creationId="{79A10DB4-6035-428A-8C2C-406F425C4F7D}"/>
          </ac:spMkLst>
        </pc:spChg>
        <pc:spChg chg="add mod">
          <ac:chgData name="Muriel Bakassa Traore" userId="57a0cd24-1104-4ff7-86e2-1ca63e7f87c8" providerId="ADAL" clId="{DEA68C0F-37AA-4B47-B653-FEE130D3C315}" dt="2022-02-10T10:22:08.288" v="2102" actId="1036"/>
          <ac:spMkLst>
            <pc:docMk/>
            <pc:sldMk cId="2827970970" sldId="230719581"/>
            <ac:spMk id="11" creationId="{76EC6DF5-F3E5-4A53-AF93-81636C429570}"/>
          </ac:spMkLst>
        </pc:spChg>
        <pc:spChg chg="mod">
          <ac:chgData name="Muriel Bakassa Traore" userId="57a0cd24-1104-4ff7-86e2-1ca63e7f87c8" providerId="ADAL" clId="{DEA68C0F-37AA-4B47-B653-FEE130D3C315}" dt="2022-02-10T10:14:57.526" v="1847" actId="1036"/>
          <ac:spMkLst>
            <pc:docMk/>
            <pc:sldMk cId="2827970970" sldId="230719581"/>
            <ac:spMk id="13" creationId="{F1C31223-703D-AE41-9B46-75B4664AAD0E}"/>
          </ac:spMkLst>
        </pc:spChg>
        <pc:spChg chg="add mod">
          <ac:chgData name="Muriel Bakassa Traore" userId="57a0cd24-1104-4ff7-86e2-1ca63e7f87c8" providerId="ADAL" clId="{DEA68C0F-37AA-4B47-B653-FEE130D3C315}" dt="2022-02-10T10:19:13.309" v="1962" actId="20577"/>
          <ac:spMkLst>
            <pc:docMk/>
            <pc:sldMk cId="2827970970" sldId="230719581"/>
            <ac:spMk id="14" creationId="{5FE9E6C9-E5FB-4793-96D8-0BF9361A9FF7}"/>
          </ac:spMkLst>
        </pc:spChg>
        <pc:spChg chg="add mod">
          <ac:chgData name="Muriel Bakassa Traore" userId="57a0cd24-1104-4ff7-86e2-1ca63e7f87c8" providerId="ADAL" clId="{DEA68C0F-37AA-4B47-B653-FEE130D3C315}" dt="2022-02-10T10:22:14.421" v="2110" actId="1036"/>
          <ac:spMkLst>
            <pc:docMk/>
            <pc:sldMk cId="2827970970" sldId="230719581"/>
            <ac:spMk id="15" creationId="{954DED4E-9D36-42B8-8E9D-1C87F0DB2FF1}"/>
          </ac:spMkLst>
        </pc:spChg>
        <pc:spChg chg="add mod ord">
          <ac:chgData name="Muriel Bakassa Traore" userId="57a0cd24-1104-4ff7-86e2-1ca63e7f87c8" providerId="ADAL" clId="{DEA68C0F-37AA-4B47-B653-FEE130D3C315}" dt="2022-02-10T10:21:58.440" v="2092" actId="1035"/>
          <ac:spMkLst>
            <pc:docMk/>
            <pc:sldMk cId="2827970970" sldId="230719581"/>
            <ac:spMk id="17" creationId="{E8FB46BE-5374-4C06-8A5B-1793B5CA9B32}"/>
          </ac:spMkLst>
        </pc:spChg>
        <pc:picChg chg="add del mod">
          <ac:chgData name="Muriel Bakassa Traore" userId="57a0cd24-1104-4ff7-86e2-1ca63e7f87c8" providerId="ADAL" clId="{DEA68C0F-37AA-4B47-B653-FEE130D3C315}" dt="2022-02-10T10:07:12.118" v="1641" actId="478"/>
          <ac:picMkLst>
            <pc:docMk/>
            <pc:sldMk cId="2827970970" sldId="230719581"/>
            <ac:picMk id="5" creationId="{0AB05ECF-8DB8-458B-89E9-B4665E21D2AA}"/>
          </ac:picMkLst>
        </pc:picChg>
        <pc:picChg chg="add mod">
          <ac:chgData name="Muriel Bakassa Traore" userId="57a0cd24-1104-4ff7-86e2-1ca63e7f87c8" providerId="ADAL" clId="{DEA68C0F-37AA-4B47-B653-FEE130D3C315}" dt="2022-02-10T10:14:57.526" v="1847" actId="1036"/>
          <ac:picMkLst>
            <pc:docMk/>
            <pc:sldMk cId="2827970970" sldId="230719581"/>
            <ac:picMk id="7" creationId="{CB3A1E72-73A5-4BD7-B6C1-E793847E93B1}"/>
          </ac:picMkLst>
        </pc:picChg>
        <pc:picChg chg="add mod">
          <ac:chgData name="Muriel Bakassa Traore" userId="57a0cd24-1104-4ff7-86e2-1ca63e7f87c8" providerId="ADAL" clId="{DEA68C0F-37AA-4B47-B653-FEE130D3C315}" dt="2022-02-10T10:21:58.440" v="2092" actId="1035"/>
          <ac:picMkLst>
            <pc:docMk/>
            <pc:sldMk cId="2827970970" sldId="230719581"/>
            <ac:picMk id="12" creationId="{8BBDBB29-6443-4A49-B801-69269FA94F61}"/>
          </ac:picMkLst>
        </pc:picChg>
        <pc:picChg chg="add del mod">
          <ac:chgData name="Muriel Bakassa Traore" userId="57a0cd24-1104-4ff7-86e2-1ca63e7f87c8" providerId="ADAL" clId="{DEA68C0F-37AA-4B47-B653-FEE130D3C315}" dt="2022-02-10T10:19:25.645" v="1970"/>
          <ac:picMkLst>
            <pc:docMk/>
            <pc:sldMk cId="2827970970" sldId="230719581"/>
            <ac:picMk id="16" creationId="{61192FB8-2952-4357-BDAE-754CF41E81FA}"/>
          </ac:picMkLst>
        </pc:picChg>
      </pc:sldChg>
      <pc:sldChg chg="delSp modSp del mod">
        <pc:chgData name="Muriel Bakassa Traore" userId="57a0cd24-1104-4ff7-86e2-1ca63e7f87c8" providerId="ADAL" clId="{DEA68C0F-37AA-4B47-B653-FEE130D3C315}" dt="2022-02-10T10:33:33.198" v="2272" actId="47"/>
        <pc:sldMkLst>
          <pc:docMk/>
          <pc:sldMk cId="1036865938" sldId="230719582"/>
        </pc:sldMkLst>
        <pc:spChg chg="mod">
          <ac:chgData name="Muriel Bakassa Traore" userId="57a0cd24-1104-4ff7-86e2-1ca63e7f87c8" providerId="ADAL" clId="{DEA68C0F-37AA-4B47-B653-FEE130D3C315}" dt="2022-02-10T10:22:46.046" v="2114" actId="21"/>
          <ac:spMkLst>
            <pc:docMk/>
            <pc:sldMk cId="1036865938" sldId="230719582"/>
            <ac:spMk id="4" creationId="{79A2B498-3907-4251-BB98-1D7BD069D7D7}"/>
          </ac:spMkLst>
        </pc:spChg>
        <pc:spChg chg="del mod">
          <ac:chgData name="Muriel Bakassa Traore" userId="57a0cd24-1104-4ff7-86e2-1ca63e7f87c8" providerId="ADAL" clId="{DEA68C0F-37AA-4B47-B653-FEE130D3C315}" dt="2022-02-10T10:23:24.646" v="2140"/>
          <ac:spMkLst>
            <pc:docMk/>
            <pc:sldMk cId="1036865938" sldId="230719582"/>
            <ac:spMk id="13" creationId="{F1C31223-703D-AE41-9B46-75B4664AAD0E}"/>
          </ac:spMkLst>
        </pc:spChg>
      </pc:sldChg>
      <pc:sldChg chg="modSp del mod">
        <pc:chgData name="Muriel Bakassa Traore" userId="57a0cd24-1104-4ff7-86e2-1ca63e7f87c8" providerId="ADAL" clId="{DEA68C0F-37AA-4B47-B653-FEE130D3C315}" dt="2022-02-10T10:45:50.070" v="2642" actId="47"/>
        <pc:sldMkLst>
          <pc:docMk/>
          <pc:sldMk cId="57828680" sldId="230719583"/>
        </pc:sldMkLst>
        <pc:spChg chg="mod">
          <ac:chgData name="Muriel Bakassa Traore" userId="57a0cd24-1104-4ff7-86e2-1ca63e7f87c8" providerId="ADAL" clId="{DEA68C0F-37AA-4B47-B653-FEE130D3C315}" dt="2022-02-10T10:33:40.188" v="2274" actId="21"/>
          <ac:spMkLst>
            <pc:docMk/>
            <pc:sldMk cId="57828680" sldId="230719583"/>
            <ac:spMk id="4" creationId="{79A2B498-3907-4251-BB98-1D7BD069D7D7}"/>
          </ac:spMkLst>
        </pc:spChg>
        <pc:spChg chg="mod">
          <ac:chgData name="Muriel Bakassa Traore" userId="57a0cd24-1104-4ff7-86e2-1ca63e7f87c8" providerId="ADAL" clId="{DEA68C0F-37AA-4B47-B653-FEE130D3C315}" dt="2022-02-10T10:35:05.539" v="2287" actId="21"/>
          <ac:spMkLst>
            <pc:docMk/>
            <pc:sldMk cId="57828680" sldId="230719583"/>
            <ac:spMk id="13" creationId="{F1C31223-703D-AE41-9B46-75B4664AAD0E}"/>
          </ac:spMkLst>
        </pc:spChg>
      </pc:sldChg>
      <pc:sldChg chg="delSp modSp del mod">
        <pc:chgData name="Muriel Bakassa Traore" userId="57a0cd24-1104-4ff7-86e2-1ca63e7f87c8" providerId="ADAL" clId="{DEA68C0F-37AA-4B47-B653-FEE130D3C315}" dt="2022-02-10T10:49:47.477" v="2672" actId="47"/>
        <pc:sldMkLst>
          <pc:docMk/>
          <pc:sldMk cId="2082792378" sldId="230719584"/>
        </pc:sldMkLst>
        <pc:spChg chg="mod">
          <ac:chgData name="Muriel Bakassa Traore" userId="57a0cd24-1104-4ff7-86e2-1ca63e7f87c8" providerId="ADAL" clId="{DEA68C0F-37AA-4B47-B653-FEE130D3C315}" dt="2022-02-10T10:46:09.720" v="2646" actId="21"/>
          <ac:spMkLst>
            <pc:docMk/>
            <pc:sldMk cId="2082792378" sldId="230719584"/>
            <ac:spMk id="4" creationId="{79A2B498-3907-4251-BB98-1D7BD069D7D7}"/>
          </ac:spMkLst>
        </pc:spChg>
        <pc:spChg chg="del mod">
          <ac:chgData name="Muriel Bakassa Traore" userId="57a0cd24-1104-4ff7-86e2-1ca63e7f87c8" providerId="ADAL" clId="{DEA68C0F-37AA-4B47-B653-FEE130D3C315}" dt="2022-02-10T10:46:23.725" v="2651"/>
          <ac:spMkLst>
            <pc:docMk/>
            <pc:sldMk cId="2082792378" sldId="230719584"/>
            <ac:spMk id="13" creationId="{F1C31223-703D-AE41-9B46-75B4664AAD0E}"/>
          </ac:spMkLst>
        </pc:spChg>
      </pc:sldChg>
      <pc:sldChg chg="modSp mod">
        <pc:chgData name="Muriel Bakassa Traore" userId="57a0cd24-1104-4ff7-86e2-1ca63e7f87c8" providerId="ADAL" clId="{DEA68C0F-37AA-4B47-B653-FEE130D3C315}" dt="2022-02-11T12:06:36.231" v="4429" actId="20577"/>
        <pc:sldMkLst>
          <pc:docMk/>
          <pc:sldMk cId="3056063508" sldId="230719590"/>
        </pc:sldMkLst>
        <pc:spChg chg="mod">
          <ac:chgData name="Muriel Bakassa Traore" userId="57a0cd24-1104-4ff7-86e2-1ca63e7f87c8" providerId="ADAL" clId="{DEA68C0F-37AA-4B47-B653-FEE130D3C315}" dt="2022-02-10T11:28:42.619" v="3338" actId="14100"/>
          <ac:spMkLst>
            <pc:docMk/>
            <pc:sldMk cId="3056063508" sldId="230719590"/>
            <ac:spMk id="4" creationId="{EB0D13D4-CD7B-44F0-B672-40B2D8C17F5A}"/>
          </ac:spMkLst>
        </pc:spChg>
        <pc:spChg chg="mod">
          <ac:chgData name="Muriel Bakassa Traore" userId="57a0cd24-1104-4ff7-86e2-1ca63e7f87c8" providerId="ADAL" clId="{DEA68C0F-37AA-4B47-B653-FEE130D3C315}" dt="2022-02-11T12:06:36.231" v="4429" actId="20577"/>
          <ac:spMkLst>
            <pc:docMk/>
            <pc:sldMk cId="3056063508" sldId="230719590"/>
            <ac:spMk id="15" creationId="{AD9BCAAE-05BB-4C6D-B733-F4D5CE3A0302}"/>
          </ac:spMkLst>
        </pc:spChg>
      </pc:sldChg>
      <pc:sldChg chg="addSp delSp modSp mod">
        <pc:chgData name="Muriel Bakassa Traore" userId="57a0cd24-1104-4ff7-86e2-1ca63e7f87c8" providerId="ADAL" clId="{DEA68C0F-37AA-4B47-B653-FEE130D3C315}" dt="2022-02-11T12:05:27.678" v="4367" actId="208"/>
        <pc:sldMkLst>
          <pc:docMk/>
          <pc:sldMk cId="2313801559" sldId="230719591"/>
        </pc:sldMkLst>
        <pc:spChg chg="mod">
          <ac:chgData name="Muriel Bakassa Traore" userId="57a0cd24-1104-4ff7-86e2-1ca63e7f87c8" providerId="ADAL" clId="{DEA68C0F-37AA-4B47-B653-FEE130D3C315}" dt="2022-02-10T11:28:50.772" v="3339" actId="14100"/>
          <ac:spMkLst>
            <pc:docMk/>
            <pc:sldMk cId="2313801559" sldId="230719591"/>
            <ac:spMk id="4" creationId="{EB0D13D4-CD7B-44F0-B672-40B2D8C17F5A}"/>
          </ac:spMkLst>
        </pc:spChg>
        <pc:spChg chg="mod">
          <ac:chgData name="Muriel Bakassa Traore" userId="57a0cd24-1104-4ff7-86e2-1ca63e7f87c8" providerId="ADAL" clId="{DEA68C0F-37AA-4B47-B653-FEE130D3C315}" dt="2022-02-11T12:03:24.373" v="4343" actId="14100"/>
          <ac:spMkLst>
            <pc:docMk/>
            <pc:sldMk cId="2313801559" sldId="230719591"/>
            <ac:spMk id="10" creationId="{F855A444-949D-4558-9E84-E0D846CB37BE}"/>
          </ac:spMkLst>
        </pc:spChg>
        <pc:picChg chg="del">
          <ac:chgData name="Muriel Bakassa Traore" userId="57a0cd24-1104-4ff7-86e2-1ca63e7f87c8" providerId="ADAL" clId="{DEA68C0F-37AA-4B47-B653-FEE130D3C315}" dt="2022-02-11T12:03:31.539" v="4345" actId="478"/>
          <ac:picMkLst>
            <pc:docMk/>
            <pc:sldMk cId="2313801559" sldId="230719591"/>
            <ac:picMk id="6" creationId="{4FB593D4-D8CE-4430-B7F5-4CAFE1A5513D}"/>
          </ac:picMkLst>
        </pc:picChg>
        <pc:picChg chg="del">
          <ac:chgData name="Muriel Bakassa Traore" userId="57a0cd24-1104-4ff7-86e2-1ca63e7f87c8" providerId="ADAL" clId="{DEA68C0F-37AA-4B47-B653-FEE130D3C315}" dt="2022-02-11T12:03:31.539" v="4345" actId="478"/>
          <ac:picMkLst>
            <pc:docMk/>
            <pc:sldMk cId="2313801559" sldId="230719591"/>
            <ac:picMk id="7" creationId="{AF488310-8D38-44F5-8192-EC5B219D686C}"/>
          </ac:picMkLst>
        </pc:picChg>
        <pc:picChg chg="del">
          <ac:chgData name="Muriel Bakassa Traore" userId="57a0cd24-1104-4ff7-86e2-1ca63e7f87c8" providerId="ADAL" clId="{DEA68C0F-37AA-4B47-B653-FEE130D3C315}" dt="2022-02-11T12:05:14.039" v="4363" actId="478"/>
          <ac:picMkLst>
            <pc:docMk/>
            <pc:sldMk cId="2313801559" sldId="230719591"/>
            <ac:picMk id="8" creationId="{CE9623A2-E02C-4CF3-9C52-DC662F7142EF}"/>
          </ac:picMkLst>
        </pc:picChg>
        <pc:picChg chg="add mod">
          <ac:chgData name="Muriel Bakassa Traore" userId="57a0cd24-1104-4ff7-86e2-1ca63e7f87c8" providerId="ADAL" clId="{DEA68C0F-37AA-4B47-B653-FEE130D3C315}" dt="2022-02-11T12:05:27.678" v="4367" actId="208"/>
          <ac:picMkLst>
            <pc:docMk/>
            <pc:sldMk cId="2313801559" sldId="230719591"/>
            <ac:picMk id="32" creationId="{818DC855-C26E-4582-8A65-9687DE54C338}"/>
          </ac:picMkLst>
        </pc:picChg>
        <pc:picChg chg="add mod">
          <ac:chgData name="Muriel Bakassa Traore" userId="57a0cd24-1104-4ff7-86e2-1ca63e7f87c8" providerId="ADAL" clId="{DEA68C0F-37AA-4B47-B653-FEE130D3C315}" dt="2022-02-11T12:04:10.918" v="4356" actId="1076"/>
          <ac:picMkLst>
            <pc:docMk/>
            <pc:sldMk cId="2313801559" sldId="230719591"/>
            <ac:picMk id="1026" creationId="{8E4CC449-517F-4730-8931-2894B0D3542D}"/>
          </ac:picMkLst>
        </pc:picChg>
        <pc:picChg chg="add mod">
          <ac:chgData name="Muriel Bakassa Traore" userId="57a0cd24-1104-4ff7-86e2-1ca63e7f87c8" providerId="ADAL" clId="{DEA68C0F-37AA-4B47-B653-FEE130D3C315}" dt="2022-02-11T12:04:10.918" v="4356" actId="1076"/>
          <ac:picMkLst>
            <pc:docMk/>
            <pc:sldMk cId="2313801559" sldId="230719591"/>
            <ac:picMk id="1027" creationId="{E6EA5BEA-3122-4F10-AC4D-759AED223C87}"/>
          </ac:picMkLst>
        </pc:picChg>
        <pc:picChg chg="add del mod">
          <ac:chgData name="Muriel Bakassa Traore" userId="57a0cd24-1104-4ff7-86e2-1ca63e7f87c8" providerId="ADAL" clId="{DEA68C0F-37AA-4B47-B653-FEE130D3C315}" dt="2022-02-11T12:05:12.850" v="4362" actId="21"/>
          <ac:picMkLst>
            <pc:docMk/>
            <pc:sldMk cId="2313801559" sldId="230719591"/>
            <ac:picMk id="1029" creationId="{7593D92B-4A12-4F56-AA18-1B1047E31A6D}"/>
          </ac:picMkLst>
        </pc:picChg>
      </pc:sldChg>
      <pc:sldChg chg="modSp mod">
        <pc:chgData name="Muriel Bakassa Traore" userId="57a0cd24-1104-4ff7-86e2-1ca63e7f87c8" providerId="ADAL" clId="{DEA68C0F-37AA-4B47-B653-FEE130D3C315}" dt="2022-02-10T11:29:04.259" v="3340" actId="14100"/>
        <pc:sldMkLst>
          <pc:docMk/>
          <pc:sldMk cId="2752645678" sldId="230719592"/>
        </pc:sldMkLst>
        <pc:spChg chg="mod">
          <ac:chgData name="Muriel Bakassa Traore" userId="57a0cd24-1104-4ff7-86e2-1ca63e7f87c8" providerId="ADAL" clId="{DEA68C0F-37AA-4B47-B653-FEE130D3C315}" dt="2022-02-10T11:29:04.259" v="3340" actId="14100"/>
          <ac:spMkLst>
            <pc:docMk/>
            <pc:sldMk cId="2752645678" sldId="230719592"/>
            <ac:spMk id="4" creationId="{EB0D13D4-CD7B-44F0-B672-40B2D8C17F5A}"/>
          </ac:spMkLst>
        </pc:spChg>
      </pc:sldChg>
      <pc:sldChg chg="addSp delSp modSp mod">
        <pc:chgData name="Muriel Bakassa Traore" userId="57a0cd24-1104-4ff7-86e2-1ca63e7f87c8" providerId="ADAL" clId="{DEA68C0F-37AA-4B47-B653-FEE130D3C315}" dt="2022-02-11T12:09:49.600" v="4446" actId="1038"/>
        <pc:sldMkLst>
          <pc:docMk/>
          <pc:sldMk cId="2439372948" sldId="230719593"/>
        </pc:sldMkLst>
        <pc:spChg chg="mod">
          <ac:chgData name="Muriel Bakassa Traore" userId="57a0cd24-1104-4ff7-86e2-1ca63e7f87c8" providerId="ADAL" clId="{DEA68C0F-37AA-4B47-B653-FEE130D3C315}" dt="2022-02-10T11:29:16.057" v="3343" actId="14100"/>
          <ac:spMkLst>
            <pc:docMk/>
            <pc:sldMk cId="2439372948" sldId="230719593"/>
            <ac:spMk id="4" creationId="{EB0D13D4-CD7B-44F0-B672-40B2D8C17F5A}"/>
          </ac:spMkLst>
        </pc:spChg>
        <pc:picChg chg="del mod">
          <ac:chgData name="Muriel Bakassa Traore" userId="57a0cd24-1104-4ff7-86e2-1ca63e7f87c8" providerId="ADAL" clId="{DEA68C0F-37AA-4B47-B653-FEE130D3C315}" dt="2022-02-11T12:09:41.134" v="4435" actId="478"/>
          <ac:picMkLst>
            <pc:docMk/>
            <pc:sldMk cId="2439372948" sldId="230719593"/>
            <ac:picMk id="2" creationId="{7AE1A9F5-FDA9-433A-B47B-0D536B013381}"/>
          </ac:picMkLst>
        </pc:picChg>
        <pc:picChg chg="add mod">
          <ac:chgData name="Muriel Bakassa Traore" userId="57a0cd24-1104-4ff7-86e2-1ca63e7f87c8" providerId="ADAL" clId="{DEA68C0F-37AA-4B47-B653-FEE130D3C315}" dt="2022-02-11T12:09:49.600" v="4446" actId="1038"/>
          <ac:picMkLst>
            <pc:docMk/>
            <pc:sldMk cId="2439372948" sldId="230719593"/>
            <ac:picMk id="2050" creationId="{F17CFC90-BF87-424E-8885-5DC6D7E257D2}"/>
          </ac:picMkLst>
        </pc:picChg>
      </pc:sldChg>
      <pc:sldChg chg="modSp mod">
        <pc:chgData name="Muriel Bakassa Traore" userId="57a0cd24-1104-4ff7-86e2-1ca63e7f87c8" providerId="ADAL" clId="{DEA68C0F-37AA-4B47-B653-FEE130D3C315}" dt="2022-02-10T11:29:22.764" v="3344" actId="14100"/>
        <pc:sldMkLst>
          <pc:docMk/>
          <pc:sldMk cId="2492952170" sldId="230719594"/>
        </pc:sldMkLst>
        <pc:spChg chg="mod">
          <ac:chgData name="Muriel Bakassa Traore" userId="57a0cd24-1104-4ff7-86e2-1ca63e7f87c8" providerId="ADAL" clId="{DEA68C0F-37AA-4B47-B653-FEE130D3C315}" dt="2022-02-10T11:29:22.764" v="3344" actId="14100"/>
          <ac:spMkLst>
            <pc:docMk/>
            <pc:sldMk cId="2492952170" sldId="230719594"/>
            <ac:spMk id="4" creationId="{EB0D13D4-CD7B-44F0-B672-40B2D8C17F5A}"/>
          </ac:spMkLst>
        </pc:spChg>
      </pc:sldChg>
      <pc:sldChg chg="modSp mod">
        <pc:chgData name="Muriel Bakassa Traore" userId="57a0cd24-1104-4ff7-86e2-1ca63e7f87c8" providerId="ADAL" clId="{DEA68C0F-37AA-4B47-B653-FEE130D3C315}" dt="2022-02-10T11:29:29.030" v="3345" actId="14100"/>
        <pc:sldMkLst>
          <pc:docMk/>
          <pc:sldMk cId="1225176841" sldId="230719595"/>
        </pc:sldMkLst>
        <pc:spChg chg="mod">
          <ac:chgData name="Muriel Bakassa Traore" userId="57a0cd24-1104-4ff7-86e2-1ca63e7f87c8" providerId="ADAL" clId="{DEA68C0F-37AA-4B47-B653-FEE130D3C315}" dt="2022-02-10T11:29:29.030" v="3345" actId="14100"/>
          <ac:spMkLst>
            <pc:docMk/>
            <pc:sldMk cId="1225176841" sldId="230719595"/>
            <ac:spMk id="4" creationId="{EB0D13D4-CD7B-44F0-B672-40B2D8C17F5A}"/>
          </ac:spMkLst>
        </pc:spChg>
      </pc:sldChg>
      <pc:sldChg chg="modSp mod">
        <pc:chgData name="Muriel Bakassa Traore" userId="57a0cd24-1104-4ff7-86e2-1ca63e7f87c8" providerId="ADAL" clId="{DEA68C0F-37AA-4B47-B653-FEE130D3C315}" dt="2022-02-11T12:13:25.936" v="4542" actId="20577"/>
        <pc:sldMkLst>
          <pc:docMk/>
          <pc:sldMk cId="1076500868" sldId="230719596"/>
        </pc:sldMkLst>
        <pc:spChg chg="mod">
          <ac:chgData name="Muriel Bakassa Traore" userId="57a0cd24-1104-4ff7-86e2-1ca63e7f87c8" providerId="ADAL" clId="{DEA68C0F-37AA-4B47-B653-FEE130D3C315}" dt="2022-02-10T11:29:39.698" v="3346" actId="14100"/>
          <ac:spMkLst>
            <pc:docMk/>
            <pc:sldMk cId="1076500868" sldId="230719596"/>
            <ac:spMk id="4" creationId="{EB0D13D4-CD7B-44F0-B672-40B2D8C17F5A}"/>
          </ac:spMkLst>
        </pc:spChg>
        <pc:spChg chg="mod">
          <ac:chgData name="Muriel Bakassa Traore" userId="57a0cd24-1104-4ff7-86e2-1ca63e7f87c8" providerId="ADAL" clId="{DEA68C0F-37AA-4B47-B653-FEE130D3C315}" dt="2022-02-11T12:13:25.936" v="4542" actId="20577"/>
          <ac:spMkLst>
            <pc:docMk/>
            <pc:sldMk cId="1076500868" sldId="230719596"/>
            <ac:spMk id="18" creationId="{ECFA6648-4363-42D4-B180-10E39B72938C}"/>
          </ac:spMkLst>
        </pc:spChg>
      </pc:sldChg>
      <pc:sldChg chg="modSp mod">
        <pc:chgData name="Muriel Bakassa Traore" userId="57a0cd24-1104-4ff7-86e2-1ca63e7f87c8" providerId="ADAL" clId="{DEA68C0F-37AA-4B47-B653-FEE130D3C315}" dt="2022-02-10T11:29:52.967" v="3347" actId="14100"/>
        <pc:sldMkLst>
          <pc:docMk/>
          <pc:sldMk cId="2572310246" sldId="230719597"/>
        </pc:sldMkLst>
        <pc:spChg chg="mod">
          <ac:chgData name="Muriel Bakassa Traore" userId="57a0cd24-1104-4ff7-86e2-1ca63e7f87c8" providerId="ADAL" clId="{DEA68C0F-37AA-4B47-B653-FEE130D3C315}" dt="2022-02-10T11:29:52.967" v="3347" actId="14100"/>
          <ac:spMkLst>
            <pc:docMk/>
            <pc:sldMk cId="2572310246" sldId="230719597"/>
            <ac:spMk id="4" creationId="{F57C3221-78C4-4A4D-ACD7-D51A4097546C}"/>
          </ac:spMkLst>
        </pc:spChg>
      </pc:sldChg>
      <pc:sldChg chg="addSp delSp modSp mod">
        <pc:chgData name="Muriel Bakassa Traore" userId="57a0cd24-1104-4ff7-86e2-1ca63e7f87c8" providerId="ADAL" clId="{DEA68C0F-37AA-4B47-B653-FEE130D3C315}" dt="2022-02-10T11:31:44.058" v="3355" actId="1076"/>
        <pc:sldMkLst>
          <pc:docMk/>
          <pc:sldMk cId="1695363346" sldId="230719598"/>
        </pc:sldMkLst>
        <pc:spChg chg="add del">
          <ac:chgData name="Muriel Bakassa Traore" userId="57a0cd24-1104-4ff7-86e2-1ca63e7f87c8" providerId="ADAL" clId="{DEA68C0F-37AA-4B47-B653-FEE130D3C315}" dt="2022-02-10T11:30:44.786" v="3350"/>
          <ac:spMkLst>
            <pc:docMk/>
            <pc:sldMk cId="1695363346" sldId="230719598"/>
            <ac:spMk id="2" creationId="{39BAE389-EC59-43B9-A567-E36F7C4E2C01}"/>
          </ac:spMkLst>
        </pc:spChg>
        <pc:spChg chg="mod">
          <ac:chgData name="Muriel Bakassa Traore" userId="57a0cd24-1104-4ff7-86e2-1ca63e7f87c8" providerId="ADAL" clId="{DEA68C0F-37AA-4B47-B653-FEE130D3C315}" dt="2022-02-10T11:29:58.372" v="3348" actId="14100"/>
          <ac:spMkLst>
            <pc:docMk/>
            <pc:sldMk cId="1695363346" sldId="230719598"/>
            <ac:spMk id="4" creationId="{F57C3221-78C4-4A4D-ACD7-D51A4097546C}"/>
          </ac:spMkLst>
        </pc:spChg>
        <pc:picChg chg="add mod">
          <ac:chgData name="Muriel Bakassa Traore" userId="57a0cd24-1104-4ff7-86e2-1ca63e7f87c8" providerId="ADAL" clId="{DEA68C0F-37AA-4B47-B653-FEE130D3C315}" dt="2022-02-10T11:31:44.058" v="3355" actId="1076"/>
          <ac:picMkLst>
            <pc:docMk/>
            <pc:sldMk cId="1695363346" sldId="230719598"/>
            <ac:picMk id="6" creationId="{0FBABC40-D7A0-46A4-AD69-71C4B4E36992}"/>
          </ac:picMkLst>
        </pc:picChg>
        <pc:picChg chg="del">
          <ac:chgData name="Muriel Bakassa Traore" userId="57a0cd24-1104-4ff7-86e2-1ca63e7f87c8" providerId="ADAL" clId="{DEA68C0F-37AA-4B47-B653-FEE130D3C315}" dt="2022-02-10T11:31:41.112" v="3354" actId="478"/>
          <ac:picMkLst>
            <pc:docMk/>
            <pc:sldMk cId="1695363346" sldId="230719598"/>
            <ac:picMk id="10" creationId="{3556ECDD-5B72-4BC9-988E-6FDE4060EB5D}"/>
          </ac:picMkLst>
        </pc:picChg>
      </pc:sldChg>
      <pc:sldChg chg="add del">
        <pc:chgData name="Muriel Bakassa Traore" userId="57a0cd24-1104-4ff7-86e2-1ca63e7f87c8" providerId="ADAL" clId="{DEA68C0F-37AA-4B47-B653-FEE130D3C315}" dt="2022-02-10T13:32:13.223" v="4212" actId="2696"/>
        <pc:sldMkLst>
          <pc:docMk/>
          <pc:sldMk cId="751711191" sldId="230719599"/>
        </pc:sldMkLst>
      </pc:sldChg>
      <pc:sldChg chg="add del">
        <pc:chgData name="Muriel Bakassa Traore" userId="57a0cd24-1104-4ff7-86e2-1ca63e7f87c8" providerId="ADAL" clId="{DEA68C0F-37AA-4B47-B653-FEE130D3C315}" dt="2022-02-10T13:36:48.419" v="4274" actId="2696"/>
        <pc:sldMkLst>
          <pc:docMk/>
          <pc:sldMk cId="2291009153" sldId="230719599"/>
        </pc:sldMkLst>
      </pc:sldChg>
      <pc:sldChg chg="del">
        <pc:chgData name="Muriel Bakassa Traore" userId="57a0cd24-1104-4ff7-86e2-1ca63e7f87c8" providerId="ADAL" clId="{DEA68C0F-37AA-4B47-B653-FEE130D3C315}" dt="2022-02-10T13:29:15.469" v="4108" actId="2696"/>
        <pc:sldMkLst>
          <pc:docMk/>
          <pc:sldMk cId="3051202297" sldId="230719599"/>
        </pc:sldMkLst>
      </pc:sldChg>
      <pc:sldChg chg="add del">
        <pc:chgData name="Muriel Bakassa Traore" userId="57a0cd24-1104-4ff7-86e2-1ca63e7f87c8" providerId="ADAL" clId="{DEA68C0F-37AA-4B47-B653-FEE130D3C315}" dt="2022-02-10T14:17:09.574" v="4337" actId="47"/>
        <pc:sldMkLst>
          <pc:docMk/>
          <pc:sldMk cId="3717187073" sldId="230719599"/>
        </pc:sldMkLst>
      </pc:sldChg>
      <pc:sldChg chg="del">
        <pc:chgData name="Muriel Bakassa Traore" userId="57a0cd24-1104-4ff7-86e2-1ca63e7f87c8" providerId="ADAL" clId="{DEA68C0F-37AA-4B47-B653-FEE130D3C315}" dt="2022-02-10T13:29:15.469" v="4108" actId="2696"/>
        <pc:sldMkLst>
          <pc:docMk/>
          <pc:sldMk cId="641566926" sldId="230719600"/>
        </pc:sldMkLst>
      </pc:sldChg>
      <pc:sldChg chg="add del">
        <pc:chgData name="Muriel Bakassa Traore" userId="57a0cd24-1104-4ff7-86e2-1ca63e7f87c8" providerId="ADAL" clId="{DEA68C0F-37AA-4B47-B653-FEE130D3C315}" dt="2022-02-10T13:32:13.223" v="4212" actId="2696"/>
        <pc:sldMkLst>
          <pc:docMk/>
          <pc:sldMk cId="2323465385" sldId="230719600"/>
        </pc:sldMkLst>
      </pc:sldChg>
      <pc:sldChg chg="add del">
        <pc:chgData name="Muriel Bakassa Traore" userId="57a0cd24-1104-4ff7-86e2-1ca63e7f87c8" providerId="ADAL" clId="{DEA68C0F-37AA-4B47-B653-FEE130D3C315}" dt="2022-02-10T14:17:09.574" v="4337" actId="47"/>
        <pc:sldMkLst>
          <pc:docMk/>
          <pc:sldMk cId="2994271734" sldId="230719600"/>
        </pc:sldMkLst>
      </pc:sldChg>
      <pc:sldChg chg="add del">
        <pc:chgData name="Muriel Bakassa Traore" userId="57a0cd24-1104-4ff7-86e2-1ca63e7f87c8" providerId="ADAL" clId="{DEA68C0F-37AA-4B47-B653-FEE130D3C315}" dt="2022-02-10T13:36:48.419" v="4274" actId="2696"/>
        <pc:sldMkLst>
          <pc:docMk/>
          <pc:sldMk cId="4109347209" sldId="230719600"/>
        </pc:sldMkLst>
      </pc:sldChg>
      <pc:sldChg chg="del">
        <pc:chgData name="Muriel Bakassa Traore" userId="57a0cd24-1104-4ff7-86e2-1ca63e7f87c8" providerId="ADAL" clId="{DEA68C0F-37AA-4B47-B653-FEE130D3C315}" dt="2022-02-10T13:29:15.469" v="4108" actId="2696"/>
        <pc:sldMkLst>
          <pc:docMk/>
          <pc:sldMk cId="1558485134" sldId="230719601"/>
        </pc:sldMkLst>
      </pc:sldChg>
      <pc:sldChg chg="add del">
        <pc:chgData name="Muriel Bakassa Traore" userId="57a0cd24-1104-4ff7-86e2-1ca63e7f87c8" providerId="ADAL" clId="{DEA68C0F-37AA-4B47-B653-FEE130D3C315}" dt="2022-02-10T13:36:48.419" v="4274" actId="2696"/>
        <pc:sldMkLst>
          <pc:docMk/>
          <pc:sldMk cId="1670148757" sldId="230719601"/>
        </pc:sldMkLst>
      </pc:sldChg>
      <pc:sldChg chg="add del">
        <pc:chgData name="Muriel Bakassa Traore" userId="57a0cd24-1104-4ff7-86e2-1ca63e7f87c8" providerId="ADAL" clId="{DEA68C0F-37AA-4B47-B653-FEE130D3C315}" dt="2022-02-10T14:17:09.574" v="4337" actId="47"/>
        <pc:sldMkLst>
          <pc:docMk/>
          <pc:sldMk cId="2700892992" sldId="230719601"/>
        </pc:sldMkLst>
      </pc:sldChg>
      <pc:sldChg chg="add del">
        <pc:chgData name="Muriel Bakassa Traore" userId="57a0cd24-1104-4ff7-86e2-1ca63e7f87c8" providerId="ADAL" clId="{DEA68C0F-37AA-4B47-B653-FEE130D3C315}" dt="2022-02-10T13:32:13.223" v="4212" actId="2696"/>
        <pc:sldMkLst>
          <pc:docMk/>
          <pc:sldMk cId="4037497913" sldId="230719601"/>
        </pc:sldMkLst>
      </pc:sldChg>
      <pc:sldChg chg="add del">
        <pc:chgData name="Muriel Bakassa Traore" userId="57a0cd24-1104-4ff7-86e2-1ca63e7f87c8" providerId="ADAL" clId="{DEA68C0F-37AA-4B47-B653-FEE130D3C315}" dt="2022-02-10T13:32:13.223" v="4212" actId="2696"/>
        <pc:sldMkLst>
          <pc:docMk/>
          <pc:sldMk cId="100945268" sldId="230719602"/>
        </pc:sldMkLst>
      </pc:sldChg>
      <pc:sldChg chg="add del">
        <pc:chgData name="Muriel Bakassa Traore" userId="57a0cd24-1104-4ff7-86e2-1ca63e7f87c8" providerId="ADAL" clId="{DEA68C0F-37AA-4B47-B653-FEE130D3C315}" dt="2022-02-10T14:17:09.574" v="4337" actId="47"/>
        <pc:sldMkLst>
          <pc:docMk/>
          <pc:sldMk cId="2397386472" sldId="230719602"/>
        </pc:sldMkLst>
      </pc:sldChg>
      <pc:sldChg chg="add del">
        <pc:chgData name="Muriel Bakassa Traore" userId="57a0cd24-1104-4ff7-86e2-1ca63e7f87c8" providerId="ADAL" clId="{DEA68C0F-37AA-4B47-B653-FEE130D3C315}" dt="2022-02-10T13:36:48.419" v="4274" actId="2696"/>
        <pc:sldMkLst>
          <pc:docMk/>
          <pc:sldMk cId="3513983309" sldId="230719602"/>
        </pc:sldMkLst>
      </pc:sldChg>
      <pc:sldChg chg="del">
        <pc:chgData name="Muriel Bakassa Traore" userId="57a0cd24-1104-4ff7-86e2-1ca63e7f87c8" providerId="ADAL" clId="{DEA68C0F-37AA-4B47-B653-FEE130D3C315}" dt="2022-02-10T13:29:15.469" v="4108" actId="2696"/>
        <pc:sldMkLst>
          <pc:docMk/>
          <pc:sldMk cId="3722193589" sldId="230719602"/>
        </pc:sldMkLst>
      </pc:sldChg>
      <pc:sldChg chg="modSp mod modShow">
        <pc:chgData name="Muriel Bakassa Traore" userId="57a0cd24-1104-4ff7-86e2-1ca63e7f87c8" providerId="ADAL" clId="{DEA68C0F-37AA-4B47-B653-FEE130D3C315}" dt="2022-02-10T14:17:31.073" v="4339" actId="729"/>
        <pc:sldMkLst>
          <pc:docMk/>
          <pc:sldMk cId="2119370872" sldId="230719603"/>
        </pc:sldMkLst>
        <pc:spChg chg="mod">
          <ac:chgData name="Muriel Bakassa Traore" userId="57a0cd24-1104-4ff7-86e2-1ca63e7f87c8" providerId="ADAL" clId="{DEA68C0F-37AA-4B47-B653-FEE130D3C315}" dt="2022-02-10T11:46:47.502" v="3606" actId="20577"/>
          <ac:spMkLst>
            <pc:docMk/>
            <pc:sldMk cId="2119370872" sldId="230719603"/>
            <ac:spMk id="7" creationId="{06C7E51B-A5B6-41AA-9B34-F16049AB5C47}"/>
          </ac:spMkLst>
        </pc:spChg>
      </pc:sldChg>
      <pc:sldChg chg="add del">
        <pc:chgData name="Muriel Bakassa Traore" userId="57a0cd24-1104-4ff7-86e2-1ca63e7f87c8" providerId="ADAL" clId="{DEA68C0F-37AA-4B47-B653-FEE130D3C315}" dt="2022-02-10T09:12:46.802" v="489" actId="47"/>
        <pc:sldMkLst>
          <pc:docMk/>
          <pc:sldMk cId="273982410" sldId="230719604"/>
        </pc:sldMkLst>
      </pc:sldChg>
      <pc:sldChg chg="add">
        <pc:chgData name="Muriel Bakassa Traore" userId="57a0cd24-1104-4ff7-86e2-1ca63e7f87c8" providerId="ADAL" clId="{DEA68C0F-37AA-4B47-B653-FEE130D3C315}" dt="2022-02-10T09:21:37.437" v="578" actId="2890"/>
        <pc:sldMkLst>
          <pc:docMk/>
          <pc:sldMk cId="1813838581" sldId="230719604"/>
        </pc:sldMkLst>
      </pc:sldChg>
      <pc:sldChg chg="new del">
        <pc:chgData name="Muriel Bakassa Traore" userId="57a0cd24-1104-4ff7-86e2-1ca63e7f87c8" providerId="ADAL" clId="{DEA68C0F-37AA-4B47-B653-FEE130D3C315}" dt="2022-02-10T08:53:58.371" v="108" actId="47"/>
        <pc:sldMkLst>
          <pc:docMk/>
          <pc:sldMk cId="3629628438" sldId="230719604"/>
        </pc:sldMkLst>
      </pc:sldChg>
      <pc:sldChg chg="add del">
        <pc:chgData name="Muriel Bakassa Traore" userId="57a0cd24-1104-4ff7-86e2-1ca63e7f87c8" providerId="ADAL" clId="{DEA68C0F-37AA-4B47-B653-FEE130D3C315}" dt="2022-02-10T08:49:07.688" v="20" actId="47"/>
        <pc:sldMkLst>
          <pc:docMk/>
          <pc:sldMk cId="4193108848" sldId="230719604"/>
        </pc:sldMkLst>
      </pc:sldChg>
      <pc:sldChg chg="addSp delSp modSp add del mod">
        <pc:chgData name="Muriel Bakassa Traore" userId="57a0cd24-1104-4ff7-86e2-1ca63e7f87c8" providerId="ADAL" clId="{DEA68C0F-37AA-4B47-B653-FEE130D3C315}" dt="2022-02-10T14:07:08.625" v="4330" actId="47"/>
        <pc:sldMkLst>
          <pc:docMk/>
          <pc:sldMk cId="3804990202" sldId="230719605"/>
        </pc:sldMkLst>
        <pc:spChg chg="mod">
          <ac:chgData name="Muriel Bakassa Traore" userId="57a0cd24-1104-4ff7-86e2-1ca63e7f87c8" providerId="ADAL" clId="{DEA68C0F-37AA-4B47-B653-FEE130D3C315}" dt="2022-02-10T09:41:22.683" v="861" actId="948"/>
          <ac:spMkLst>
            <pc:docMk/>
            <pc:sldMk cId="3804990202" sldId="230719605"/>
            <ac:spMk id="13" creationId="{F1C31223-703D-AE41-9B46-75B4664AAD0E}"/>
          </ac:spMkLst>
        </pc:spChg>
        <pc:picChg chg="mod">
          <ac:chgData name="Muriel Bakassa Traore" userId="57a0cd24-1104-4ff7-86e2-1ca63e7f87c8" providerId="ADAL" clId="{DEA68C0F-37AA-4B47-B653-FEE130D3C315}" dt="2022-02-10T09:41:44.550" v="888" actId="1036"/>
          <ac:picMkLst>
            <pc:docMk/>
            <pc:sldMk cId="3804990202" sldId="230719605"/>
            <ac:picMk id="5122" creationId="{B7639513-A6C5-4258-9613-89A3E3FD00BC}"/>
          </ac:picMkLst>
        </pc:picChg>
        <pc:picChg chg="mod">
          <ac:chgData name="Muriel Bakassa Traore" userId="57a0cd24-1104-4ff7-86e2-1ca63e7f87c8" providerId="ADAL" clId="{DEA68C0F-37AA-4B47-B653-FEE130D3C315}" dt="2022-02-10T09:41:48.567" v="892" actId="1036"/>
          <ac:picMkLst>
            <pc:docMk/>
            <pc:sldMk cId="3804990202" sldId="230719605"/>
            <ac:picMk id="5126" creationId="{7578ECBB-72A3-409D-8ECF-2CF22B8861E7}"/>
          </ac:picMkLst>
        </pc:picChg>
        <pc:picChg chg="mod">
          <ac:chgData name="Muriel Bakassa Traore" userId="57a0cd24-1104-4ff7-86e2-1ca63e7f87c8" providerId="ADAL" clId="{DEA68C0F-37AA-4B47-B653-FEE130D3C315}" dt="2022-02-10T09:40:58.834" v="851" actId="1035"/>
          <ac:picMkLst>
            <pc:docMk/>
            <pc:sldMk cId="3804990202" sldId="230719605"/>
            <ac:picMk id="5128" creationId="{8D19D4BD-9349-47DD-8225-9432084D3DCE}"/>
          </ac:picMkLst>
        </pc:picChg>
        <pc:picChg chg="mod">
          <ac:chgData name="Muriel Bakassa Traore" userId="57a0cd24-1104-4ff7-86e2-1ca63e7f87c8" providerId="ADAL" clId="{DEA68C0F-37AA-4B47-B653-FEE130D3C315}" dt="2022-02-10T09:41:31.793" v="869" actId="1035"/>
          <ac:picMkLst>
            <pc:docMk/>
            <pc:sldMk cId="3804990202" sldId="230719605"/>
            <ac:picMk id="5130" creationId="{03657C52-F07B-43CB-BE0C-B719AF0BD745}"/>
          </ac:picMkLst>
        </pc:picChg>
        <pc:picChg chg="add del">
          <ac:chgData name="Muriel Bakassa Traore" userId="57a0cd24-1104-4ff7-86e2-1ca63e7f87c8" providerId="ADAL" clId="{DEA68C0F-37AA-4B47-B653-FEE130D3C315}" dt="2022-02-10T09:37:56.104" v="826" actId="478"/>
          <ac:picMkLst>
            <pc:docMk/>
            <pc:sldMk cId="3804990202" sldId="230719605"/>
            <ac:picMk id="6146" creationId="{CC9F3AA1-815E-44B4-A17E-FD8A4439AF60}"/>
          </ac:picMkLst>
        </pc:picChg>
        <pc:picChg chg="add mod">
          <ac:chgData name="Muriel Bakassa Traore" userId="57a0cd24-1104-4ff7-86e2-1ca63e7f87c8" providerId="ADAL" clId="{DEA68C0F-37AA-4B47-B653-FEE130D3C315}" dt="2022-02-10T09:41:28.834" v="867" actId="1037"/>
          <ac:picMkLst>
            <pc:docMk/>
            <pc:sldMk cId="3804990202" sldId="230719605"/>
            <ac:picMk id="6148" creationId="{850C61C4-53FB-45A1-B4E5-10B1E64C681F}"/>
          </ac:picMkLst>
        </pc:picChg>
      </pc:sldChg>
      <pc:sldChg chg="addSp delSp modSp add del mod">
        <pc:chgData name="Muriel Bakassa Traore" userId="57a0cd24-1104-4ff7-86e2-1ca63e7f87c8" providerId="ADAL" clId="{DEA68C0F-37AA-4B47-B653-FEE130D3C315}" dt="2022-02-10T14:08:59.001" v="4334"/>
        <pc:sldMkLst>
          <pc:docMk/>
          <pc:sldMk cId="3804314478" sldId="230719606"/>
        </pc:sldMkLst>
        <pc:spChg chg="add del mod ord">
          <ac:chgData name="Muriel Bakassa Traore" userId="57a0cd24-1104-4ff7-86e2-1ca63e7f87c8" providerId="ADAL" clId="{DEA68C0F-37AA-4B47-B653-FEE130D3C315}" dt="2022-02-10T09:52:42.528" v="1408" actId="14100"/>
          <ac:spMkLst>
            <pc:docMk/>
            <pc:sldMk cId="3804314478" sldId="230719606"/>
            <ac:spMk id="2" creationId="{165B4811-B0FB-4934-B529-A07B48FA9CAF}"/>
          </ac:spMkLst>
        </pc:spChg>
        <pc:spChg chg="mod">
          <ac:chgData name="Muriel Bakassa Traore" userId="57a0cd24-1104-4ff7-86e2-1ca63e7f87c8" providerId="ADAL" clId="{DEA68C0F-37AA-4B47-B653-FEE130D3C315}" dt="2022-02-10T09:55:35.720" v="1478" actId="14100"/>
          <ac:spMkLst>
            <pc:docMk/>
            <pc:sldMk cId="3804314478" sldId="230719606"/>
            <ac:spMk id="4" creationId="{79A2B498-3907-4251-BB98-1D7BD069D7D7}"/>
          </ac:spMkLst>
        </pc:spChg>
        <pc:spChg chg="mod">
          <ac:chgData name="Muriel Bakassa Traore" userId="57a0cd24-1104-4ff7-86e2-1ca63e7f87c8" providerId="ADAL" clId="{DEA68C0F-37AA-4B47-B653-FEE130D3C315}" dt="2022-02-10T11:12:20.882" v="3115" actId="20577"/>
          <ac:spMkLst>
            <pc:docMk/>
            <pc:sldMk cId="3804314478" sldId="230719606"/>
            <ac:spMk id="13" creationId="{F1C31223-703D-AE41-9B46-75B4664AAD0E}"/>
          </ac:spMkLst>
        </pc:spChg>
        <pc:spChg chg="add mod">
          <ac:chgData name="Muriel Bakassa Traore" userId="57a0cd24-1104-4ff7-86e2-1ca63e7f87c8" providerId="ADAL" clId="{DEA68C0F-37AA-4B47-B653-FEE130D3C315}" dt="2022-02-10T11:09:15.381" v="2993" actId="14100"/>
          <ac:spMkLst>
            <pc:docMk/>
            <pc:sldMk cId="3804314478" sldId="230719606"/>
            <ac:spMk id="16" creationId="{4C722F67-42B7-421B-BE85-F17EEACE78CC}"/>
          </ac:spMkLst>
        </pc:spChg>
        <pc:picChg chg="mod">
          <ac:chgData name="Muriel Bakassa Traore" userId="57a0cd24-1104-4ff7-86e2-1ca63e7f87c8" providerId="ADAL" clId="{DEA68C0F-37AA-4B47-B653-FEE130D3C315}" dt="2022-02-10T09:48:28.399" v="1213" actId="1038"/>
          <ac:picMkLst>
            <pc:docMk/>
            <pc:sldMk cId="3804314478" sldId="230719606"/>
            <ac:picMk id="5122" creationId="{B7639513-A6C5-4258-9613-89A3E3FD00BC}"/>
          </ac:picMkLst>
        </pc:picChg>
        <pc:picChg chg="mod">
          <ac:chgData name="Muriel Bakassa Traore" userId="57a0cd24-1104-4ff7-86e2-1ca63e7f87c8" providerId="ADAL" clId="{DEA68C0F-37AA-4B47-B653-FEE130D3C315}" dt="2022-02-10T09:50:12.076" v="1258" actId="1036"/>
          <ac:picMkLst>
            <pc:docMk/>
            <pc:sldMk cId="3804314478" sldId="230719606"/>
            <ac:picMk id="5126" creationId="{7578ECBB-72A3-409D-8ECF-2CF22B8861E7}"/>
          </ac:picMkLst>
        </pc:picChg>
        <pc:picChg chg="mod">
          <ac:chgData name="Muriel Bakassa Traore" userId="57a0cd24-1104-4ff7-86e2-1ca63e7f87c8" providerId="ADAL" clId="{DEA68C0F-37AA-4B47-B653-FEE130D3C315}" dt="2022-02-10T09:50:16.746" v="1265" actId="1036"/>
          <ac:picMkLst>
            <pc:docMk/>
            <pc:sldMk cId="3804314478" sldId="230719606"/>
            <ac:picMk id="5128" creationId="{8D19D4BD-9349-47DD-8225-9432084D3DCE}"/>
          </ac:picMkLst>
        </pc:picChg>
        <pc:picChg chg="mod">
          <ac:chgData name="Muriel Bakassa Traore" userId="57a0cd24-1104-4ff7-86e2-1ca63e7f87c8" providerId="ADAL" clId="{DEA68C0F-37AA-4B47-B653-FEE130D3C315}" dt="2022-02-10T09:50:22.728" v="1267" actId="1035"/>
          <ac:picMkLst>
            <pc:docMk/>
            <pc:sldMk cId="3804314478" sldId="230719606"/>
            <ac:picMk id="5130" creationId="{03657C52-F07B-43CB-BE0C-B719AF0BD745}"/>
          </ac:picMkLst>
        </pc:picChg>
        <pc:picChg chg="mod">
          <ac:chgData name="Muriel Bakassa Traore" userId="57a0cd24-1104-4ff7-86e2-1ca63e7f87c8" providerId="ADAL" clId="{DEA68C0F-37AA-4B47-B653-FEE130D3C315}" dt="2022-02-10T09:49:40.588" v="1237" actId="1036"/>
          <ac:picMkLst>
            <pc:docMk/>
            <pc:sldMk cId="3804314478" sldId="230719606"/>
            <ac:picMk id="6148" creationId="{850C61C4-53FB-45A1-B4E5-10B1E64C681F}"/>
          </ac:picMkLst>
        </pc:picChg>
        <pc:picChg chg="add mod">
          <ac:chgData name="Muriel Bakassa Traore" userId="57a0cd24-1104-4ff7-86e2-1ca63e7f87c8" providerId="ADAL" clId="{DEA68C0F-37AA-4B47-B653-FEE130D3C315}" dt="2022-02-10T09:51:52.604" v="1291" actId="14100"/>
          <ac:picMkLst>
            <pc:docMk/>
            <pc:sldMk cId="3804314478" sldId="230719606"/>
            <ac:picMk id="7170" creationId="{FF6FD7A0-22CA-46A1-A667-DBE984E0F469}"/>
          </ac:picMkLst>
        </pc:picChg>
        <pc:cxnChg chg="add del mod ord">
          <ac:chgData name="Muriel Bakassa Traore" userId="57a0cd24-1104-4ff7-86e2-1ca63e7f87c8" providerId="ADAL" clId="{DEA68C0F-37AA-4B47-B653-FEE130D3C315}" dt="2022-02-10T09:52:02.384" v="1292" actId="478"/>
          <ac:cxnSpMkLst>
            <pc:docMk/>
            <pc:sldMk cId="3804314478" sldId="230719606"/>
            <ac:cxnSpMk id="6" creationId="{82A07EBE-3C10-4874-962E-F85F2D6470CC}"/>
          </ac:cxnSpMkLst>
        </pc:cxnChg>
      </pc:sldChg>
      <pc:sldChg chg="addSp delSp modSp add mod">
        <pc:chgData name="Muriel Bakassa Traore" userId="57a0cd24-1104-4ff7-86e2-1ca63e7f87c8" providerId="ADAL" clId="{DEA68C0F-37AA-4B47-B653-FEE130D3C315}" dt="2022-02-10T11:07:04.655" v="2860" actId="478"/>
        <pc:sldMkLst>
          <pc:docMk/>
          <pc:sldMk cId="3688348793" sldId="230719607"/>
        </pc:sldMkLst>
        <pc:spChg chg="mod">
          <ac:chgData name="Muriel Bakassa Traore" userId="57a0cd24-1104-4ff7-86e2-1ca63e7f87c8" providerId="ADAL" clId="{DEA68C0F-37AA-4B47-B653-FEE130D3C315}" dt="2022-02-10T09:56:45.236" v="1491" actId="207"/>
          <ac:spMkLst>
            <pc:docMk/>
            <pc:sldMk cId="3688348793" sldId="230719607"/>
            <ac:spMk id="2" creationId="{165B4811-B0FB-4934-B529-A07B48FA9CAF}"/>
          </ac:spMkLst>
        </pc:spChg>
        <pc:spChg chg="mod">
          <ac:chgData name="Muriel Bakassa Traore" userId="57a0cd24-1104-4ff7-86e2-1ca63e7f87c8" providerId="ADAL" clId="{DEA68C0F-37AA-4B47-B653-FEE130D3C315}" dt="2022-02-10T09:57:19.297" v="1568" actId="14100"/>
          <ac:spMkLst>
            <pc:docMk/>
            <pc:sldMk cId="3688348793" sldId="230719607"/>
            <ac:spMk id="4" creationId="{79A2B498-3907-4251-BB98-1D7BD069D7D7}"/>
          </ac:spMkLst>
        </pc:spChg>
        <pc:spChg chg="add del mod">
          <ac:chgData name="Muriel Bakassa Traore" userId="57a0cd24-1104-4ff7-86e2-1ca63e7f87c8" providerId="ADAL" clId="{DEA68C0F-37AA-4B47-B653-FEE130D3C315}" dt="2022-02-10T09:57:54.840" v="1576" actId="478"/>
          <ac:spMkLst>
            <pc:docMk/>
            <pc:sldMk cId="3688348793" sldId="230719607"/>
            <ac:spMk id="13" creationId="{F1C31223-703D-AE41-9B46-75B4664AAD0E}"/>
          </ac:spMkLst>
        </pc:spChg>
        <pc:spChg chg="add mod">
          <ac:chgData name="Muriel Bakassa Traore" userId="57a0cd24-1104-4ff7-86e2-1ca63e7f87c8" providerId="ADAL" clId="{DEA68C0F-37AA-4B47-B653-FEE130D3C315}" dt="2022-02-10T11:04:23.662" v="2853" actId="20577"/>
          <ac:spMkLst>
            <pc:docMk/>
            <pc:sldMk cId="3688348793" sldId="230719607"/>
            <ac:spMk id="15" creationId="{75875578-3675-45F9-8859-F65B7B99E910}"/>
          </ac:spMkLst>
        </pc:spChg>
        <pc:spChg chg="add mod">
          <ac:chgData name="Muriel Bakassa Traore" userId="57a0cd24-1104-4ff7-86e2-1ca63e7f87c8" providerId="ADAL" clId="{DEA68C0F-37AA-4B47-B653-FEE130D3C315}" dt="2022-02-10T11:03:15.913" v="2822" actId="1035"/>
          <ac:spMkLst>
            <pc:docMk/>
            <pc:sldMk cId="3688348793" sldId="230719607"/>
            <ac:spMk id="20" creationId="{F4691C42-FD2F-48B3-886A-D3A2BF95CAFF}"/>
          </ac:spMkLst>
        </pc:spChg>
        <pc:spChg chg="mod">
          <ac:chgData name="Muriel Bakassa Traore" userId="57a0cd24-1104-4ff7-86e2-1ca63e7f87c8" providerId="ADAL" clId="{DEA68C0F-37AA-4B47-B653-FEE130D3C315}" dt="2022-02-10T11:06:30.636" v="2858"/>
          <ac:spMkLst>
            <pc:docMk/>
            <pc:sldMk cId="3688348793" sldId="230719607"/>
            <ac:spMk id="23" creationId="{909C3161-CDA0-4B47-86FF-BE0ECB2B884F}"/>
          </ac:spMkLst>
        </pc:spChg>
        <pc:grpChg chg="add del mod">
          <ac:chgData name="Muriel Bakassa Traore" userId="57a0cd24-1104-4ff7-86e2-1ca63e7f87c8" providerId="ADAL" clId="{DEA68C0F-37AA-4B47-B653-FEE130D3C315}" dt="2022-02-10T11:07:04.655" v="2860" actId="478"/>
          <ac:grpSpMkLst>
            <pc:docMk/>
            <pc:sldMk cId="3688348793" sldId="230719607"/>
            <ac:grpSpMk id="21" creationId="{DCA3C0EE-5B53-49F8-B44B-FA8E5BF0D684}"/>
          </ac:grpSpMkLst>
        </pc:grpChg>
        <pc:picChg chg="add mod modCrop">
          <ac:chgData name="Muriel Bakassa Traore" userId="57a0cd24-1104-4ff7-86e2-1ca63e7f87c8" providerId="ADAL" clId="{DEA68C0F-37AA-4B47-B653-FEE130D3C315}" dt="2022-02-10T10:01:55.345" v="1595" actId="1076"/>
          <ac:picMkLst>
            <pc:docMk/>
            <pc:sldMk cId="3688348793" sldId="230719607"/>
            <ac:picMk id="6" creationId="{19371188-DB52-466D-AFE9-3B939ECCF922}"/>
          </ac:picMkLst>
        </pc:picChg>
        <pc:picChg chg="add mod">
          <ac:chgData name="Muriel Bakassa Traore" userId="57a0cd24-1104-4ff7-86e2-1ca63e7f87c8" providerId="ADAL" clId="{DEA68C0F-37AA-4B47-B653-FEE130D3C315}" dt="2022-02-10T10:03:32.134" v="1612" actId="1035"/>
          <ac:picMkLst>
            <pc:docMk/>
            <pc:sldMk cId="3688348793" sldId="230719607"/>
            <ac:picMk id="8" creationId="{B6080B9B-79D7-49DD-AC11-7F740DE25939}"/>
          </ac:picMkLst>
        </pc:picChg>
        <pc:picChg chg="add del mod">
          <ac:chgData name="Muriel Bakassa Traore" userId="57a0cd24-1104-4ff7-86e2-1ca63e7f87c8" providerId="ADAL" clId="{DEA68C0F-37AA-4B47-B653-FEE130D3C315}" dt="2022-02-10T09:56:37.169" v="1488"/>
          <ac:picMkLst>
            <pc:docMk/>
            <pc:sldMk cId="3688348793" sldId="230719607"/>
            <ac:picMk id="12" creationId="{9BD14A12-A74E-44F5-A0E8-4F6D8AA21E87}"/>
          </ac:picMkLst>
        </pc:picChg>
        <pc:picChg chg="add mod">
          <ac:chgData name="Muriel Bakassa Traore" userId="57a0cd24-1104-4ff7-86e2-1ca63e7f87c8" providerId="ADAL" clId="{DEA68C0F-37AA-4B47-B653-FEE130D3C315}" dt="2022-02-10T09:56:38.877" v="1490"/>
          <ac:picMkLst>
            <pc:docMk/>
            <pc:sldMk cId="3688348793" sldId="230719607"/>
            <ac:picMk id="14" creationId="{C9CC3A3A-F08F-412C-AAA0-77D4D725ADDA}"/>
          </ac:picMkLst>
        </pc:picChg>
        <pc:picChg chg="mod">
          <ac:chgData name="Muriel Bakassa Traore" userId="57a0cd24-1104-4ff7-86e2-1ca63e7f87c8" providerId="ADAL" clId="{DEA68C0F-37AA-4B47-B653-FEE130D3C315}" dt="2022-02-10T11:06:30.636" v="2858"/>
          <ac:picMkLst>
            <pc:docMk/>
            <pc:sldMk cId="3688348793" sldId="230719607"/>
            <ac:picMk id="22" creationId="{8C7B24FC-07F5-4F59-9945-E3696D3FAE70}"/>
          </ac:picMkLst>
        </pc:picChg>
        <pc:picChg chg="del">
          <ac:chgData name="Muriel Bakassa Traore" userId="57a0cd24-1104-4ff7-86e2-1ca63e7f87c8" providerId="ADAL" clId="{DEA68C0F-37AA-4B47-B653-FEE130D3C315}" dt="2022-02-10T09:58:05.935" v="1581" actId="478"/>
          <ac:picMkLst>
            <pc:docMk/>
            <pc:sldMk cId="3688348793" sldId="230719607"/>
            <ac:picMk id="5122" creationId="{B7639513-A6C5-4258-9613-89A3E3FD00BC}"/>
          </ac:picMkLst>
        </pc:picChg>
        <pc:picChg chg="del">
          <ac:chgData name="Muriel Bakassa Traore" userId="57a0cd24-1104-4ff7-86e2-1ca63e7f87c8" providerId="ADAL" clId="{DEA68C0F-37AA-4B47-B653-FEE130D3C315}" dt="2022-02-10T09:58:05.935" v="1581" actId="478"/>
          <ac:picMkLst>
            <pc:docMk/>
            <pc:sldMk cId="3688348793" sldId="230719607"/>
            <ac:picMk id="5126" creationId="{7578ECBB-72A3-409D-8ECF-2CF22B8861E7}"/>
          </ac:picMkLst>
        </pc:picChg>
        <pc:picChg chg="del">
          <ac:chgData name="Muriel Bakassa Traore" userId="57a0cd24-1104-4ff7-86e2-1ca63e7f87c8" providerId="ADAL" clId="{DEA68C0F-37AA-4B47-B653-FEE130D3C315}" dt="2022-02-10T09:58:05.935" v="1581" actId="478"/>
          <ac:picMkLst>
            <pc:docMk/>
            <pc:sldMk cId="3688348793" sldId="230719607"/>
            <ac:picMk id="5128" creationId="{8D19D4BD-9349-47DD-8225-9432084D3DCE}"/>
          </ac:picMkLst>
        </pc:picChg>
        <pc:picChg chg="del">
          <ac:chgData name="Muriel Bakassa Traore" userId="57a0cd24-1104-4ff7-86e2-1ca63e7f87c8" providerId="ADAL" clId="{DEA68C0F-37AA-4B47-B653-FEE130D3C315}" dt="2022-02-10T09:58:05.935" v="1581" actId="478"/>
          <ac:picMkLst>
            <pc:docMk/>
            <pc:sldMk cId="3688348793" sldId="230719607"/>
            <ac:picMk id="5130" creationId="{03657C52-F07B-43CB-BE0C-B719AF0BD745}"/>
          </ac:picMkLst>
        </pc:picChg>
        <pc:picChg chg="del">
          <ac:chgData name="Muriel Bakassa Traore" userId="57a0cd24-1104-4ff7-86e2-1ca63e7f87c8" providerId="ADAL" clId="{DEA68C0F-37AA-4B47-B653-FEE130D3C315}" dt="2022-02-10T09:58:05.935" v="1581" actId="478"/>
          <ac:picMkLst>
            <pc:docMk/>
            <pc:sldMk cId="3688348793" sldId="230719607"/>
            <ac:picMk id="6148" creationId="{850C61C4-53FB-45A1-B4E5-10B1E64C681F}"/>
          </ac:picMkLst>
        </pc:picChg>
        <pc:picChg chg="del">
          <ac:chgData name="Muriel Bakassa Traore" userId="57a0cd24-1104-4ff7-86e2-1ca63e7f87c8" providerId="ADAL" clId="{DEA68C0F-37AA-4B47-B653-FEE130D3C315}" dt="2022-02-10T09:56:38.572" v="1489" actId="478"/>
          <ac:picMkLst>
            <pc:docMk/>
            <pc:sldMk cId="3688348793" sldId="230719607"/>
            <ac:picMk id="7170" creationId="{FF6FD7A0-22CA-46A1-A667-DBE984E0F469}"/>
          </ac:picMkLst>
        </pc:picChg>
        <pc:picChg chg="add mod">
          <ac:chgData name="Muriel Bakassa Traore" userId="57a0cd24-1104-4ff7-86e2-1ca63e7f87c8" providerId="ADAL" clId="{DEA68C0F-37AA-4B47-B653-FEE130D3C315}" dt="2022-02-10T11:03:12.330" v="2817" actId="1035"/>
          <ac:picMkLst>
            <pc:docMk/>
            <pc:sldMk cId="3688348793" sldId="230719607"/>
            <ac:picMk id="9218" creationId="{2CBB3912-FF04-403F-9582-BE1DEA5C8409}"/>
          </ac:picMkLst>
        </pc:picChg>
      </pc:sldChg>
      <pc:sldChg chg="addSp delSp modSp add mod">
        <pc:chgData name="Muriel Bakassa Traore" userId="57a0cd24-1104-4ff7-86e2-1ca63e7f87c8" providerId="ADAL" clId="{DEA68C0F-37AA-4B47-B653-FEE130D3C315}" dt="2022-02-10T11:05:21.808" v="2857" actId="1076"/>
        <pc:sldMkLst>
          <pc:docMk/>
          <pc:sldMk cId="2977339847" sldId="230719608"/>
        </pc:sldMkLst>
        <pc:spChg chg="mod">
          <ac:chgData name="Muriel Bakassa Traore" userId="57a0cd24-1104-4ff7-86e2-1ca63e7f87c8" providerId="ADAL" clId="{DEA68C0F-37AA-4B47-B653-FEE130D3C315}" dt="2022-02-10T10:24:47.370" v="2144" actId="207"/>
          <ac:spMkLst>
            <pc:docMk/>
            <pc:sldMk cId="2977339847" sldId="230719608"/>
            <ac:spMk id="2" creationId="{165B4811-B0FB-4934-B529-A07B48FA9CAF}"/>
          </ac:spMkLst>
        </pc:spChg>
        <pc:spChg chg="mod">
          <ac:chgData name="Muriel Bakassa Traore" userId="57a0cd24-1104-4ff7-86e2-1ca63e7f87c8" providerId="ADAL" clId="{DEA68C0F-37AA-4B47-B653-FEE130D3C315}" dt="2022-02-10T10:23:14.803" v="2137" actId="20577"/>
          <ac:spMkLst>
            <pc:docMk/>
            <pc:sldMk cId="2977339847" sldId="230719608"/>
            <ac:spMk id="4" creationId="{79A2B498-3907-4251-BB98-1D7BD069D7D7}"/>
          </ac:spMkLst>
        </pc:spChg>
        <pc:spChg chg="add mod">
          <ac:chgData name="Muriel Bakassa Traore" userId="57a0cd24-1104-4ff7-86e2-1ca63e7f87c8" providerId="ADAL" clId="{DEA68C0F-37AA-4B47-B653-FEE130D3C315}" dt="2022-02-10T10:30:07.049" v="2256" actId="1036"/>
          <ac:spMkLst>
            <pc:docMk/>
            <pc:sldMk cId="2977339847" sldId="230719608"/>
            <ac:spMk id="12" creationId="{038B9C1A-6972-475E-8EA6-67EAB2009925}"/>
          </ac:spMkLst>
        </pc:spChg>
        <pc:spChg chg="mod">
          <ac:chgData name="Muriel Bakassa Traore" userId="57a0cd24-1104-4ff7-86e2-1ca63e7f87c8" providerId="ADAL" clId="{DEA68C0F-37AA-4B47-B653-FEE130D3C315}" dt="2022-02-10T10:29:31.950" v="2222" actId="1035"/>
          <ac:spMkLst>
            <pc:docMk/>
            <pc:sldMk cId="2977339847" sldId="230719608"/>
            <ac:spMk id="15" creationId="{75875578-3675-45F9-8859-F65B7B99E910}"/>
          </ac:spMkLst>
        </pc:spChg>
        <pc:picChg chg="del">
          <ac:chgData name="Muriel Bakassa Traore" userId="57a0cd24-1104-4ff7-86e2-1ca63e7f87c8" providerId="ADAL" clId="{DEA68C0F-37AA-4B47-B653-FEE130D3C315}" dt="2022-02-10T10:23:30.584" v="2142" actId="478"/>
          <ac:picMkLst>
            <pc:docMk/>
            <pc:sldMk cId="2977339847" sldId="230719608"/>
            <ac:picMk id="6" creationId="{19371188-DB52-466D-AFE9-3B939ECCF922}"/>
          </ac:picMkLst>
        </pc:picChg>
        <pc:picChg chg="del">
          <ac:chgData name="Muriel Bakassa Traore" userId="57a0cd24-1104-4ff7-86e2-1ca63e7f87c8" providerId="ADAL" clId="{DEA68C0F-37AA-4B47-B653-FEE130D3C315}" dt="2022-02-10T10:23:30.584" v="2142" actId="478"/>
          <ac:picMkLst>
            <pc:docMk/>
            <pc:sldMk cId="2977339847" sldId="230719608"/>
            <ac:picMk id="8" creationId="{B6080B9B-79D7-49DD-AC11-7F740DE25939}"/>
          </ac:picMkLst>
        </pc:picChg>
        <pc:picChg chg="add mod">
          <ac:chgData name="Muriel Bakassa Traore" userId="57a0cd24-1104-4ff7-86e2-1ca63e7f87c8" providerId="ADAL" clId="{DEA68C0F-37AA-4B47-B653-FEE130D3C315}" dt="2022-02-10T10:25:06.030" v="2150"/>
          <ac:picMkLst>
            <pc:docMk/>
            <pc:sldMk cId="2977339847" sldId="230719608"/>
            <ac:picMk id="11" creationId="{C41BB003-4E6E-46B4-81FE-9169D4EACB3D}"/>
          </ac:picMkLst>
        </pc:picChg>
        <pc:picChg chg="del mod">
          <ac:chgData name="Muriel Bakassa Traore" userId="57a0cd24-1104-4ff7-86e2-1ca63e7f87c8" providerId="ADAL" clId="{DEA68C0F-37AA-4B47-B653-FEE130D3C315}" dt="2022-02-10T10:25:05.620" v="2149" actId="478"/>
          <ac:picMkLst>
            <pc:docMk/>
            <pc:sldMk cId="2977339847" sldId="230719608"/>
            <ac:picMk id="14" creationId="{C9CC3A3A-F08F-412C-AAA0-77D4D725ADDA}"/>
          </ac:picMkLst>
        </pc:picChg>
        <pc:picChg chg="add mod">
          <ac:chgData name="Muriel Bakassa Traore" userId="57a0cd24-1104-4ff7-86e2-1ca63e7f87c8" providerId="ADAL" clId="{DEA68C0F-37AA-4B47-B653-FEE130D3C315}" dt="2022-02-10T11:05:21.808" v="2857" actId="1076"/>
          <ac:picMkLst>
            <pc:docMk/>
            <pc:sldMk cId="2977339847" sldId="230719608"/>
            <ac:picMk id="16" creationId="{94F88187-C021-4422-AC57-BF40D92D152A}"/>
          </ac:picMkLst>
        </pc:picChg>
        <pc:picChg chg="del">
          <ac:chgData name="Muriel Bakassa Traore" userId="57a0cd24-1104-4ff7-86e2-1ca63e7f87c8" providerId="ADAL" clId="{DEA68C0F-37AA-4B47-B653-FEE130D3C315}" dt="2022-02-10T10:23:30.584" v="2142" actId="478"/>
          <ac:picMkLst>
            <pc:docMk/>
            <pc:sldMk cId="2977339847" sldId="230719608"/>
            <ac:picMk id="9218" creationId="{2CBB3912-FF04-403F-9582-BE1DEA5C8409}"/>
          </ac:picMkLst>
        </pc:picChg>
        <pc:picChg chg="add del mod">
          <ac:chgData name="Muriel Bakassa Traore" userId="57a0cd24-1104-4ff7-86e2-1ca63e7f87c8" providerId="ADAL" clId="{DEA68C0F-37AA-4B47-B653-FEE130D3C315}" dt="2022-02-10T10:25:04.364" v="2148" actId="21"/>
          <ac:picMkLst>
            <pc:docMk/>
            <pc:sldMk cId="2977339847" sldId="230719608"/>
            <ac:picMk id="10242" creationId="{8B7D68A5-46DD-4694-BBA1-15F2DAF78F92}"/>
          </ac:picMkLst>
        </pc:picChg>
        <pc:picChg chg="add mod">
          <ac:chgData name="Muriel Bakassa Traore" userId="57a0cd24-1104-4ff7-86e2-1ca63e7f87c8" providerId="ADAL" clId="{DEA68C0F-37AA-4B47-B653-FEE130D3C315}" dt="2022-02-10T10:30:14.050" v="2262" actId="1037"/>
          <ac:picMkLst>
            <pc:docMk/>
            <pc:sldMk cId="2977339847" sldId="230719608"/>
            <ac:picMk id="10244" creationId="{B50CBE90-AB50-44AC-BB45-DD84C9809DCB}"/>
          </ac:picMkLst>
        </pc:picChg>
        <pc:picChg chg="add del">
          <ac:chgData name="Muriel Bakassa Traore" userId="57a0cd24-1104-4ff7-86e2-1ca63e7f87c8" providerId="ADAL" clId="{DEA68C0F-37AA-4B47-B653-FEE130D3C315}" dt="2022-02-10T10:28:22.755" v="2198" actId="478"/>
          <ac:picMkLst>
            <pc:docMk/>
            <pc:sldMk cId="2977339847" sldId="230719608"/>
            <ac:picMk id="10246" creationId="{D2747FCE-F52A-48C5-91BE-3FAE32872D49}"/>
          </ac:picMkLst>
        </pc:picChg>
        <pc:picChg chg="add mod">
          <ac:chgData name="Muriel Bakassa Traore" userId="57a0cd24-1104-4ff7-86e2-1ca63e7f87c8" providerId="ADAL" clId="{DEA68C0F-37AA-4B47-B653-FEE130D3C315}" dt="2022-02-10T10:30:17.863" v="2271" actId="1038"/>
          <ac:picMkLst>
            <pc:docMk/>
            <pc:sldMk cId="2977339847" sldId="230719608"/>
            <ac:picMk id="10248" creationId="{8A6CEF1C-C7FA-4A25-BA62-B1DEA386E8F1}"/>
          </ac:picMkLst>
        </pc:picChg>
      </pc:sldChg>
      <pc:sldChg chg="addSp delSp modSp add mod">
        <pc:chgData name="Muriel Bakassa Traore" userId="57a0cd24-1104-4ff7-86e2-1ca63e7f87c8" providerId="ADAL" clId="{DEA68C0F-37AA-4B47-B653-FEE130D3C315}" dt="2022-02-10T10:50:29.864" v="2715" actId="1036"/>
        <pc:sldMkLst>
          <pc:docMk/>
          <pc:sldMk cId="358520319" sldId="230719609"/>
        </pc:sldMkLst>
        <pc:spChg chg="mod">
          <ac:chgData name="Muriel Bakassa Traore" userId="57a0cd24-1104-4ff7-86e2-1ca63e7f87c8" providerId="ADAL" clId="{DEA68C0F-37AA-4B47-B653-FEE130D3C315}" dt="2022-02-10T10:35:01.181" v="2286" actId="207"/>
          <ac:spMkLst>
            <pc:docMk/>
            <pc:sldMk cId="358520319" sldId="230719609"/>
            <ac:spMk id="2" creationId="{165B4811-B0FB-4934-B529-A07B48FA9CAF}"/>
          </ac:spMkLst>
        </pc:spChg>
        <pc:spChg chg="mod">
          <ac:chgData name="Muriel Bakassa Traore" userId="57a0cd24-1104-4ff7-86e2-1ca63e7f87c8" providerId="ADAL" clId="{DEA68C0F-37AA-4B47-B653-FEE130D3C315}" dt="2022-02-10T10:47:58.900" v="2671"/>
          <ac:spMkLst>
            <pc:docMk/>
            <pc:sldMk cId="358520319" sldId="230719609"/>
            <ac:spMk id="4" creationId="{79A2B498-3907-4251-BB98-1D7BD069D7D7}"/>
          </ac:spMkLst>
        </pc:spChg>
        <pc:spChg chg="mod">
          <ac:chgData name="Muriel Bakassa Traore" userId="57a0cd24-1104-4ff7-86e2-1ca63e7f87c8" providerId="ADAL" clId="{DEA68C0F-37AA-4B47-B653-FEE130D3C315}" dt="2022-02-10T10:45:28.606" v="2639" actId="1076"/>
          <ac:spMkLst>
            <pc:docMk/>
            <pc:sldMk cId="358520319" sldId="230719609"/>
            <ac:spMk id="12" creationId="{038B9C1A-6972-475E-8EA6-67EAB2009925}"/>
          </ac:spMkLst>
        </pc:spChg>
        <pc:spChg chg="mod">
          <ac:chgData name="Muriel Bakassa Traore" userId="57a0cd24-1104-4ff7-86e2-1ca63e7f87c8" providerId="ADAL" clId="{DEA68C0F-37AA-4B47-B653-FEE130D3C315}" dt="2022-02-10T10:36:00.552" v="2318" actId="207"/>
          <ac:spMkLst>
            <pc:docMk/>
            <pc:sldMk cId="358520319" sldId="230719609"/>
            <ac:spMk id="15" creationId="{75875578-3675-45F9-8859-F65B7B99E910}"/>
          </ac:spMkLst>
        </pc:spChg>
        <pc:spChg chg="add mod">
          <ac:chgData name="Muriel Bakassa Traore" userId="57a0cd24-1104-4ff7-86e2-1ca63e7f87c8" providerId="ADAL" clId="{DEA68C0F-37AA-4B47-B653-FEE130D3C315}" dt="2022-02-10T10:50:29.864" v="2715" actId="1036"/>
          <ac:spMkLst>
            <pc:docMk/>
            <pc:sldMk cId="358520319" sldId="230719609"/>
            <ac:spMk id="16" creationId="{31069E4F-38E4-4863-B8C3-B033295E963A}"/>
          </ac:spMkLst>
        </pc:spChg>
        <pc:spChg chg="add mod ord">
          <ac:chgData name="Muriel Bakassa Traore" userId="57a0cd24-1104-4ff7-86e2-1ca63e7f87c8" providerId="ADAL" clId="{DEA68C0F-37AA-4B47-B653-FEE130D3C315}" dt="2022-02-10T10:45:37.813" v="2640" actId="1076"/>
          <ac:spMkLst>
            <pc:docMk/>
            <pc:sldMk cId="358520319" sldId="230719609"/>
            <ac:spMk id="17" creationId="{56E8C3FC-1281-4019-A4CC-6A9A385E4D47}"/>
          </ac:spMkLst>
        </pc:spChg>
        <pc:spChg chg="add del mod topLvl">
          <ac:chgData name="Muriel Bakassa Traore" userId="57a0cd24-1104-4ff7-86e2-1ca63e7f87c8" providerId="ADAL" clId="{DEA68C0F-37AA-4B47-B653-FEE130D3C315}" dt="2022-02-10T10:42:48.907" v="2546" actId="478"/>
          <ac:spMkLst>
            <pc:docMk/>
            <pc:sldMk cId="358520319" sldId="230719609"/>
            <ac:spMk id="18" creationId="{6BDA52B1-B99E-44BE-AF5E-6EA2911F0314}"/>
          </ac:spMkLst>
        </pc:spChg>
        <pc:spChg chg="add mod ord">
          <ac:chgData name="Muriel Bakassa Traore" userId="57a0cd24-1104-4ff7-86e2-1ca63e7f87c8" providerId="ADAL" clId="{DEA68C0F-37AA-4B47-B653-FEE130D3C315}" dt="2022-02-10T10:49:57.122" v="2691" actId="1037"/>
          <ac:spMkLst>
            <pc:docMk/>
            <pc:sldMk cId="358520319" sldId="230719609"/>
            <ac:spMk id="20" creationId="{01DC0683-0921-4C9D-BDE7-CF68F08DC124}"/>
          </ac:spMkLst>
        </pc:spChg>
        <pc:spChg chg="add mod">
          <ac:chgData name="Muriel Bakassa Traore" userId="57a0cd24-1104-4ff7-86e2-1ca63e7f87c8" providerId="ADAL" clId="{DEA68C0F-37AA-4B47-B653-FEE130D3C315}" dt="2022-02-10T10:49:57.122" v="2691" actId="1037"/>
          <ac:spMkLst>
            <pc:docMk/>
            <pc:sldMk cId="358520319" sldId="230719609"/>
            <ac:spMk id="21" creationId="{FFCEE24D-8ABE-4A74-9976-64A2F3565139}"/>
          </ac:spMkLst>
        </pc:spChg>
        <pc:grpChg chg="add del mod">
          <ac:chgData name="Muriel Bakassa Traore" userId="57a0cd24-1104-4ff7-86e2-1ca63e7f87c8" providerId="ADAL" clId="{DEA68C0F-37AA-4B47-B653-FEE130D3C315}" dt="2022-02-10T10:42:48.907" v="2546" actId="478"/>
          <ac:grpSpMkLst>
            <pc:docMk/>
            <pc:sldMk cId="358520319" sldId="230719609"/>
            <ac:grpSpMk id="7" creationId="{273F0091-C8DA-4134-A4F1-FFF61A15123B}"/>
          </ac:grpSpMkLst>
        </pc:grpChg>
        <pc:grpChg chg="add mod">
          <ac:chgData name="Muriel Bakassa Traore" userId="57a0cd24-1104-4ff7-86e2-1ca63e7f87c8" providerId="ADAL" clId="{DEA68C0F-37AA-4B47-B653-FEE130D3C315}" dt="2022-02-10T10:49:57.122" v="2691" actId="1037"/>
          <ac:grpSpMkLst>
            <pc:docMk/>
            <pc:sldMk cId="358520319" sldId="230719609"/>
            <ac:grpSpMk id="8" creationId="{9E81B69F-D717-4B32-802B-54B669B35F0D}"/>
          </ac:grpSpMkLst>
        </pc:grpChg>
        <pc:picChg chg="del mod">
          <ac:chgData name="Muriel Bakassa Traore" userId="57a0cd24-1104-4ff7-86e2-1ca63e7f87c8" providerId="ADAL" clId="{DEA68C0F-37AA-4B47-B653-FEE130D3C315}" dt="2022-02-10T10:34:53.948" v="2284" actId="478"/>
          <ac:picMkLst>
            <pc:docMk/>
            <pc:sldMk cId="358520319" sldId="230719609"/>
            <ac:picMk id="11" creationId="{C41BB003-4E6E-46B4-81FE-9169D4EACB3D}"/>
          </ac:picMkLst>
        </pc:picChg>
        <pc:picChg chg="add mod">
          <ac:chgData name="Muriel Bakassa Traore" userId="57a0cd24-1104-4ff7-86e2-1ca63e7f87c8" providerId="ADAL" clId="{DEA68C0F-37AA-4B47-B653-FEE130D3C315}" dt="2022-02-10T10:34:54.417" v="2285"/>
          <ac:picMkLst>
            <pc:docMk/>
            <pc:sldMk cId="358520319" sldId="230719609"/>
            <ac:picMk id="13" creationId="{592C52A3-E559-4F8D-9E54-677A1F9180BD}"/>
          </ac:picMkLst>
        </pc:picChg>
        <pc:picChg chg="add mod topLvl">
          <ac:chgData name="Muriel Bakassa Traore" userId="57a0cd24-1104-4ff7-86e2-1ca63e7f87c8" providerId="ADAL" clId="{DEA68C0F-37AA-4B47-B653-FEE130D3C315}" dt="2022-02-10T10:49:57.122" v="2691" actId="1037"/>
          <ac:picMkLst>
            <pc:docMk/>
            <pc:sldMk cId="358520319" sldId="230719609"/>
            <ac:picMk id="14" creationId="{ADDBBCF9-1706-49FD-9329-5984D11884DA}"/>
          </ac:picMkLst>
        </pc:picChg>
        <pc:picChg chg="del">
          <ac:chgData name="Muriel Bakassa Traore" userId="57a0cd24-1104-4ff7-86e2-1ca63e7f87c8" providerId="ADAL" clId="{DEA68C0F-37AA-4B47-B653-FEE130D3C315}" dt="2022-02-10T10:35:38.781" v="2297" actId="478"/>
          <ac:picMkLst>
            <pc:docMk/>
            <pc:sldMk cId="358520319" sldId="230719609"/>
            <ac:picMk id="10244" creationId="{B50CBE90-AB50-44AC-BB45-DD84C9809DCB}"/>
          </ac:picMkLst>
        </pc:picChg>
        <pc:picChg chg="del">
          <ac:chgData name="Muriel Bakassa Traore" userId="57a0cd24-1104-4ff7-86e2-1ca63e7f87c8" providerId="ADAL" clId="{DEA68C0F-37AA-4B47-B653-FEE130D3C315}" dt="2022-02-10T10:35:38.781" v="2297" actId="478"/>
          <ac:picMkLst>
            <pc:docMk/>
            <pc:sldMk cId="358520319" sldId="230719609"/>
            <ac:picMk id="10248" creationId="{8A6CEF1C-C7FA-4A25-BA62-B1DEA386E8F1}"/>
          </ac:picMkLst>
        </pc:picChg>
        <pc:picChg chg="add del mod">
          <ac:chgData name="Muriel Bakassa Traore" userId="57a0cd24-1104-4ff7-86e2-1ca63e7f87c8" providerId="ADAL" clId="{DEA68C0F-37AA-4B47-B653-FEE130D3C315}" dt="2022-02-10T10:34:52.608" v="2283" actId="21"/>
          <ac:picMkLst>
            <pc:docMk/>
            <pc:sldMk cId="358520319" sldId="230719609"/>
            <ac:picMk id="12290" creationId="{14B864E1-CB5A-44FE-A6FE-F9172288B10D}"/>
          </ac:picMkLst>
        </pc:picChg>
        <pc:picChg chg="add del mod">
          <ac:chgData name="Muriel Bakassa Traore" userId="57a0cd24-1104-4ff7-86e2-1ca63e7f87c8" providerId="ADAL" clId="{DEA68C0F-37AA-4B47-B653-FEE130D3C315}" dt="2022-02-10T10:36:58.713" v="2325" actId="478"/>
          <ac:picMkLst>
            <pc:docMk/>
            <pc:sldMk cId="358520319" sldId="230719609"/>
            <ac:picMk id="12292" creationId="{08B05890-4EF3-403E-9A6A-447D6978B0E6}"/>
          </ac:picMkLst>
        </pc:picChg>
      </pc:sldChg>
      <pc:sldChg chg="add del">
        <pc:chgData name="Muriel Bakassa Traore" userId="57a0cd24-1104-4ff7-86e2-1ca63e7f87c8" providerId="ADAL" clId="{DEA68C0F-37AA-4B47-B653-FEE130D3C315}" dt="2022-02-10T10:45:47.961" v="2641" actId="47"/>
        <pc:sldMkLst>
          <pc:docMk/>
          <pc:sldMk cId="1447638580" sldId="230719610"/>
        </pc:sldMkLst>
      </pc:sldChg>
      <pc:sldChg chg="addSp delSp modSp add mod">
        <pc:chgData name="Muriel Bakassa Traore" userId="57a0cd24-1104-4ff7-86e2-1ca63e7f87c8" providerId="ADAL" clId="{DEA68C0F-37AA-4B47-B653-FEE130D3C315}" dt="2022-02-10T11:27:26.328" v="3331" actId="14100"/>
        <pc:sldMkLst>
          <pc:docMk/>
          <pc:sldMk cId="3545542946" sldId="230719610"/>
        </pc:sldMkLst>
        <pc:spChg chg="mod">
          <ac:chgData name="Muriel Bakassa Traore" userId="57a0cd24-1104-4ff7-86e2-1ca63e7f87c8" providerId="ADAL" clId="{DEA68C0F-37AA-4B47-B653-FEE130D3C315}" dt="2022-02-10T10:51:15.903" v="2725" actId="207"/>
          <ac:spMkLst>
            <pc:docMk/>
            <pc:sldMk cId="3545542946" sldId="230719610"/>
            <ac:spMk id="2" creationId="{165B4811-B0FB-4934-B529-A07B48FA9CAF}"/>
          </ac:spMkLst>
        </pc:spChg>
        <pc:spChg chg="mod">
          <ac:chgData name="Muriel Bakassa Traore" userId="57a0cd24-1104-4ff7-86e2-1ca63e7f87c8" providerId="ADAL" clId="{DEA68C0F-37AA-4B47-B653-FEE130D3C315}" dt="2022-02-10T10:47:49.276" v="2668" actId="14100"/>
          <ac:spMkLst>
            <pc:docMk/>
            <pc:sldMk cId="3545542946" sldId="230719610"/>
            <ac:spMk id="4" creationId="{79A2B498-3907-4251-BB98-1D7BD069D7D7}"/>
          </ac:spMkLst>
        </pc:spChg>
        <pc:spChg chg="del mod">
          <ac:chgData name="Muriel Bakassa Traore" userId="57a0cd24-1104-4ff7-86e2-1ca63e7f87c8" providerId="ADAL" clId="{DEA68C0F-37AA-4B47-B653-FEE130D3C315}" dt="2022-02-10T10:46:36.978" v="2656" actId="478"/>
          <ac:spMkLst>
            <pc:docMk/>
            <pc:sldMk cId="3545542946" sldId="230719610"/>
            <ac:spMk id="12" creationId="{038B9C1A-6972-475E-8EA6-67EAB2009925}"/>
          </ac:spMkLst>
        </pc:spChg>
        <pc:spChg chg="mod">
          <ac:chgData name="Muriel Bakassa Traore" userId="57a0cd24-1104-4ff7-86e2-1ca63e7f87c8" providerId="ADAL" clId="{DEA68C0F-37AA-4B47-B653-FEE130D3C315}" dt="2022-02-10T11:17:32.429" v="3146" actId="20577"/>
          <ac:spMkLst>
            <pc:docMk/>
            <pc:sldMk cId="3545542946" sldId="230719610"/>
            <ac:spMk id="15" creationId="{75875578-3675-45F9-8859-F65B7B99E910}"/>
          </ac:spMkLst>
        </pc:spChg>
        <pc:spChg chg="del mod">
          <ac:chgData name="Muriel Bakassa Traore" userId="57a0cd24-1104-4ff7-86e2-1ca63e7f87c8" providerId="ADAL" clId="{DEA68C0F-37AA-4B47-B653-FEE130D3C315}" dt="2022-02-10T10:46:36.978" v="2656" actId="478"/>
          <ac:spMkLst>
            <pc:docMk/>
            <pc:sldMk cId="3545542946" sldId="230719610"/>
            <ac:spMk id="16" creationId="{31069E4F-38E4-4863-B8C3-B033295E963A}"/>
          </ac:spMkLst>
        </pc:spChg>
        <pc:spChg chg="del mod">
          <ac:chgData name="Muriel Bakassa Traore" userId="57a0cd24-1104-4ff7-86e2-1ca63e7f87c8" providerId="ADAL" clId="{DEA68C0F-37AA-4B47-B653-FEE130D3C315}" dt="2022-02-10T10:46:36.978" v="2656" actId="478"/>
          <ac:spMkLst>
            <pc:docMk/>
            <pc:sldMk cId="3545542946" sldId="230719610"/>
            <ac:spMk id="17" creationId="{56E8C3FC-1281-4019-A4CC-6A9A385E4D47}"/>
          </ac:spMkLst>
        </pc:spChg>
        <pc:spChg chg="add mod">
          <ac:chgData name="Muriel Bakassa Traore" userId="57a0cd24-1104-4ff7-86e2-1ca63e7f87c8" providerId="ADAL" clId="{DEA68C0F-37AA-4B47-B653-FEE130D3C315}" dt="2022-02-10T11:27:15.316" v="3330" actId="123"/>
          <ac:spMkLst>
            <pc:docMk/>
            <pc:sldMk cId="3545542946" sldId="230719610"/>
            <ac:spMk id="19" creationId="{D9359963-E50E-43EC-B638-25F1CF887745}"/>
          </ac:spMkLst>
        </pc:spChg>
        <pc:spChg chg="add mod">
          <ac:chgData name="Muriel Bakassa Traore" userId="57a0cd24-1104-4ff7-86e2-1ca63e7f87c8" providerId="ADAL" clId="{DEA68C0F-37AA-4B47-B653-FEE130D3C315}" dt="2022-02-10T11:27:26.328" v="3331" actId="14100"/>
          <ac:spMkLst>
            <pc:docMk/>
            <pc:sldMk cId="3545542946" sldId="230719610"/>
            <ac:spMk id="22" creationId="{2403AC35-924C-4EDC-A0C3-F3D4F04FE849}"/>
          </ac:spMkLst>
        </pc:spChg>
        <pc:grpChg chg="del">
          <ac:chgData name="Muriel Bakassa Traore" userId="57a0cd24-1104-4ff7-86e2-1ca63e7f87c8" providerId="ADAL" clId="{DEA68C0F-37AA-4B47-B653-FEE130D3C315}" dt="2022-02-10T10:46:27.805" v="2652" actId="478"/>
          <ac:grpSpMkLst>
            <pc:docMk/>
            <pc:sldMk cId="3545542946" sldId="230719610"/>
            <ac:grpSpMk id="8" creationId="{9E81B69F-D717-4B32-802B-54B669B35F0D}"/>
          </ac:grpSpMkLst>
        </pc:grpChg>
        <pc:picChg chg="add mod">
          <ac:chgData name="Muriel Bakassa Traore" userId="57a0cd24-1104-4ff7-86e2-1ca63e7f87c8" providerId="ADAL" clId="{DEA68C0F-37AA-4B47-B653-FEE130D3C315}" dt="2022-02-10T11:17:24.525" v="3145" actId="1035"/>
          <ac:picMkLst>
            <pc:docMk/>
            <pc:sldMk cId="3545542946" sldId="230719610"/>
            <ac:picMk id="7" creationId="{E116E832-BC3E-47CD-AA08-2CE39EB868F1}"/>
          </ac:picMkLst>
        </pc:picChg>
        <pc:picChg chg="add mod modCrop">
          <ac:chgData name="Muriel Bakassa Traore" userId="57a0cd24-1104-4ff7-86e2-1ca63e7f87c8" providerId="ADAL" clId="{DEA68C0F-37AA-4B47-B653-FEE130D3C315}" dt="2022-02-10T11:26:19.783" v="3291" actId="1036"/>
          <ac:picMkLst>
            <pc:docMk/>
            <pc:sldMk cId="3545542946" sldId="230719610"/>
            <ac:picMk id="11" creationId="{E1E4969F-B86C-4DD2-AB43-1CC6FC409347}"/>
          </ac:picMkLst>
        </pc:picChg>
        <pc:picChg chg="del mod">
          <ac:chgData name="Muriel Bakassa Traore" userId="57a0cd24-1104-4ff7-86e2-1ca63e7f87c8" providerId="ADAL" clId="{DEA68C0F-37AA-4B47-B653-FEE130D3C315}" dt="2022-02-10T10:51:06.406" v="2722" actId="478"/>
          <ac:picMkLst>
            <pc:docMk/>
            <pc:sldMk cId="3545542946" sldId="230719610"/>
            <ac:picMk id="13" creationId="{592C52A3-E559-4F8D-9E54-677A1F9180BD}"/>
          </ac:picMkLst>
        </pc:picChg>
        <pc:picChg chg="add mod">
          <ac:chgData name="Muriel Bakassa Traore" userId="57a0cd24-1104-4ff7-86e2-1ca63e7f87c8" providerId="ADAL" clId="{DEA68C0F-37AA-4B47-B653-FEE130D3C315}" dt="2022-02-10T10:51:12.405" v="2724" actId="207"/>
          <ac:picMkLst>
            <pc:docMk/>
            <pc:sldMk cId="3545542946" sldId="230719610"/>
            <ac:picMk id="18" creationId="{ACE310EC-6A1F-4D54-ACFA-BE6D99EF26F8}"/>
          </ac:picMkLst>
        </pc:picChg>
        <pc:picChg chg="add del mod">
          <ac:chgData name="Muriel Bakassa Traore" userId="57a0cd24-1104-4ff7-86e2-1ca63e7f87c8" providerId="ADAL" clId="{DEA68C0F-37AA-4B47-B653-FEE130D3C315}" dt="2022-02-10T10:51:05.166" v="2721" actId="21"/>
          <ac:picMkLst>
            <pc:docMk/>
            <pc:sldMk cId="3545542946" sldId="230719610"/>
            <ac:picMk id="13314" creationId="{169FB04C-F803-4E66-AB14-1D1CB542AF11}"/>
          </ac:picMkLst>
        </pc:picChg>
        <pc:picChg chg="add mod">
          <ac:chgData name="Muriel Bakassa Traore" userId="57a0cd24-1104-4ff7-86e2-1ca63e7f87c8" providerId="ADAL" clId="{DEA68C0F-37AA-4B47-B653-FEE130D3C315}" dt="2022-02-10T11:17:09.931" v="3132" actId="1036"/>
          <ac:picMkLst>
            <pc:docMk/>
            <pc:sldMk cId="3545542946" sldId="230719610"/>
            <ac:picMk id="13316" creationId="{2D8B4061-8507-4D38-B964-920AC1ACB3FD}"/>
          </ac:picMkLst>
        </pc:picChg>
        <pc:picChg chg="add mod">
          <ac:chgData name="Muriel Bakassa Traore" userId="57a0cd24-1104-4ff7-86e2-1ca63e7f87c8" providerId="ADAL" clId="{DEA68C0F-37AA-4B47-B653-FEE130D3C315}" dt="2022-02-10T11:27:09.829" v="3328" actId="14100"/>
          <ac:picMkLst>
            <pc:docMk/>
            <pc:sldMk cId="3545542946" sldId="230719610"/>
            <ac:picMk id="13318" creationId="{E04F29CC-A172-474A-AEFA-9770A1482D23}"/>
          </ac:picMkLst>
        </pc:picChg>
        <pc:picChg chg="add mod">
          <ac:chgData name="Muriel Bakassa Traore" userId="57a0cd24-1104-4ff7-86e2-1ca63e7f87c8" providerId="ADAL" clId="{DEA68C0F-37AA-4B47-B653-FEE130D3C315}" dt="2022-02-10T11:27:09.829" v="3328" actId="14100"/>
          <ac:picMkLst>
            <pc:docMk/>
            <pc:sldMk cId="3545542946" sldId="230719610"/>
            <ac:picMk id="13320" creationId="{664ED86E-C06A-4388-B631-63400E1AF856}"/>
          </ac:picMkLst>
        </pc:picChg>
        <pc:picChg chg="add mod">
          <ac:chgData name="Muriel Bakassa Traore" userId="57a0cd24-1104-4ff7-86e2-1ca63e7f87c8" providerId="ADAL" clId="{DEA68C0F-37AA-4B47-B653-FEE130D3C315}" dt="2022-02-10T11:27:09.829" v="3328" actId="14100"/>
          <ac:picMkLst>
            <pc:docMk/>
            <pc:sldMk cId="3545542946" sldId="230719610"/>
            <ac:picMk id="13322" creationId="{20CA0DFB-9D61-4985-AF08-895BA2342BD3}"/>
          </ac:picMkLst>
        </pc:picChg>
        <pc:picChg chg="add mod">
          <ac:chgData name="Muriel Bakassa Traore" userId="57a0cd24-1104-4ff7-86e2-1ca63e7f87c8" providerId="ADAL" clId="{DEA68C0F-37AA-4B47-B653-FEE130D3C315}" dt="2022-02-10T11:26:25.663" v="3296" actId="1038"/>
          <ac:picMkLst>
            <pc:docMk/>
            <pc:sldMk cId="3545542946" sldId="230719610"/>
            <ac:picMk id="13324" creationId="{20D10BCB-B6F2-40BB-84E4-D7F306C3E5FB}"/>
          </ac:picMkLst>
        </pc:picChg>
      </pc:sldChg>
      <pc:sldChg chg="modSp add mod">
        <pc:chgData name="Muriel Bakassa Traore" userId="57a0cd24-1104-4ff7-86e2-1ca63e7f87c8" providerId="ADAL" clId="{DEA68C0F-37AA-4B47-B653-FEE130D3C315}" dt="2022-02-10T11:41:18.962" v="3605" actId="12789"/>
        <pc:sldMkLst>
          <pc:docMk/>
          <pc:sldMk cId="1421486938" sldId="230719611"/>
        </pc:sldMkLst>
        <pc:spChg chg="mod">
          <ac:chgData name="Muriel Bakassa Traore" userId="57a0cd24-1104-4ff7-86e2-1ca63e7f87c8" providerId="ADAL" clId="{DEA68C0F-37AA-4B47-B653-FEE130D3C315}" dt="2022-02-10T11:41:18.962" v="3605" actId="12789"/>
          <ac:spMkLst>
            <pc:docMk/>
            <pc:sldMk cId="1421486938" sldId="230719611"/>
            <ac:spMk id="2" creationId="{AF2D6C7C-F5D2-4F1B-80B9-052119049378}"/>
          </ac:spMkLst>
        </pc:spChg>
        <pc:spChg chg="mod">
          <ac:chgData name="Muriel Bakassa Traore" userId="57a0cd24-1104-4ff7-86e2-1ca63e7f87c8" providerId="ADAL" clId="{DEA68C0F-37AA-4B47-B653-FEE130D3C315}" dt="2022-02-10T11:38:25.889" v="3497"/>
          <ac:spMkLst>
            <pc:docMk/>
            <pc:sldMk cId="1421486938" sldId="230719611"/>
            <ac:spMk id="4" creationId="{79A2B498-3907-4251-BB98-1D7BD069D7D7}"/>
          </ac:spMkLst>
        </pc:spChg>
        <pc:spChg chg="mod">
          <ac:chgData name="Muriel Bakassa Traore" userId="57a0cd24-1104-4ff7-86e2-1ca63e7f87c8" providerId="ADAL" clId="{DEA68C0F-37AA-4B47-B653-FEE130D3C315}" dt="2022-02-10T11:41:18.962" v="3605" actId="12789"/>
          <ac:spMkLst>
            <pc:docMk/>
            <pc:sldMk cId="1421486938" sldId="230719611"/>
            <ac:spMk id="15" creationId="{56FBB328-5EFD-490C-BAE2-4304B63FE75D}"/>
          </ac:spMkLst>
        </pc:spChg>
        <pc:spChg chg="mod">
          <ac:chgData name="Muriel Bakassa Traore" userId="57a0cd24-1104-4ff7-86e2-1ca63e7f87c8" providerId="ADAL" clId="{DEA68C0F-37AA-4B47-B653-FEE130D3C315}" dt="2022-02-10T11:41:18.962" v="3605" actId="12789"/>
          <ac:spMkLst>
            <pc:docMk/>
            <pc:sldMk cId="1421486938" sldId="230719611"/>
            <ac:spMk id="16" creationId="{13273FC6-8F73-483E-BB0D-AB62C643D5E7}"/>
          </ac:spMkLst>
        </pc:spChg>
        <pc:cxnChg chg="mod">
          <ac:chgData name="Muriel Bakassa Traore" userId="57a0cd24-1104-4ff7-86e2-1ca63e7f87c8" providerId="ADAL" clId="{DEA68C0F-37AA-4B47-B653-FEE130D3C315}" dt="2022-02-10T11:41:18.962" v="3605" actId="12789"/>
          <ac:cxnSpMkLst>
            <pc:docMk/>
            <pc:sldMk cId="1421486938" sldId="230719611"/>
            <ac:cxnSpMk id="18" creationId="{4C158F9F-AA20-4029-A733-BBEBE6E87538}"/>
          </ac:cxnSpMkLst>
        </pc:cxnChg>
        <pc:cxnChg chg="mod">
          <ac:chgData name="Muriel Bakassa Traore" userId="57a0cd24-1104-4ff7-86e2-1ca63e7f87c8" providerId="ADAL" clId="{DEA68C0F-37AA-4B47-B653-FEE130D3C315}" dt="2022-02-10T11:41:18.962" v="3605" actId="12789"/>
          <ac:cxnSpMkLst>
            <pc:docMk/>
            <pc:sldMk cId="1421486938" sldId="230719611"/>
            <ac:cxnSpMk id="19" creationId="{5447EAF9-BC0A-4F8B-8AEA-92F1614A6127}"/>
          </ac:cxnSpMkLst>
        </pc:cxnChg>
      </pc:sldChg>
      <pc:sldChg chg="modSp add del mod">
        <pc:chgData name="Muriel Bakassa Traore" userId="57a0cd24-1104-4ff7-86e2-1ca63e7f87c8" providerId="ADAL" clId="{DEA68C0F-37AA-4B47-B653-FEE130D3C315}" dt="2022-02-10T10:47:54.911" v="2670" actId="47"/>
        <pc:sldMkLst>
          <pc:docMk/>
          <pc:sldMk cId="3206814103" sldId="230719611"/>
        </pc:sldMkLst>
        <pc:spChg chg="mod">
          <ac:chgData name="Muriel Bakassa Traore" userId="57a0cd24-1104-4ff7-86e2-1ca63e7f87c8" providerId="ADAL" clId="{DEA68C0F-37AA-4B47-B653-FEE130D3C315}" dt="2022-02-10T10:47:53.152" v="2669" actId="21"/>
          <ac:spMkLst>
            <pc:docMk/>
            <pc:sldMk cId="3206814103" sldId="230719611"/>
            <ac:spMk id="4" creationId="{79A2B498-3907-4251-BB98-1D7BD069D7D7}"/>
          </ac:spMkLst>
        </pc:spChg>
      </pc:sldChg>
      <pc:sldChg chg="addSp delSp modSp add mod">
        <pc:chgData name="Muriel Bakassa Traore" userId="57a0cd24-1104-4ff7-86e2-1ca63e7f87c8" providerId="ADAL" clId="{DEA68C0F-37AA-4B47-B653-FEE130D3C315}" dt="2022-02-10T13:26:07.473" v="3886" actId="20577"/>
        <pc:sldMkLst>
          <pc:docMk/>
          <pc:sldMk cId="3530016355" sldId="230719612"/>
        </pc:sldMkLst>
        <pc:spChg chg="mod">
          <ac:chgData name="Muriel Bakassa Traore" userId="57a0cd24-1104-4ff7-86e2-1ca63e7f87c8" providerId="ADAL" clId="{DEA68C0F-37AA-4B47-B653-FEE130D3C315}" dt="2022-02-10T13:22:08.675" v="3831" actId="1037"/>
          <ac:spMkLst>
            <pc:docMk/>
            <pc:sldMk cId="3530016355" sldId="230719612"/>
            <ac:spMk id="7" creationId="{5F60B77C-10B2-4E35-81FA-19418D608846}"/>
          </ac:spMkLst>
        </pc:spChg>
        <pc:spChg chg="mod">
          <ac:chgData name="Muriel Bakassa Traore" userId="57a0cd24-1104-4ff7-86e2-1ca63e7f87c8" providerId="ADAL" clId="{DEA68C0F-37AA-4B47-B653-FEE130D3C315}" dt="2022-02-10T13:22:36.895" v="3848" actId="1038"/>
          <ac:spMkLst>
            <pc:docMk/>
            <pc:sldMk cId="3530016355" sldId="230719612"/>
            <ac:spMk id="11" creationId="{F0C2C263-C774-4026-A940-E7D4B2451EF6}"/>
          </ac:spMkLst>
        </pc:spChg>
        <pc:spChg chg="mod">
          <ac:chgData name="Muriel Bakassa Traore" userId="57a0cd24-1104-4ff7-86e2-1ca63e7f87c8" providerId="ADAL" clId="{DEA68C0F-37AA-4B47-B653-FEE130D3C315}" dt="2022-02-10T13:22:08.675" v="3831" actId="1037"/>
          <ac:spMkLst>
            <pc:docMk/>
            <pc:sldMk cId="3530016355" sldId="230719612"/>
            <ac:spMk id="16" creationId="{0B24A1D1-26E0-4C9A-BC75-1443A19CFD31}"/>
          </ac:spMkLst>
        </pc:spChg>
        <pc:spChg chg="mod">
          <ac:chgData name="Muriel Bakassa Traore" userId="57a0cd24-1104-4ff7-86e2-1ca63e7f87c8" providerId="ADAL" clId="{DEA68C0F-37AA-4B47-B653-FEE130D3C315}" dt="2022-02-10T13:22:08.675" v="3831" actId="1037"/>
          <ac:spMkLst>
            <pc:docMk/>
            <pc:sldMk cId="3530016355" sldId="230719612"/>
            <ac:spMk id="20" creationId="{91FBF811-278E-4F05-A35B-2140F6F33B8E}"/>
          </ac:spMkLst>
        </pc:spChg>
        <pc:spChg chg="mod">
          <ac:chgData name="Muriel Bakassa Traore" userId="57a0cd24-1104-4ff7-86e2-1ca63e7f87c8" providerId="ADAL" clId="{DEA68C0F-37AA-4B47-B653-FEE130D3C315}" dt="2022-02-10T13:22:36.895" v="3848" actId="1038"/>
          <ac:spMkLst>
            <pc:docMk/>
            <pc:sldMk cId="3530016355" sldId="230719612"/>
            <ac:spMk id="25" creationId="{C892E538-0ECB-4ABD-9675-6CF66998B809}"/>
          </ac:spMkLst>
        </pc:spChg>
        <pc:spChg chg="mod">
          <ac:chgData name="Muriel Bakassa Traore" userId="57a0cd24-1104-4ff7-86e2-1ca63e7f87c8" providerId="ADAL" clId="{DEA68C0F-37AA-4B47-B653-FEE130D3C315}" dt="2022-02-10T13:26:07.473" v="3886" actId="20577"/>
          <ac:spMkLst>
            <pc:docMk/>
            <pc:sldMk cId="3530016355" sldId="230719612"/>
            <ac:spMk id="29" creationId="{947D3DBB-A2EC-416D-9899-C460F470DAEA}"/>
          </ac:spMkLst>
        </pc:spChg>
        <pc:spChg chg="mod">
          <ac:chgData name="Muriel Bakassa Traore" userId="57a0cd24-1104-4ff7-86e2-1ca63e7f87c8" providerId="ADAL" clId="{DEA68C0F-37AA-4B47-B653-FEE130D3C315}" dt="2022-02-10T13:22:08.675" v="3831" actId="1037"/>
          <ac:spMkLst>
            <pc:docMk/>
            <pc:sldMk cId="3530016355" sldId="230719612"/>
            <ac:spMk id="32" creationId="{4B8A1DAE-55D9-4370-898E-7991B72959D3}"/>
          </ac:spMkLst>
        </pc:spChg>
        <pc:picChg chg="del">
          <ac:chgData name="Muriel Bakassa Traore" userId="57a0cd24-1104-4ff7-86e2-1ca63e7f87c8" providerId="ADAL" clId="{DEA68C0F-37AA-4B47-B653-FEE130D3C315}" dt="2022-02-10T13:10:07.750" v="3671" actId="478"/>
          <ac:picMkLst>
            <pc:docMk/>
            <pc:sldMk cId="3530016355" sldId="230719612"/>
            <ac:picMk id="6" creationId="{049F96F7-DF6B-4ABA-91E6-4586BC2EDC6F}"/>
          </ac:picMkLst>
        </pc:picChg>
        <pc:picChg chg="add mod">
          <ac:chgData name="Muriel Bakassa Traore" userId="57a0cd24-1104-4ff7-86e2-1ca63e7f87c8" providerId="ADAL" clId="{DEA68C0F-37AA-4B47-B653-FEE130D3C315}" dt="2022-02-10T13:22:08.675" v="3831" actId="1037"/>
          <ac:picMkLst>
            <pc:docMk/>
            <pc:sldMk cId="3530016355" sldId="230719612"/>
            <ac:picMk id="16386" creationId="{B4FABAC7-BF1E-45DD-B439-31A6DDCDC555}"/>
          </ac:picMkLst>
        </pc:picChg>
        <pc:cxnChg chg="mod">
          <ac:chgData name="Muriel Bakassa Traore" userId="57a0cd24-1104-4ff7-86e2-1ca63e7f87c8" providerId="ADAL" clId="{DEA68C0F-37AA-4B47-B653-FEE130D3C315}" dt="2022-02-10T13:22:36.895" v="3848" actId="1038"/>
          <ac:cxnSpMkLst>
            <pc:docMk/>
            <pc:sldMk cId="3530016355" sldId="230719612"/>
            <ac:cxnSpMk id="8" creationId="{0BE5790A-3FE0-46CB-A5E1-E6BF963633C8}"/>
          </ac:cxnSpMkLst>
        </pc:cxnChg>
        <pc:cxnChg chg="mod">
          <ac:chgData name="Muriel Bakassa Traore" userId="57a0cd24-1104-4ff7-86e2-1ca63e7f87c8" providerId="ADAL" clId="{DEA68C0F-37AA-4B47-B653-FEE130D3C315}" dt="2022-02-10T13:22:08.675" v="3831" actId="1037"/>
          <ac:cxnSpMkLst>
            <pc:docMk/>
            <pc:sldMk cId="3530016355" sldId="230719612"/>
            <ac:cxnSpMk id="15" creationId="{2ADACF3E-59B6-46CF-B635-53EC3302837E}"/>
          </ac:cxnSpMkLst>
        </pc:cxnChg>
        <pc:cxnChg chg="mod">
          <ac:chgData name="Muriel Bakassa Traore" userId="57a0cd24-1104-4ff7-86e2-1ca63e7f87c8" providerId="ADAL" clId="{DEA68C0F-37AA-4B47-B653-FEE130D3C315}" dt="2022-02-10T13:22:08.675" v="3831" actId="1037"/>
          <ac:cxnSpMkLst>
            <pc:docMk/>
            <pc:sldMk cId="3530016355" sldId="230719612"/>
            <ac:cxnSpMk id="19" creationId="{9F7B6F14-5B8F-4DEF-ADAB-998B1E511B05}"/>
          </ac:cxnSpMkLst>
        </pc:cxnChg>
        <pc:cxnChg chg="mod">
          <ac:chgData name="Muriel Bakassa Traore" userId="57a0cd24-1104-4ff7-86e2-1ca63e7f87c8" providerId="ADAL" clId="{DEA68C0F-37AA-4B47-B653-FEE130D3C315}" dt="2022-02-10T13:22:36.895" v="3848" actId="1038"/>
          <ac:cxnSpMkLst>
            <pc:docMk/>
            <pc:sldMk cId="3530016355" sldId="230719612"/>
            <ac:cxnSpMk id="24" creationId="{63271359-849E-4FD7-8C27-2A34E6D3B4E9}"/>
          </ac:cxnSpMkLst>
        </pc:cxnChg>
        <pc:cxnChg chg="mod">
          <ac:chgData name="Muriel Bakassa Traore" userId="57a0cd24-1104-4ff7-86e2-1ca63e7f87c8" providerId="ADAL" clId="{DEA68C0F-37AA-4B47-B653-FEE130D3C315}" dt="2022-02-10T13:26:07.473" v="3886" actId="20577"/>
          <ac:cxnSpMkLst>
            <pc:docMk/>
            <pc:sldMk cId="3530016355" sldId="230719612"/>
            <ac:cxnSpMk id="28" creationId="{270DB585-CE85-4CFF-9DCC-540EB4E7D581}"/>
          </ac:cxnSpMkLst>
        </pc:cxnChg>
        <pc:cxnChg chg="mod">
          <ac:chgData name="Muriel Bakassa Traore" userId="57a0cd24-1104-4ff7-86e2-1ca63e7f87c8" providerId="ADAL" clId="{DEA68C0F-37AA-4B47-B653-FEE130D3C315}" dt="2022-02-10T13:22:08.675" v="3831" actId="1037"/>
          <ac:cxnSpMkLst>
            <pc:docMk/>
            <pc:sldMk cId="3530016355" sldId="230719612"/>
            <ac:cxnSpMk id="33" creationId="{DDC45DF9-FB1D-4503-B777-F7C0FC14722B}"/>
          </ac:cxnSpMkLst>
        </pc:cxnChg>
      </pc:sldChg>
      <pc:sldChg chg="add del">
        <pc:chgData name="Muriel Bakassa Traore" userId="57a0cd24-1104-4ff7-86e2-1ca63e7f87c8" providerId="ADAL" clId="{DEA68C0F-37AA-4B47-B653-FEE130D3C315}" dt="2022-02-10T12:57:38.762" v="3661" actId="47"/>
        <pc:sldMkLst>
          <pc:docMk/>
          <pc:sldMk cId="3981821917" sldId="230719612"/>
        </pc:sldMkLst>
      </pc:sldChg>
      <pc:sldChg chg="addSp delSp modSp add mod ord">
        <pc:chgData name="Muriel Bakassa Traore" userId="57a0cd24-1104-4ff7-86e2-1ca63e7f87c8" providerId="ADAL" clId="{DEA68C0F-37AA-4B47-B653-FEE130D3C315}" dt="2022-02-10T13:36:15.376" v="4272" actId="1036"/>
        <pc:sldMkLst>
          <pc:docMk/>
          <pc:sldMk cId="1482316080" sldId="230719613"/>
        </pc:sldMkLst>
        <pc:spChg chg="mod">
          <ac:chgData name="Muriel Bakassa Traore" userId="57a0cd24-1104-4ff7-86e2-1ca63e7f87c8" providerId="ADAL" clId="{DEA68C0F-37AA-4B47-B653-FEE130D3C315}" dt="2022-02-10T13:27:38.291" v="3956" actId="14100"/>
          <ac:spMkLst>
            <pc:docMk/>
            <pc:sldMk cId="1482316080" sldId="230719613"/>
            <ac:spMk id="4" creationId="{BD64A7FA-1801-40CD-A828-D8306C566397}"/>
          </ac:spMkLst>
        </pc:spChg>
        <pc:spChg chg="mod">
          <ac:chgData name="Muriel Bakassa Traore" userId="57a0cd24-1104-4ff7-86e2-1ca63e7f87c8" providerId="ADAL" clId="{DEA68C0F-37AA-4B47-B653-FEE130D3C315}" dt="2022-02-10T13:36:15.376" v="4272" actId="1036"/>
          <ac:spMkLst>
            <pc:docMk/>
            <pc:sldMk cId="1482316080" sldId="230719613"/>
            <ac:spMk id="8" creationId="{F242E73E-54DA-4E11-B89B-D12B355FC61B}"/>
          </ac:spMkLst>
        </pc:spChg>
        <pc:picChg chg="del">
          <ac:chgData name="Muriel Bakassa Traore" userId="57a0cd24-1104-4ff7-86e2-1ca63e7f87c8" providerId="ADAL" clId="{DEA68C0F-37AA-4B47-B653-FEE130D3C315}" dt="2022-02-10T13:27:18.230" v="3909" actId="478"/>
          <ac:picMkLst>
            <pc:docMk/>
            <pc:sldMk cId="1482316080" sldId="230719613"/>
            <ac:picMk id="2" creationId="{737AD1AB-60FD-4F47-B378-70E52AFAE1AB}"/>
          </ac:picMkLst>
        </pc:picChg>
        <pc:picChg chg="add mod">
          <ac:chgData name="Muriel Bakassa Traore" userId="57a0cd24-1104-4ff7-86e2-1ca63e7f87c8" providerId="ADAL" clId="{DEA68C0F-37AA-4B47-B653-FEE130D3C315}" dt="2022-02-10T13:28:47.634" v="4107" actId="1076"/>
          <ac:picMkLst>
            <pc:docMk/>
            <pc:sldMk cId="1482316080" sldId="230719613"/>
            <ac:picMk id="20482" creationId="{6D7EE524-5259-4D0E-9201-2F67784C5391}"/>
          </ac:picMkLst>
        </pc:picChg>
      </pc:sldChg>
      <pc:sldChg chg="add">
        <pc:chgData name="Muriel Bakassa Traore" userId="57a0cd24-1104-4ff7-86e2-1ca63e7f87c8" providerId="ADAL" clId="{DEA68C0F-37AA-4B47-B653-FEE130D3C315}" dt="2022-02-10T13:55:30.267" v="4329"/>
        <pc:sldMkLst>
          <pc:docMk/>
          <pc:sldMk cId="1010081465" sldId="230719614"/>
        </pc:sldMkLst>
      </pc:sldChg>
      <pc:sldChg chg="add">
        <pc:chgData name="Muriel Bakassa Traore" userId="57a0cd24-1104-4ff7-86e2-1ca63e7f87c8" providerId="ADAL" clId="{DEA68C0F-37AA-4B47-B653-FEE130D3C315}" dt="2022-02-10T13:55:30.267" v="4329"/>
        <pc:sldMkLst>
          <pc:docMk/>
          <pc:sldMk cId="837009535" sldId="230719615"/>
        </pc:sldMkLst>
      </pc:sldChg>
      <pc:sldChg chg="add">
        <pc:chgData name="Muriel Bakassa Traore" userId="57a0cd24-1104-4ff7-86e2-1ca63e7f87c8" providerId="ADAL" clId="{DEA68C0F-37AA-4B47-B653-FEE130D3C315}" dt="2022-02-10T13:55:30.267" v="4329"/>
        <pc:sldMkLst>
          <pc:docMk/>
          <pc:sldMk cId="3701846202" sldId="230719616"/>
        </pc:sldMkLst>
      </pc:sldChg>
      <pc:sldChg chg="add">
        <pc:chgData name="Muriel Bakassa Traore" userId="57a0cd24-1104-4ff7-86e2-1ca63e7f87c8" providerId="ADAL" clId="{DEA68C0F-37AA-4B47-B653-FEE130D3C315}" dt="2022-02-10T13:55:30.267" v="4329"/>
        <pc:sldMkLst>
          <pc:docMk/>
          <pc:sldMk cId="1273819087" sldId="230719617"/>
        </pc:sldMkLst>
      </pc:sldChg>
      <pc:sldChg chg="add del">
        <pc:chgData name="Muriel Bakassa Traore" userId="57a0cd24-1104-4ff7-86e2-1ca63e7f87c8" providerId="ADAL" clId="{DEA68C0F-37AA-4B47-B653-FEE130D3C315}" dt="2022-02-10T14:10:21.053" v="4336" actId="47"/>
        <pc:sldMkLst>
          <pc:docMk/>
          <pc:sldMk cId="3306190534" sldId="230719618"/>
        </pc:sldMkLst>
      </pc:sldChg>
      <pc:sldChg chg="addSp delSp modSp new mod">
        <pc:chgData name="Muriel Bakassa Traore" userId="57a0cd24-1104-4ff7-86e2-1ca63e7f87c8" providerId="ADAL" clId="{DEA68C0F-37AA-4B47-B653-FEE130D3C315}" dt="2022-02-11T12:17:08.399" v="4742" actId="1076"/>
        <pc:sldMkLst>
          <pc:docMk/>
          <pc:sldMk cId="4193086767" sldId="230719618"/>
        </pc:sldMkLst>
        <pc:spChg chg="del">
          <ac:chgData name="Muriel Bakassa Traore" userId="57a0cd24-1104-4ff7-86e2-1ca63e7f87c8" providerId="ADAL" clId="{DEA68C0F-37AA-4B47-B653-FEE130D3C315}" dt="2022-02-11T12:16:34.783" v="4734" actId="478"/>
          <ac:spMkLst>
            <pc:docMk/>
            <pc:sldMk cId="4193086767" sldId="230719618"/>
            <ac:spMk id="2" creationId="{4B85BA31-4A1E-48AD-B5B3-57ACA1EBE568}"/>
          </ac:spMkLst>
        </pc:spChg>
        <pc:spChg chg="mod">
          <ac:chgData name="Muriel Bakassa Traore" userId="57a0cd24-1104-4ff7-86e2-1ca63e7f87c8" providerId="ADAL" clId="{DEA68C0F-37AA-4B47-B653-FEE130D3C315}" dt="2022-02-11T12:16:14.179" v="4731" actId="20577"/>
          <ac:spMkLst>
            <pc:docMk/>
            <pc:sldMk cId="4193086767" sldId="230719618"/>
            <ac:spMk id="4" creationId="{B1A1B740-660C-4466-AC7F-ECF603C09511}"/>
          </ac:spMkLst>
        </pc:spChg>
        <pc:picChg chg="add mod">
          <ac:chgData name="Muriel Bakassa Traore" userId="57a0cd24-1104-4ff7-86e2-1ca63e7f87c8" providerId="ADAL" clId="{DEA68C0F-37AA-4B47-B653-FEE130D3C315}" dt="2022-02-11T12:17:08.399" v="4742" actId="1076"/>
          <ac:picMkLst>
            <pc:docMk/>
            <pc:sldMk cId="4193086767" sldId="230719618"/>
            <ac:picMk id="6" creationId="{CEA63B78-6EAD-46E2-AC95-BA5EFA9854AD}"/>
          </ac:picMkLst>
        </pc:picChg>
      </pc:sldChg>
    </pc:docChg>
  </pc:docChgLst>
  <pc:docChgLst>
    <pc:chgData name="Muriel Bakassa Traore" userId="57a0cd24-1104-4ff7-86e2-1ca63e7f87c8" providerId="ADAL" clId="{275D693B-EE41-4973-B5C3-1108864EBA89}"/>
    <pc:docChg chg="modSld">
      <pc:chgData name="Muriel Bakassa Traore" userId="57a0cd24-1104-4ff7-86e2-1ca63e7f87c8" providerId="ADAL" clId="{275D693B-EE41-4973-B5C3-1108864EBA89}" dt="2022-02-23T17:16:17.900" v="0" actId="729"/>
      <pc:docMkLst>
        <pc:docMk/>
      </pc:docMkLst>
      <pc:sldChg chg="mod modShow">
        <pc:chgData name="Muriel Bakassa Traore" userId="57a0cd24-1104-4ff7-86e2-1ca63e7f87c8" providerId="ADAL" clId="{275D693B-EE41-4973-B5C3-1108864EBA89}" dt="2022-02-23T17:16:17.900" v="0" actId="729"/>
        <pc:sldMkLst>
          <pc:docMk/>
          <pc:sldMk cId="2119370872" sldId="2307196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5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C0C-4870-B72F-ABD3CA6FC09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C0C-4870-B72F-ABD3CA6FC09C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C0C-4870-B72F-ABD3CA6FC09C}"/>
              </c:ext>
            </c:extLst>
          </c:dPt>
          <c:cat>
            <c:numRef>
              <c:f>Feuil1!$A$2:$A$6</c:f>
              <c:numCache>
                <c:formatCode>General</c:formatCode>
                <c:ptCount val="5"/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0C-4870-B72F-ABD3CA6FC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BAB5A41-F7BB-5B45-8406-53FAF30F4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002B9B-3729-D046-BD04-BD4A9E105F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F53A3-D88A-7648-B088-8F25B950B550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1A13A4-6082-274F-B128-8042AC6CE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495A50-1997-FC49-9C85-2C0CC43066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3E018-1185-9346-A9CF-393C6DBAD9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9105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5C94-4397-B542-9142-3C7D82A76010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91A9D-FBD1-6549-8392-1A40951E00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489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proto/8ImlwX79uEB7RInkRRDJQL/ENS_Public%231_fev-mai21?node-id=2122%3A0&amp;scaling=min-zoom&amp;page-id=2122%3A0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proto/8ImlwX79uEB7RInkRRDJQL/ENS_Public%231_fev-mai21?node-id=2348%3A34643&amp;scaling=min-zoom&amp;page-id=273%3A0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proto/8ImlwX79uEB7RInkRRDJQL/ENS_Public%231_fev-mai21?node-id=5061%3A69207&amp;scaling=min-zoom&amp;page-id=1880%3A0&amp;starting-point-node-id=5061%3A69207&amp;show-proto-sidebar=1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79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00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479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42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46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Lien vers les </a:t>
            </a:r>
            <a:r>
              <a:rPr lang="fr-FR" dirty="0">
                <a:hlinkClick r:id="rId3"/>
              </a:rPr>
              <a:t>Maquette</a:t>
            </a:r>
            <a:r>
              <a:rPr lang="fr-FR" dirty="0"/>
              <a:t> (attention écrans mis à jour depuis) </a:t>
            </a:r>
          </a:p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367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Maquette</a:t>
            </a:r>
            <a:r>
              <a:rPr lang="fr-FR" dirty="0"/>
              <a:t> : attention écran mis à jour depuis (cf. PPT)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316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Démo</a:t>
            </a:r>
            <a:r>
              <a:rPr lang="fr-FR" dirty="0"/>
              <a:t> : attention maquettes mises à jour depuis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70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65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C2764F-1DFB-E342-B5A3-D33F3AF934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</p:spTree>
    <p:extLst>
      <p:ext uri="{BB962C8B-B14F-4D97-AF65-F5344CB8AC3E}">
        <p14:creationId xmlns:p14="http://schemas.microsoft.com/office/powerpoint/2010/main" val="2112341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66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C2764F-1DFB-E342-B5A3-D33F3AF934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</p:spTree>
    <p:extLst>
      <p:ext uri="{BB962C8B-B14F-4D97-AF65-F5344CB8AC3E}">
        <p14:creationId xmlns:p14="http://schemas.microsoft.com/office/powerpoint/2010/main" val="3874314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3 régimes AMO : AM / MSA / MGEN. Les 3 régimes sont a priori concernés par le même mécanisme. </a:t>
            </a:r>
            <a:r>
              <a:rPr lang="fr-FR" sz="1200" dirty="0">
                <a:highlight>
                  <a:srgbClr val="FFFF00"/>
                </a:highlight>
              </a:rPr>
              <a:t>A confirmer par Héla pour les régimes particuliers : CPRP-SNCF, chambre du sénat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67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C2764F-1DFB-E342-B5A3-D33F3AF934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</p:spTree>
    <p:extLst>
      <p:ext uri="{BB962C8B-B14F-4D97-AF65-F5344CB8AC3E}">
        <p14:creationId xmlns:p14="http://schemas.microsoft.com/office/powerpoint/2010/main" val="27396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964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68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C2764F-1DFB-E342-B5A3-D33F3AF934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</p:spTree>
    <p:extLst>
      <p:ext uri="{BB962C8B-B14F-4D97-AF65-F5344CB8AC3E}">
        <p14:creationId xmlns:p14="http://schemas.microsoft.com/office/powerpoint/2010/main" val="1901201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69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C2764F-1DFB-E342-B5A3-D33F3AF934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</p:spTree>
    <p:extLst>
      <p:ext uri="{BB962C8B-B14F-4D97-AF65-F5344CB8AC3E}">
        <p14:creationId xmlns:p14="http://schemas.microsoft.com/office/powerpoint/2010/main" val="192547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87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53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02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122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98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505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73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tiff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ES-masque PPT.jpg" descr="MES-masque PPT.jpg"/>
          <p:cNvPicPr>
            <a:picLocks noChangeAspect="1"/>
          </p:cNvPicPr>
          <p:nvPr userDrawn="1"/>
        </p:nvPicPr>
        <p:blipFill rotWithShape="1">
          <a:blip r:embed="rId2"/>
          <a:srcRect b="18253"/>
          <a:stretch/>
        </p:blipFill>
        <p:spPr>
          <a:xfrm>
            <a:off x="0" y="3748"/>
            <a:ext cx="12192001" cy="560314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850898" y="4535186"/>
            <a:ext cx="6761760" cy="831762"/>
          </a:xfrm>
          <a:prstGeom prst="rect">
            <a:avLst/>
          </a:prstGeom>
        </p:spPr>
        <p:txBody>
          <a:bodyPr anchor="t"/>
          <a:lstStyle>
            <a:lvl1pPr>
              <a:defRPr sz="3000" cap="all" spc="-60"/>
            </a:lvl1pPr>
          </a:lstStyle>
          <a:p>
            <a:r>
              <a:t>Titre de la présentation</a:t>
            </a:r>
          </a:p>
        </p:txBody>
      </p:sp>
      <p:pic>
        <p:nvPicPr>
          <p:cNvPr id="20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272" y="363758"/>
            <a:ext cx="3135456" cy="339246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Ligne"/>
          <p:cNvSpPr/>
          <p:nvPr/>
        </p:nvSpPr>
        <p:spPr>
          <a:xfrm>
            <a:off x="843137" y="4449887"/>
            <a:ext cx="6106157" cy="1"/>
          </a:xfrm>
          <a:prstGeom prst="line">
            <a:avLst/>
          </a:pr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2" name="Ligne"/>
          <p:cNvSpPr/>
          <p:nvPr/>
        </p:nvSpPr>
        <p:spPr>
          <a:xfrm>
            <a:off x="6939428" y="4449887"/>
            <a:ext cx="1785299" cy="223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604" y="0"/>
                </a:lnTo>
                <a:lnTo>
                  <a:pt x="21600" y="505"/>
                </a:lnTo>
              </a:path>
            </a:pathLst>
          </a:cu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23" name="Sur titre de la présentation"/>
          <p:cNvSpPr txBox="1">
            <a:spLocks noGrp="1"/>
          </p:cNvSpPr>
          <p:nvPr>
            <p:ph type="body" sz="quarter" idx="22"/>
          </p:nvPr>
        </p:nvSpPr>
        <p:spPr>
          <a:xfrm>
            <a:off x="807602" y="4092141"/>
            <a:ext cx="2880597" cy="30264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1219169">
              <a:defRPr sz="1300" cap="all"/>
            </a:lvl1pPr>
          </a:lstStyle>
          <a:p>
            <a:r>
              <a:t>Sur titre de la présentation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6850" y="6344103"/>
            <a:ext cx="293350" cy="24109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86EE7A08-4D0C-144E-BFEF-526ECAC29B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7049" y="5908798"/>
            <a:ext cx="1387608" cy="40791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E7F21C3-C973-D74D-B54D-44DF4AC21C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813" y="5606893"/>
            <a:ext cx="1507710" cy="1174540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03E95A3-942D-4E4D-8209-2695DEC119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88669" y="5606893"/>
            <a:ext cx="2808036" cy="10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580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BE71E94-1DF2-3A46-8E91-906ADC041DD4}"/>
              </a:ext>
            </a:extLst>
          </p:cNvPr>
          <p:cNvGrpSpPr/>
          <p:nvPr userDrawn="1"/>
        </p:nvGrpSpPr>
        <p:grpSpPr>
          <a:xfrm>
            <a:off x="255787" y="6233160"/>
            <a:ext cx="1676757" cy="574622"/>
            <a:chOff x="373815" y="6143191"/>
            <a:chExt cx="1828112" cy="626491"/>
          </a:xfrm>
        </p:grpSpPr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83F8677E-CB5D-2141-8C43-E64AA59F44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8209" y="6314802"/>
              <a:ext cx="893718" cy="262726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B40E965-C296-F84D-A1C2-88449CB11A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3815" y="6143191"/>
              <a:ext cx="804201" cy="626491"/>
            </a:xfrm>
            <a:prstGeom prst="rect">
              <a:avLst/>
            </a:prstGeom>
          </p:spPr>
        </p:pic>
      </p:grpSp>
      <p:sp>
        <p:nvSpPr>
          <p:cNvPr id="13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186817447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ES-masque PPT2.jpg" descr="MES-masque PPT2.jpg">
            <a:extLst>
              <a:ext uri="{FF2B5EF4-FFF2-40B4-BE49-F238E27FC236}">
                <a16:creationId xmlns:a16="http://schemas.microsoft.com/office/drawing/2014/main" id="{9D85E3DD-9BFB-A842-8C58-B6B0A0C69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uméro de diapositive">
            <a:extLst>
              <a:ext uri="{FF2B5EF4-FFF2-40B4-BE49-F238E27FC236}">
                <a16:creationId xmlns:a16="http://schemas.microsoft.com/office/drawing/2014/main" id="{3DD48768-1DAF-9745-9152-FA78A48B27BD}"/>
              </a:ext>
            </a:extLst>
          </p:cNvPr>
          <p:cNvSpPr txBox="1">
            <a:spLocks/>
          </p:cNvSpPr>
          <p:nvPr userDrawn="1"/>
        </p:nvSpPr>
        <p:spPr>
          <a:xfrm>
            <a:off x="11626833" y="634065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>
              <a:defRPr lang="fr-FR"/>
            </a:defPPr>
            <a:lvl1pPr marL="0" algn="l" defTabSz="292100" rtl="0" eaLnBrk="1" latinLnBrk="0" hangingPunct="1">
              <a:defRPr sz="900" kern="1200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Ligne">
            <a:extLst>
              <a:ext uri="{FF2B5EF4-FFF2-40B4-BE49-F238E27FC236}">
                <a16:creationId xmlns:a16="http://schemas.microsoft.com/office/drawing/2014/main" id="{B204E05A-E282-2945-B2CF-94B0A7B24C53}"/>
              </a:ext>
            </a:extLst>
          </p:cNvPr>
          <p:cNvSpPr/>
          <p:nvPr userDrawn="1"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6" name="Ligne">
            <a:extLst>
              <a:ext uri="{FF2B5EF4-FFF2-40B4-BE49-F238E27FC236}">
                <a16:creationId xmlns:a16="http://schemas.microsoft.com/office/drawing/2014/main" id="{AD57DF94-146D-7B42-8BBB-DA85D3E8177E}"/>
              </a:ext>
            </a:extLst>
          </p:cNvPr>
          <p:cNvSpPr/>
          <p:nvPr userDrawn="1"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A0710F5B-F91A-F643-B997-C9D2C9477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659" y="362603"/>
            <a:ext cx="2707085" cy="292897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de la présentation">
            <a:extLst>
              <a:ext uri="{FF2B5EF4-FFF2-40B4-BE49-F238E27FC236}">
                <a16:creationId xmlns:a16="http://schemas.microsoft.com/office/drawing/2014/main" id="{DFFB3011-F3C8-B848-B232-BFB5F7BBA78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10" name="Texte niveau 1…">
            <a:extLst>
              <a:ext uri="{FF2B5EF4-FFF2-40B4-BE49-F238E27FC236}">
                <a16:creationId xmlns:a16="http://schemas.microsoft.com/office/drawing/2014/main" id="{A0D0F5D2-F873-674C-9AE6-AEB49A6857DA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Sous-</a:t>
            </a:r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BA2D886-B8C4-9942-BD0B-E13A188CD254}"/>
              </a:ext>
            </a:extLst>
          </p:cNvPr>
          <p:cNvGrpSpPr/>
          <p:nvPr userDrawn="1"/>
        </p:nvGrpSpPr>
        <p:grpSpPr>
          <a:xfrm>
            <a:off x="255787" y="6233160"/>
            <a:ext cx="1676757" cy="574622"/>
            <a:chOff x="373815" y="6143191"/>
            <a:chExt cx="1828112" cy="626491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5BC420B0-CB4D-1443-837A-971E78FF1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8209" y="6314802"/>
              <a:ext cx="893718" cy="26272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6B06AC1-B997-6E41-852D-06E90637F9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3815" y="6143191"/>
              <a:ext cx="804201" cy="626491"/>
            </a:xfrm>
            <a:prstGeom prst="rect">
              <a:avLst/>
            </a:prstGeom>
          </p:spPr>
        </p:pic>
      </p:grpSp>
      <p:sp>
        <p:nvSpPr>
          <p:cNvPr id="12" name="Auteur et date">
            <a:extLst>
              <a:ext uri="{FF2B5EF4-FFF2-40B4-BE49-F238E27FC236}">
                <a16:creationId xmlns:a16="http://schemas.microsoft.com/office/drawing/2014/main" id="{7A383187-D814-E74B-9A0D-A2BD9F3D298C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334942092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1"/>
            <a:ext cx="4705351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70"/>
            <a:ext cx="11193075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18/03/2022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9" y="5031321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1" y="5943569"/>
            <a:ext cx="7276241" cy="3868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29FD38D-2FA1-4F09-8AD1-8D7CF3ED0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3" y="5597788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069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1"/>
            <a:ext cx="4705351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7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2" y="2188870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18/03/2022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1"/>
            <a:ext cx="5724395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30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6E2E0DF-17C4-4CDE-B40F-FCE3530A7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3" y="5597788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40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1"/>
            <a:ext cx="4705351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70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18/03/2022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3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8F5ACDA2-FC75-4399-A724-6214615D1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3" y="5597788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57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EA28011-C0C0-F648-8291-02F48A1D5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9" cy="2304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70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18/03/2022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3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41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49F3865-CE2C-4278-853A-F3A4D5277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3" y="5597788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124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7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2" y="2188870"/>
            <a:ext cx="5930575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18/03/2022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3"/>
            <a:ext cx="5724395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2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1" name="Image 10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B016652D-7AC7-B847-9586-4DBCD1C31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9" cy="230400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2C81616-22AB-44FD-AB43-9ECBC4BA3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3" y="5597788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39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70"/>
            <a:ext cx="11178400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18/03/2022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3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9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7" name="Image 6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669554B-24A3-6E4A-BF99-164EAC008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9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03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7" y="482903"/>
            <a:ext cx="11186809" cy="5406943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6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4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4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3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7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5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3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7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888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7" y="496971"/>
            <a:ext cx="11186809" cy="5406943"/>
          </a:xfrm>
          <a:prstGeom prst="rect">
            <a:avLst/>
          </a:prstGeom>
          <a:solidFill>
            <a:srgbClr val="2A9CA9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2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2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3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7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5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3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7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88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ES-masque PPT.jpg" descr="MES-masque PPT.jpg"/>
          <p:cNvPicPr>
            <a:picLocks noChangeAspect="1"/>
          </p:cNvPicPr>
          <p:nvPr userDrawn="1"/>
        </p:nvPicPr>
        <p:blipFill rotWithShape="1">
          <a:blip r:embed="rId2"/>
          <a:srcRect b="18743"/>
          <a:stretch/>
        </p:blipFill>
        <p:spPr>
          <a:xfrm>
            <a:off x="-1" y="1874"/>
            <a:ext cx="12192001" cy="556958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794902" y="2025265"/>
            <a:ext cx="6761760" cy="1263055"/>
          </a:xfrm>
          <a:prstGeom prst="rect">
            <a:avLst/>
          </a:prstGeom>
        </p:spPr>
        <p:txBody>
          <a:bodyPr anchor="b"/>
          <a:lstStyle>
            <a:lvl1pPr>
              <a:defRPr sz="3000" cap="all" spc="-60"/>
            </a:lvl1pPr>
          </a:lstStyle>
          <a:p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21" name="Ligne"/>
          <p:cNvSpPr/>
          <p:nvPr/>
        </p:nvSpPr>
        <p:spPr>
          <a:xfrm>
            <a:off x="830437" y="3429000"/>
            <a:ext cx="6106157" cy="1"/>
          </a:xfrm>
          <a:prstGeom prst="line">
            <a:avLst/>
          </a:pr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2" name="Ligne"/>
          <p:cNvSpPr/>
          <p:nvPr/>
        </p:nvSpPr>
        <p:spPr>
          <a:xfrm>
            <a:off x="6926728" y="3429000"/>
            <a:ext cx="1785299" cy="223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604" y="0"/>
                </a:lnTo>
                <a:lnTo>
                  <a:pt x="21600" y="505"/>
                </a:lnTo>
              </a:path>
            </a:pathLst>
          </a:cu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23" name="Sur titre de la présentation"/>
          <p:cNvSpPr txBox="1">
            <a:spLocks noGrp="1"/>
          </p:cNvSpPr>
          <p:nvPr>
            <p:ph type="body" sz="quarter" idx="22"/>
          </p:nvPr>
        </p:nvSpPr>
        <p:spPr>
          <a:xfrm>
            <a:off x="794902" y="3537024"/>
            <a:ext cx="2880597" cy="30264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1219169">
              <a:defRPr sz="1300" cap="all"/>
            </a:lvl1pPr>
          </a:lstStyle>
          <a:p>
            <a:r>
              <a:rPr dirty="0"/>
              <a:t>Sur </a:t>
            </a:r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6850" y="6344103"/>
            <a:ext cx="293350" cy="24109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BA6711FC-B5BC-D940-821A-E4CB71FE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7049" y="5908798"/>
            <a:ext cx="1387608" cy="4079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87D54A3-EE03-1B43-BF95-133AE8DDE4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813" y="5606893"/>
            <a:ext cx="1507710" cy="1174540"/>
          </a:xfrm>
          <a:prstGeom prst="rect">
            <a:avLst/>
          </a:prstGeom>
        </p:spPr>
      </p:pic>
      <p:sp>
        <p:nvSpPr>
          <p:cNvPr id="12" name="Auteur et date">
            <a:extLst>
              <a:ext uri="{FF2B5EF4-FFF2-40B4-BE49-F238E27FC236}">
                <a16:creationId xmlns:a16="http://schemas.microsoft.com/office/drawing/2014/main" id="{2B859A87-B1E0-4044-8157-E71691372C06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2F7B370-E70C-E940-BEEC-58AC13F5CE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50419" y="5748111"/>
            <a:ext cx="2446285" cy="9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6958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7" y="496971"/>
            <a:ext cx="11186809" cy="5406943"/>
          </a:xfrm>
          <a:prstGeom prst="rect">
            <a:avLst/>
          </a:prstGeom>
          <a:solidFill>
            <a:srgbClr val="E87C5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2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2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3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7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5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3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7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149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7" y="496971"/>
            <a:ext cx="11186809" cy="5406943"/>
          </a:xfrm>
          <a:prstGeom prst="rect">
            <a:avLst/>
          </a:prstGeom>
          <a:solidFill>
            <a:srgbClr val="E73083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2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2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3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7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5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3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7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9372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1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3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684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1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3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074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1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3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127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1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3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62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1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2" y="2968283"/>
            <a:ext cx="45719" cy="1738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788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1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2" y="2968283"/>
            <a:ext cx="45719" cy="1738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97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1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2" y="2968283"/>
            <a:ext cx="45719" cy="1738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224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1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2" y="2968283"/>
            <a:ext cx="45719" cy="1738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80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64D9B84-C9D4-434A-A912-274C3D652996}"/>
              </a:ext>
            </a:extLst>
          </p:cNvPr>
          <p:cNvGrpSpPr/>
          <p:nvPr userDrawn="1"/>
        </p:nvGrpSpPr>
        <p:grpSpPr>
          <a:xfrm>
            <a:off x="255787" y="6233160"/>
            <a:ext cx="1676757" cy="574622"/>
            <a:chOff x="373815" y="6143191"/>
            <a:chExt cx="1828112" cy="626491"/>
          </a:xfrm>
        </p:grpSpPr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B220D2EE-C8F8-5242-AC0E-C44EB0E22A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08209" y="6314802"/>
              <a:ext cx="893718" cy="26272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6BC40A0-2206-B240-9C54-6D424BB13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73815" y="6143191"/>
              <a:ext cx="804201" cy="626491"/>
            </a:xfrm>
            <a:prstGeom prst="rect">
              <a:avLst/>
            </a:prstGeom>
          </p:spPr>
        </p:pic>
      </p:grpSp>
      <p:sp>
        <p:nvSpPr>
          <p:cNvPr id="3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Titre du chapit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450165" y="3390139"/>
            <a:ext cx="6761760" cy="1263055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80000"/>
              </a:lnSpc>
              <a:defRPr sz="3000" cap="all" spc="-60">
                <a:solidFill>
                  <a:srgbClr val="005C9B"/>
                </a:solidFill>
              </a:defRPr>
            </a:lvl1pPr>
          </a:lstStyle>
          <a:p>
            <a:r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237928132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5" y="2087565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20195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5" y="2087565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427155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5" y="2087565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30900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5" y="2087565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520235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9" cy="4294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3192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9" cy="4294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471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9" cy="4294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724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9" cy="4294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680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9" cy="4294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1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024997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9" cy="4294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63219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64D9B84-C9D4-434A-A912-274C3D652996}"/>
              </a:ext>
            </a:extLst>
          </p:cNvPr>
          <p:cNvGrpSpPr/>
          <p:nvPr userDrawn="1"/>
        </p:nvGrpSpPr>
        <p:grpSpPr>
          <a:xfrm>
            <a:off x="255787" y="6233160"/>
            <a:ext cx="1676757" cy="574622"/>
            <a:chOff x="373815" y="6143191"/>
            <a:chExt cx="1828112" cy="626491"/>
          </a:xfrm>
        </p:grpSpPr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B220D2EE-C8F8-5242-AC0E-C44EB0E22A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08209" y="6314802"/>
              <a:ext cx="893718" cy="26272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6BC40A0-2206-B240-9C54-6D424BB13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73815" y="6143191"/>
              <a:ext cx="804201" cy="626491"/>
            </a:xfrm>
            <a:prstGeom prst="rect">
              <a:avLst/>
            </a:prstGeom>
          </p:spPr>
        </p:pic>
      </p:grpSp>
      <p:sp>
        <p:nvSpPr>
          <p:cNvPr id="3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90657A-EA41-284A-B4C4-EFC9AFD72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6788"/>
          <a:stretch/>
        </p:blipFill>
        <p:spPr>
          <a:xfrm>
            <a:off x="-1" y="-1"/>
            <a:ext cx="12192001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4057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9" cy="4294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832607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9" cy="4294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340822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9" cy="4294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553478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5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7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7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385254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7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7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5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549033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7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7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5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6830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7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7" y="1824037"/>
            <a:ext cx="3527425" cy="284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5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872965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1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2" y="1437862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7"/>
            <a:ext cx="7156451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1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3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3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1942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25207"/>
          <a:stretch/>
        </p:blipFill>
        <p:spPr>
          <a:xfrm>
            <a:off x="-1" y="-13855"/>
            <a:ext cx="12192001" cy="1472537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Ligne"/>
          <p:cNvSpPr/>
          <p:nvPr/>
        </p:nvSpPr>
        <p:spPr>
          <a:xfrm>
            <a:off x="327103" y="1006372"/>
            <a:ext cx="7623618" cy="0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7971052" y="999061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48" name="Ligne"/>
          <p:cNvSpPr/>
          <p:nvPr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960" y="-130625"/>
            <a:ext cx="6984241" cy="1133342"/>
          </a:xfrm>
        </p:spPr>
        <p:txBody>
          <a:bodyPr anchor="b"/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032A32-3BC4-6941-AECF-FE9C27BA9C6C}"/>
              </a:ext>
            </a:extLst>
          </p:cNvPr>
          <p:cNvGrpSpPr/>
          <p:nvPr userDrawn="1"/>
        </p:nvGrpSpPr>
        <p:grpSpPr>
          <a:xfrm>
            <a:off x="255787" y="6233160"/>
            <a:ext cx="1676757" cy="574622"/>
            <a:chOff x="373815" y="6143191"/>
            <a:chExt cx="1828112" cy="626491"/>
          </a:xfrm>
        </p:grpSpPr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0D43403C-1FA0-DA49-ADAE-94E5F1D58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08209" y="6314802"/>
              <a:ext cx="893718" cy="26272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ACB49F1B-E482-C642-8571-1C5552E66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3815" y="6143191"/>
              <a:ext cx="804201" cy="626491"/>
            </a:xfrm>
            <a:prstGeom prst="rect">
              <a:avLst/>
            </a:prstGeom>
          </p:spPr>
        </p:pic>
      </p:grpSp>
      <p:pic>
        <p:nvPicPr>
          <p:cNvPr id="19" name="Logo-ReMES.png" descr="Logo-ReMES.png">
            <a:extLst>
              <a:ext uri="{FF2B5EF4-FFF2-40B4-BE49-F238E27FC236}">
                <a16:creationId xmlns:a16="http://schemas.microsoft.com/office/drawing/2014/main" id="{970D7B19-CD8E-CE4E-80E2-AF4AF98201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5732" y="-37842"/>
            <a:ext cx="1453308" cy="1572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CD1399-5914-134E-947E-2A0CE3630CD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45237" y="6233160"/>
            <a:ext cx="1471977" cy="5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2328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D4BED4F-8FB7-344B-8640-D3763E8D889C}"/>
              </a:ext>
            </a:extLst>
          </p:cNvPr>
          <p:cNvGrpSpPr/>
          <p:nvPr userDrawn="1"/>
        </p:nvGrpSpPr>
        <p:grpSpPr>
          <a:xfrm>
            <a:off x="255787" y="6233160"/>
            <a:ext cx="1676757" cy="574622"/>
            <a:chOff x="373815" y="6143191"/>
            <a:chExt cx="1828112" cy="626491"/>
          </a:xfrm>
        </p:grpSpPr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BF50ED17-066A-C248-AEEE-FE8F451DB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08209" y="6314802"/>
              <a:ext cx="893718" cy="26272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E4A1E0FE-0AB3-1E4A-A0C8-7DF02EA6B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73815" y="6143191"/>
              <a:ext cx="804201" cy="626491"/>
            </a:xfrm>
            <a:prstGeom prst="rect">
              <a:avLst/>
            </a:prstGeom>
          </p:spPr>
        </p:pic>
      </p:grpSp>
      <p:sp>
        <p:nvSpPr>
          <p:cNvPr id="19" name="Ligne">
            <a:extLst>
              <a:ext uri="{FF2B5EF4-FFF2-40B4-BE49-F238E27FC236}">
                <a16:creationId xmlns:a16="http://schemas.microsoft.com/office/drawing/2014/main" id="{D320721D-93A5-1141-B7B2-DF6C56E96DDA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BD63C84-2900-854B-80F4-BD24C1E491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1325" y="6258219"/>
            <a:ext cx="1648690" cy="5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369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BE71E94-1DF2-3A46-8E91-906ADC041DD4}"/>
              </a:ext>
            </a:extLst>
          </p:cNvPr>
          <p:cNvGrpSpPr/>
          <p:nvPr userDrawn="1"/>
        </p:nvGrpSpPr>
        <p:grpSpPr>
          <a:xfrm>
            <a:off x="255787" y="6233160"/>
            <a:ext cx="1676757" cy="574622"/>
            <a:chOff x="373815" y="6143191"/>
            <a:chExt cx="1828112" cy="626491"/>
          </a:xfrm>
        </p:grpSpPr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83F8677E-CB5D-2141-8C43-E64AA59F44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8209" y="6314802"/>
              <a:ext cx="893718" cy="262726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B40E965-C296-F84D-A1C2-88449CB11A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3815" y="6143191"/>
              <a:ext cx="804201" cy="626491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348576BD-D9C8-DC49-A646-BADD0336DB5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20871" y="6271790"/>
            <a:ext cx="1435558" cy="4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118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ES-masque PPT2.jpg" descr="MES-masque PPT2.jpg">
            <a:extLst>
              <a:ext uri="{FF2B5EF4-FFF2-40B4-BE49-F238E27FC236}">
                <a16:creationId xmlns:a16="http://schemas.microsoft.com/office/drawing/2014/main" id="{9D85E3DD-9BFB-A842-8C58-B6B0A0C69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uméro de diapositive">
            <a:extLst>
              <a:ext uri="{FF2B5EF4-FFF2-40B4-BE49-F238E27FC236}">
                <a16:creationId xmlns:a16="http://schemas.microsoft.com/office/drawing/2014/main" id="{3DD48768-1DAF-9745-9152-FA78A48B27BD}"/>
              </a:ext>
            </a:extLst>
          </p:cNvPr>
          <p:cNvSpPr txBox="1">
            <a:spLocks/>
          </p:cNvSpPr>
          <p:nvPr userDrawn="1"/>
        </p:nvSpPr>
        <p:spPr>
          <a:xfrm>
            <a:off x="11626833" y="634065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>
              <a:defRPr lang="fr-FR"/>
            </a:defPPr>
            <a:lvl1pPr marL="0" algn="l" defTabSz="292100" rtl="0" eaLnBrk="1" latinLnBrk="0" hangingPunct="1">
              <a:defRPr sz="900" kern="1200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Ligne">
            <a:extLst>
              <a:ext uri="{FF2B5EF4-FFF2-40B4-BE49-F238E27FC236}">
                <a16:creationId xmlns:a16="http://schemas.microsoft.com/office/drawing/2014/main" id="{B204E05A-E282-2945-B2CF-94B0A7B24C53}"/>
              </a:ext>
            </a:extLst>
          </p:cNvPr>
          <p:cNvSpPr/>
          <p:nvPr userDrawn="1"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6" name="Ligne">
            <a:extLst>
              <a:ext uri="{FF2B5EF4-FFF2-40B4-BE49-F238E27FC236}">
                <a16:creationId xmlns:a16="http://schemas.microsoft.com/office/drawing/2014/main" id="{AD57DF94-146D-7B42-8BBB-DA85D3E8177E}"/>
              </a:ext>
            </a:extLst>
          </p:cNvPr>
          <p:cNvSpPr/>
          <p:nvPr userDrawn="1"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A0710F5B-F91A-F643-B997-C9D2C9477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659" y="362603"/>
            <a:ext cx="2707085" cy="292897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de la présentation">
            <a:extLst>
              <a:ext uri="{FF2B5EF4-FFF2-40B4-BE49-F238E27FC236}">
                <a16:creationId xmlns:a16="http://schemas.microsoft.com/office/drawing/2014/main" id="{DFFB3011-F3C8-B848-B232-BFB5F7BBA78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10" name="Texte niveau 1…">
            <a:extLst>
              <a:ext uri="{FF2B5EF4-FFF2-40B4-BE49-F238E27FC236}">
                <a16:creationId xmlns:a16="http://schemas.microsoft.com/office/drawing/2014/main" id="{A0D0F5D2-F873-674C-9AE6-AEB49A6857DA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Sous-</a:t>
            </a:r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BA2D886-B8C4-9942-BD0B-E13A188CD254}"/>
              </a:ext>
            </a:extLst>
          </p:cNvPr>
          <p:cNvGrpSpPr/>
          <p:nvPr userDrawn="1"/>
        </p:nvGrpSpPr>
        <p:grpSpPr>
          <a:xfrm>
            <a:off x="255787" y="6233160"/>
            <a:ext cx="1676757" cy="574622"/>
            <a:chOff x="373815" y="6143191"/>
            <a:chExt cx="1828112" cy="626491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5BC420B0-CB4D-1443-837A-971E78FF1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8209" y="6314802"/>
              <a:ext cx="893718" cy="26272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6B06AC1-B997-6E41-852D-06E90637F9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3815" y="6143191"/>
              <a:ext cx="804201" cy="626491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84978F0F-1B22-2F4B-8DCE-78CE9088C7A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41104" y="6295779"/>
            <a:ext cx="1579418" cy="52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359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878094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164E2085-2D7A-1F42-B980-49E2D1BFA809}"/>
              </a:ext>
            </a:extLst>
          </p:cNvPr>
          <p:cNvGrpSpPr/>
          <p:nvPr userDrawn="1"/>
        </p:nvGrpSpPr>
        <p:grpSpPr>
          <a:xfrm>
            <a:off x="255787" y="6233160"/>
            <a:ext cx="1676757" cy="574622"/>
            <a:chOff x="373815" y="6143191"/>
            <a:chExt cx="1828112" cy="626491"/>
          </a:xfrm>
        </p:grpSpPr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C2F9BE05-350A-9140-8EE1-45A4BDF49B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08209" y="6314802"/>
              <a:ext cx="893718" cy="26272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1BD397F-28D0-874F-A288-715BA3E334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373815" y="6143191"/>
              <a:ext cx="804201" cy="626491"/>
            </a:xfrm>
            <a:prstGeom prst="rect">
              <a:avLst/>
            </a:prstGeom>
          </p:spPr>
        </p:pic>
      </p:grpSp>
      <p:pic>
        <p:nvPicPr>
          <p:cNvPr id="2" name="MES-masque PPT2.jpg" descr="MES-masque PPT2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526249" y="634065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Ligne"/>
          <p:cNvSpPr/>
          <p:nvPr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5" name="Ligne"/>
          <p:cNvSpPr/>
          <p:nvPr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10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Sous-</a:t>
            </a:r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3231D02-679F-B34C-BCCC-C10CF03A2BA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149283" y="6288940"/>
            <a:ext cx="1186198" cy="4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1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7" r:id="rId4"/>
    <p:sldLayoutId id="2147483671" r:id="rId5"/>
    <p:sldLayoutId id="2147483675" r:id="rId6"/>
    <p:sldLayoutId id="2147483674" r:id="rId7"/>
    <p:sldLayoutId id="2147483672" r:id="rId8"/>
    <p:sldLayoutId id="2147483715" r:id="rId9"/>
    <p:sldLayoutId id="2147483716" r:id="rId10"/>
    <p:sldLayoutId id="2147483717" r:id="rId11"/>
  </p:sldLayoutIdLst>
  <p:transition spd="med"/>
  <p:hf hd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595391" y="5907628"/>
            <a:ext cx="2099671" cy="961075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18/03/2022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80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6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1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1" indent="-174621" algn="l" defTabSz="914377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66" indent="-184146" algn="l" defTabSz="914377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12" indent="-17144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49" indent="-80961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ante-formation.fr/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0rbT4q7Dzs" TargetMode="External"/><Relationship Id="rId2" Type="http://schemas.openxmlformats.org/officeDocument/2006/relationships/hyperlink" Target="https://www.youtube.com/watch?v=w0rbT4q7Dz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Relationship Id="rId9" Type="http://schemas.openxmlformats.org/officeDocument/2006/relationships/image" Target="../media/image7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9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7.svg"/><Relationship Id="rId4" Type="http://schemas.openxmlformats.org/officeDocument/2006/relationships/image" Target="../media/image10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hyperlink" Target="http://www.dmp.fr/matrice-habilitation" TargetMode="Externa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tiff"/><Relationship Id="rId2" Type="http://schemas.openxmlformats.org/officeDocument/2006/relationships/image" Target="../media/image111.tif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ouialaesante.f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INS@msssant&#233;.f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re de la pré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Bienvenue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FD615-D215-4A83-9216-E9022260998C}"/>
              </a:ext>
            </a:extLst>
          </p:cNvPr>
          <p:cNvSpPr txBox="1"/>
          <p:nvPr/>
        </p:nvSpPr>
        <p:spPr>
          <a:xfrm>
            <a:off x="850898" y="5187382"/>
            <a:ext cx="621792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000" b="0" i="1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934559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B4811-B0FB-4934-B529-A07B48FA9CAF}"/>
              </a:ext>
            </a:extLst>
          </p:cNvPr>
          <p:cNvSpPr/>
          <p:nvPr/>
        </p:nvSpPr>
        <p:spPr>
          <a:xfrm>
            <a:off x="18096" y="1634827"/>
            <a:ext cx="2484000" cy="2016000"/>
          </a:xfrm>
          <a:prstGeom prst="rect">
            <a:avLst/>
          </a:prstGeom>
          <a:solidFill>
            <a:srgbClr val="8A57A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878483" cy="113334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dirty="0"/>
              <a:t>Feuille de route du numérique en santé</a:t>
            </a:r>
            <a:br>
              <a:rPr lang="fr-FR" dirty="0"/>
            </a:br>
            <a:r>
              <a:rPr lang="fr-FR" sz="2000" dirty="0"/>
              <a:t>ORIENTATION 2 : INTENSIFIER L’ÉTHIQUE, LA SÉCURITÉ ET L’INTEROPÉRABILITÉ</a:t>
            </a:r>
            <a:endParaRPr lang="fr-FR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9CC3A3A-F08F-412C-AAA0-77D4D725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" y="1740823"/>
            <a:ext cx="2337533" cy="10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2">
            <a:extLst>
              <a:ext uri="{FF2B5EF4-FFF2-40B4-BE49-F238E27FC236}">
                <a16:creationId xmlns:a16="http://schemas.microsoft.com/office/drawing/2014/main" id="{75875578-3675-45F9-8859-F65B7B99E910}"/>
              </a:ext>
            </a:extLst>
          </p:cNvPr>
          <p:cNvSpPr txBox="1"/>
          <p:nvPr/>
        </p:nvSpPr>
        <p:spPr>
          <a:xfrm>
            <a:off x="4033520" y="1872000"/>
            <a:ext cx="7937098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1" dirty="0">
                <a:solidFill>
                  <a:srgbClr val="DF2680"/>
                </a:solidFill>
              </a:rPr>
              <a:t>Pour les PDSMS </a:t>
            </a:r>
            <a:r>
              <a:rPr lang="fr-FR" dirty="0"/>
              <a:t>: L’annuaire santé recense à l’échelle nationale l'ensemble des informations d’identification des professionnels de santé, d’une partie des professionnels du médico-social (détails sur l'identité, les qualifications, les activités, l’adresse de messagerie sécurisée) et des structures dans lesquelles ils exercent</a:t>
            </a:r>
          </a:p>
          <a:p>
            <a:pPr>
              <a:spcBef>
                <a:spcPts val="600"/>
              </a:spcBef>
            </a:pPr>
            <a:endParaRPr lang="fr-FR" dirty="0"/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rgbClr val="DF2680"/>
                </a:solidFill>
              </a:rPr>
              <a:t>Pour les usagers</a:t>
            </a:r>
            <a:r>
              <a:rPr lang="fr-FR" dirty="0"/>
              <a:t>: Généralisation de l’identification numérique issue d’un même référentiel national (INS)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rgbClr val="DF2680"/>
                </a:solidFill>
              </a:rPr>
              <a:t>e-CPS, appli Carte Vitale </a:t>
            </a:r>
            <a:r>
              <a:rPr lang="fr-FR" dirty="0"/>
              <a:t>: La dématérialisation des moyens d’authentification va permettre e sécuriser l’accès aux téléservices</a:t>
            </a:r>
          </a:p>
          <a:p>
            <a:endParaRPr lang="fr-FR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71188-DB52-466D-AFE9-3B939ECCF9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6" r="18800" b="23973"/>
          <a:stretch/>
        </p:blipFill>
        <p:spPr>
          <a:xfrm>
            <a:off x="2865198" y="1671073"/>
            <a:ext cx="1076960" cy="117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80B9B-79D7-49DD-AC11-7F740DE25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332" y="3590867"/>
            <a:ext cx="913346" cy="817075"/>
          </a:xfrm>
          <a:prstGeom prst="rect">
            <a:avLst/>
          </a:prstGeom>
        </p:spPr>
      </p:pic>
      <p:pic>
        <p:nvPicPr>
          <p:cNvPr id="9218" name="Picture 2" descr="GIP e-Santé Centre-Val de Loire : e-CPS (CPS dématérialisée)">
            <a:extLst>
              <a:ext uri="{FF2B5EF4-FFF2-40B4-BE49-F238E27FC236}">
                <a16:creationId xmlns:a16="http://schemas.microsoft.com/office/drawing/2014/main" id="{2CBB3912-FF04-403F-9582-BE1DEA5C8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46" y="4723013"/>
            <a:ext cx="649771" cy="2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rganigramme : Connecteur 2">
            <a:extLst>
              <a:ext uri="{FF2B5EF4-FFF2-40B4-BE49-F238E27FC236}">
                <a16:creationId xmlns:a16="http://schemas.microsoft.com/office/drawing/2014/main" id="{F4691C42-FD2F-48B3-886A-D3A2BF95CAFF}"/>
              </a:ext>
            </a:extLst>
          </p:cNvPr>
          <p:cNvSpPr>
            <a:spLocks noChangeAspect="1"/>
          </p:cNvSpPr>
          <p:nvPr/>
        </p:nvSpPr>
        <p:spPr>
          <a:xfrm>
            <a:off x="3149357" y="5027817"/>
            <a:ext cx="536184" cy="560183"/>
          </a:xfrm>
          <a:prstGeom prst="flowChartConnector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3487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FB46BE-5374-4C06-8A5B-1793B5CA9B32}"/>
              </a:ext>
            </a:extLst>
          </p:cNvPr>
          <p:cNvSpPr/>
          <p:nvPr/>
        </p:nvSpPr>
        <p:spPr>
          <a:xfrm>
            <a:off x="3744205" y="3260983"/>
            <a:ext cx="8110118" cy="2736000"/>
          </a:xfrm>
          <a:prstGeom prst="rect">
            <a:avLst/>
          </a:prstGeom>
          <a:solidFill>
            <a:srgbClr val="1D668B">
              <a:alpha val="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306965" cy="1133342"/>
          </a:xfrm>
        </p:spPr>
        <p:txBody>
          <a:bodyPr>
            <a:normAutofit/>
          </a:bodyPr>
          <a:lstStyle/>
          <a:p>
            <a:r>
              <a:rPr lang="fr-FR" dirty="0"/>
              <a:t>L’identité nationale de santé (INS)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C31223-703D-AE41-9B46-75B4664AAD0E}"/>
              </a:ext>
            </a:extLst>
          </p:cNvPr>
          <p:cNvSpPr txBox="1"/>
          <p:nvPr/>
        </p:nvSpPr>
        <p:spPr>
          <a:xfrm>
            <a:off x="1716923" y="1773386"/>
            <a:ext cx="1005824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rgbClr val="DF2680"/>
                </a:solidFill>
              </a:rPr>
              <a:t>Chaque personne est dotée d’une INS</a:t>
            </a:r>
            <a:r>
              <a:rPr lang="fr-FR" sz="1600" dirty="0"/>
              <a:t>, un matricule pérenne et unique pour sécuriser les données de santé des usagers et faciliter/fiabiliser l’échange et le partage des données de santé entre les professionnels de santé.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3A1E72-73A5-4BD7-B6C1-E793847E9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78" y="1711267"/>
            <a:ext cx="1250765" cy="1118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A10DB4-6035-428A-8C2C-406F425C4F7D}"/>
              </a:ext>
            </a:extLst>
          </p:cNvPr>
          <p:cNvSpPr txBox="1"/>
          <p:nvPr/>
        </p:nvSpPr>
        <p:spPr>
          <a:xfrm>
            <a:off x="3979947" y="3574581"/>
            <a:ext cx="4772802" cy="2462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dirty="0"/>
              <a:t>Le </a:t>
            </a:r>
            <a:r>
              <a:rPr lang="fr-FR" sz="1600" b="1" dirty="0">
                <a:solidFill>
                  <a:srgbClr val="0DA4CD"/>
                </a:solidFill>
              </a:rPr>
              <a:t>matricule INS </a:t>
            </a:r>
            <a:r>
              <a:rPr lang="fr-FR" sz="1600" dirty="0"/>
              <a:t>qui correspond au NIR ou au NIA pour les personnes non nées en France.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DA4CD"/>
                </a:solidFill>
              </a:rPr>
              <a:t>Tous les usagers </a:t>
            </a:r>
            <a:r>
              <a:rPr lang="fr-FR" sz="1400" dirty="0"/>
              <a:t>(sauf les étrangers de passage) disposent d’un matricule INS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DA4CD"/>
                </a:solidFill>
              </a:rPr>
              <a:t>Le matricule INS correspond au numéro de sécurité sociale </a:t>
            </a:r>
            <a:r>
              <a:rPr lang="fr-FR" sz="1400" dirty="0"/>
              <a:t>lorsque l’usager est lui-même l’assuré. Lorsque l’usager est différent de l’assuré, dans le cas d’un enfant par exemple, le matricule INS sera différent du numéro de sécurité sociale servant au remboursement des soins.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C6DF5-F3E5-4A53-AF93-81636C429570}"/>
              </a:ext>
            </a:extLst>
          </p:cNvPr>
          <p:cNvSpPr txBox="1"/>
          <p:nvPr/>
        </p:nvSpPr>
        <p:spPr>
          <a:xfrm>
            <a:off x="8956621" y="3574581"/>
            <a:ext cx="2783722" cy="1608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fr-FR" sz="1400" dirty="0"/>
              <a:t>Les</a:t>
            </a:r>
            <a:r>
              <a:rPr lang="fr-FR" sz="1600" b="1" dirty="0">
                <a:solidFill>
                  <a:srgbClr val="DF2680"/>
                </a:solidFill>
              </a:rPr>
              <a:t> </a:t>
            </a:r>
            <a:r>
              <a:rPr lang="fr-FR" sz="1600" b="1" dirty="0">
                <a:solidFill>
                  <a:srgbClr val="123355"/>
                </a:solidFill>
              </a:rPr>
              <a:t>cinq traits d’identité</a:t>
            </a:r>
            <a:endParaRPr lang="fr-FR" sz="1600" dirty="0">
              <a:solidFill>
                <a:srgbClr val="123355"/>
              </a:solidFill>
            </a:endParaRPr>
          </a:p>
          <a:p>
            <a:pPr marL="285750" indent="-285750" algn="just">
              <a:spcBef>
                <a:spcPts val="300"/>
              </a:spcBef>
              <a:buClr>
                <a:srgbClr val="12335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Nom de naissance</a:t>
            </a:r>
          </a:p>
          <a:p>
            <a:pPr marL="285750" indent="-285750" algn="just">
              <a:spcBef>
                <a:spcPts val="300"/>
              </a:spcBef>
              <a:buClr>
                <a:srgbClr val="12335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Prénom(s) de naissance</a:t>
            </a:r>
          </a:p>
          <a:p>
            <a:pPr marL="285750" indent="-285750" algn="just">
              <a:spcBef>
                <a:spcPts val="300"/>
              </a:spcBef>
              <a:buClr>
                <a:srgbClr val="12335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Date de naissance</a:t>
            </a:r>
          </a:p>
          <a:p>
            <a:pPr marL="285750" indent="-285750" algn="just">
              <a:spcBef>
                <a:spcPts val="300"/>
              </a:spcBef>
              <a:buClr>
                <a:srgbClr val="12335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Sexe</a:t>
            </a:r>
          </a:p>
          <a:p>
            <a:pPr marL="285750" indent="-285750" algn="just">
              <a:spcBef>
                <a:spcPts val="300"/>
              </a:spcBef>
              <a:buClr>
                <a:srgbClr val="12335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Lieu de naissance.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BDBB29-6443-4A49-B801-69269FA94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76" y="3258282"/>
            <a:ext cx="3500665" cy="2736000"/>
          </a:xfrm>
          <a:prstGeom prst="rect">
            <a:avLst/>
          </a:prstGeom>
        </p:spPr>
      </p:pic>
      <p:sp>
        <p:nvSpPr>
          <p:cNvPr id="14" name="ZoneTexte 12">
            <a:extLst>
              <a:ext uri="{FF2B5EF4-FFF2-40B4-BE49-F238E27FC236}">
                <a16:creationId xmlns:a16="http://schemas.microsoft.com/office/drawing/2014/main" id="{5FE9E6C9-E5FB-4793-96D8-0BF9361A9FF7}"/>
              </a:ext>
            </a:extLst>
          </p:cNvPr>
          <p:cNvSpPr txBox="1"/>
          <p:nvPr/>
        </p:nvSpPr>
        <p:spPr>
          <a:xfrm>
            <a:off x="1716922" y="2599208"/>
            <a:ext cx="10058249" cy="584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dirty="0"/>
              <a:t>L’INS provient des </a:t>
            </a:r>
            <a:r>
              <a:rPr lang="fr-FR" sz="1600" b="1" dirty="0">
                <a:solidFill>
                  <a:srgbClr val="DF2680"/>
                </a:solidFill>
              </a:rPr>
              <a:t>bases nationales de référence</a:t>
            </a:r>
            <a:r>
              <a:rPr lang="fr-FR" sz="1600" dirty="0"/>
              <a:t>. Elle comprend l’ensemble des informations numériques renvoyées par le téléservice </a:t>
            </a:r>
            <a:r>
              <a:rPr lang="fr-FR" sz="1600" dirty="0" err="1"/>
              <a:t>INSi</a:t>
            </a:r>
            <a:r>
              <a:rPr lang="fr-FR" sz="1600" dirty="0"/>
              <a:t>. </a:t>
            </a:r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954DED4E-9D36-42B8-8E9D-1C87F0DB2FF1}"/>
              </a:ext>
            </a:extLst>
          </p:cNvPr>
          <p:cNvSpPr txBox="1"/>
          <p:nvPr/>
        </p:nvSpPr>
        <p:spPr>
          <a:xfrm>
            <a:off x="3972157" y="3271143"/>
            <a:ext cx="4772803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dirty="0"/>
              <a:t>L’INS est constituée par :</a:t>
            </a:r>
          </a:p>
        </p:txBody>
      </p:sp>
    </p:spTree>
    <p:extLst>
      <p:ext uri="{BB962C8B-B14F-4D97-AF65-F5344CB8AC3E}">
        <p14:creationId xmlns:p14="http://schemas.microsoft.com/office/powerpoint/2010/main" val="28279709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B4811-B0FB-4934-B529-A07B48FA9CAF}"/>
              </a:ext>
            </a:extLst>
          </p:cNvPr>
          <p:cNvSpPr/>
          <p:nvPr/>
        </p:nvSpPr>
        <p:spPr>
          <a:xfrm>
            <a:off x="18096" y="1634827"/>
            <a:ext cx="2484000" cy="2016000"/>
          </a:xfrm>
          <a:prstGeom prst="rect">
            <a:avLst/>
          </a:prstGeom>
          <a:solidFill>
            <a:srgbClr val="FEC2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11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878483" cy="113334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dirty="0"/>
              <a:t>Feuille de route du numérique en santé</a:t>
            </a:r>
            <a:br>
              <a:rPr lang="fr-FR" dirty="0"/>
            </a:br>
            <a:r>
              <a:rPr lang="fr-FR" sz="2000" dirty="0"/>
              <a:t>ORIENTATION 3 : ACCÉLÉRER LE DÉPLOIEMENT DES SERVICES NUMÉRIQUES SOCLES</a:t>
            </a:r>
            <a:endParaRPr lang="fr-FR" dirty="0"/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75875578-3675-45F9-8859-F65B7B99E910}"/>
              </a:ext>
            </a:extLst>
          </p:cNvPr>
          <p:cNvSpPr txBox="1"/>
          <p:nvPr/>
        </p:nvSpPr>
        <p:spPr>
          <a:xfrm>
            <a:off x="2834640" y="1790720"/>
            <a:ext cx="913597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dirty="0"/>
              <a:t>La feuille de route comporte </a:t>
            </a:r>
            <a:r>
              <a:rPr lang="fr-FR" b="1" dirty="0">
                <a:solidFill>
                  <a:srgbClr val="DF2680"/>
                </a:solidFill>
              </a:rPr>
              <a:t>quatre principaux services </a:t>
            </a:r>
            <a:r>
              <a:rPr lang="fr-FR" dirty="0"/>
              <a:t>pour échanger et partager les données de santé en toute confiance :</a:t>
            </a:r>
            <a:endParaRPr lang="fr-FR" b="1" dirty="0">
              <a:solidFill>
                <a:srgbClr val="DF268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41BB003-4E6E-46B4-81FE-9169D4EAC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" y="1740823"/>
            <a:ext cx="2337533" cy="10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2">
            <a:extLst>
              <a:ext uri="{FF2B5EF4-FFF2-40B4-BE49-F238E27FC236}">
                <a16:creationId xmlns:a16="http://schemas.microsoft.com/office/drawing/2014/main" id="{038B9C1A-6972-475E-8EA6-67EAB2009925}"/>
              </a:ext>
            </a:extLst>
          </p:cNvPr>
          <p:cNvSpPr txBox="1"/>
          <p:nvPr/>
        </p:nvSpPr>
        <p:spPr>
          <a:xfrm>
            <a:off x="4033520" y="2620664"/>
            <a:ext cx="7937098" cy="3231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fr-FR" sz="1600" b="1" dirty="0">
                <a:solidFill>
                  <a:srgbClr val="DF2680"/>
                </a:solidFill>
              </a:rPr>
              <a:t>DMP </a:t>
            </a:r>
            <a:r>
              <a:rPr lang="fr-FR" sz="1600" dirty="0"/>
              <a:t>: Dossier Médical Partagé, pour stocker toutes les données qu’il est utile de partager, entre le patient et les professionnels qui le prennent en charge tout au long de son parcours </a:t>
            </a:r>
          </a:p>
          <a:p>
            <a:pPr>
              <a:spcBef>
                <a:spcPts val="2400"/>
              </a:spcBef>
            </a:pPr>
            <a:r>
              <a:rPr lang="fr-FR" sz="1600" b="1" dirty="0">
                <a:solidFill>
                  <a:srgbClr val="DF2680"/>
                </a:solidFill>
              </a:rPr>
              <a:t>MSS</a:t>
            </a:r>
            <a:r>
              <a:rPr lang="fr-FR" sz="1600" dirty="0"/>
              <a:t> : messageries sécurisées de santé pour sécuriser l’échange d’information de santé entre PDS et entre PDS et patients</a:t>
            </a:r>
          </a:p>
          <a:p>
            <a:pPr>
              <a:spcBef>
                <a:spcPts val="2400"/>
              </a:spcBef>
            </a:pPr>
            <a:r>
              <a:rPr lang="fr-FR" sz="1600" b="1" dirty="0">
                <a:solidFill>
                  <a:srgbClr val="DF2680"/>
                </a:solidFill>
              </a:rPr>
              <a:t>e-prescription</a:t>
            </a:r>
            <a:r>
              <a:rPr lang="fr-FR" sz="1600" dirty="0"/>
              <a:t> pour simplifier et sécuriser le circuit de transmission de l’ordonnance depuis la prescription jusqu’à la dispensation par le pharmacien</a:t>
            </a:r>
          </a:p>
          <a:p>
            <a:pPr>
              <a:spcBef>
                <a:spcPts val="2400"/>
              </a:spcBef>
              <a:buClr>
                <a:srgbClr val="D41374"/>
              </a:buClr>
            </a:pPr>
            <a:r>
              <a:rPr lang="fr-FR" sz="1600" dirty="0"/>
              <a:t>Services numériques territoriaux de coordinations de parcours inscrits dans le programme </a:t>
            </a:r>
            <a:r>
              <a:rPr lang="fr-FR" sz="1600" b="1" dirty="0">
                <a:solidFill>
                  <a:srgbClr val="DF2680"/>
                </a:solidFill>
              </a:rPr>
              <a:t>e-parcours</a:t>
            </a:r>
          </a:p>
        </p:txBody>
      </p:sp>
      <p:pic>
        <p:nvPicPr>
          <p:cNvPr id="10244" name="Picture 4" descr="Le DMP - Le Dossier Médical qui garde en mémoire toutes vos informations de  santé - Centre Hospitalier de Bastia">
            <a:extLst>
              <a:ext uri="{FF2B5EF4-FFF2-40B4-BE49-F238E27FC236}">
                <a16:creationId xmlns:a16="http://schemas.microsoft.com/office/drawing/2014/main" id="{B50CBE90-AB50-44AC-BB45-DD84C980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03" y="2652987"/>
            <a:ext cx="884555" cy="6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8A6CEF1C-C7FA-4A25-BA62-B1DEA386E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8" b="30104"/>
          <a:stretch/>
        </p:blipFill>
        <p:spPr bwMode="auto">
          <a:xfrm>
            <a:off x="2743200" y="3680093"/>
            <a:ext cx="1265238" cy="4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F88187-C021-4422-AC57-BF40D92D15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177" r="34044"/>
          <a:stretch/>
        </p:blipFill>
        <p:spPr>
          <a:xfrm>
            <a:off x="2991196" y="4542198"/>
            <a:ext cx="935962" cy="4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398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B4811-B0FB-4934-B529-A07B48FA9CAF}"/>
              </a:ext>
            </a:extLst>
          </p:cNvPr>
          <p:cNvSpPr/>
          <p:nvPr/>
        </p:nvSpPr>
        <p:spPr>
          <a:xfrm>
            <a:off x="18096" y="1634827"/>
            <a:ext cx="2484000" cy="2016000"/>
          </a:xfrm>
          <a:prstGeom prst="rect">
            <a:avLst/>
          </a:prstGeom>
          <a:solidFill>
            <a:srgbClr val="FF4D6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12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472083" cy="113334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dirty="0"/>
              <a:t>Feuille de route du numérique en santé</a:t>
            </a:r>
            <a:br>
              <a:rPr lang="fr-FR" dirty="0"/>
            </a:br>
            <a:r>
              <a:rPr lang="fr-FR" sz="2000" dirty="0"/>
              <a:t>ORIENTATION 4 : DÉPLOYER AU NIVEAU NATIONAL DES PLATEFORMES NUMÉRIQUES DE SANTÉ</a:t>
            </a:r>
            <a:endParaRPr lang="fr-FR" dirty="0"/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75875578-3675-45F9-8859-F65B7B99E910}"/>
              </a:ext>
            </a:extLst>
          </p:cNvPr>
          <p:cNvSpPr txBox="1"/>
          <p:nvPr/>
        </p:nvSpPr>
        <p:spPr>
          <a:xfrm>
            <a:off x="2834640" y="1790720"/>
            <a:ext cx="9135978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dirty="0"/>
              <a:t>Les pouvoirs publics organisent la </a:t>
            </a:r>
            <a:r>
              <a:rPr lang="fr-FR" b="1" dirty="0">
                <a:solidFill>
                  <a:srgbClr val="D41374"/>
                </a:solidFill>
              </a:rPr>
              <a:t>mise en œuvre de trois plateformes </a:t>
            </a:r>
            <a:r>
              <a:rPr lang="fr-FR" dirty="0"/>
              <a:t>pour gagner en agilité toute en conservant une souveraineté par la maîtrise des règles d’urbanisation, d’interopérabilité, de sécurité et d’éthique :</a:t>
            </a:r>
          </a:p>
        </p:txBody>
      </p:sp>
      <p:sp>
        <p:nvSpPr>
          <p:cNvPr id="12" name="ZoneTexte 12">
            <a:extLst>
              <a:ext uri="{FF2B5EF4-FFF2-40B4-BE49-F238E27FC236}">
                <a16:creationId xmlns:a16="http://schemas.microsoft.com/office/drawing/2014/main" id="{038B9C1A-6972-475E-8EA6-67EAB2009925}"/>
              </a:ext>
            </a:extLst>
          </p:cNvPr>
          <p:cNvSpPr txBox="1"/>
          <p:nvPr/>
        </p:nvSpPr>
        <p:spPr>
          <a:xfrm>
            <a:off x="8607391" y="3015734"/>
            <a:ext cx="3495040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DF2680"/>
                </a:solidFill>
              </a:rPr>
              <a:t>Pour les </a:t>
            </a:r>
            <a:r>
              <a:rPr lang="fr-FR" sz="1600" b="1" dirty="0">
                <a:solidFill>
                  <a:srgbClr val="D41374"/>
                </a:solidFill>
              </a:rPr>
              <a:t>usagers : Mon Espace Santé </a:t>
            </a:r>
            <a:r>
              <a:rPr lang="fr-FR" sz="1600" dirty="0"/>
              <a:t>permet à chaque citoyen, acteur du système de santé, de choisir et d’accéder à des services numériques de santé dans un cadre sécurisé et avec une navigation fluide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92C52A3-E559-4F8D-9E54-677A1F918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" y="1740823"/>
            <a:ext cx="2337534" cy="10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069E4F-38E4-4863-B8C3-B033295E963A}"/>
              </a:ext>
            </a:extLst>
          </p:cNvPr>
          <p:cNvSpPr txBox="1"/>
          <p:nvPr/>
        </p:nvSpPr>
        <p:spPr>
          <a:xfrm>
            <a:off x="1840184" y="3986580"/>
            <a:ext cx="2484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sz="1600" b="1" dirty="0">
                <a:solidFill>
                  <a:srgbClr val="D41374"/>
                </a:solidFill>
              </a:rPr>
              <a:t>Pour les PDSMS</a:t>
            </a:r>
          </a:p>
          <a:p>
            <a:pPr algn="r"/>
            <a:r>
              <a:rPr lang="fr-FR" sz="1600" b="1" dirty="0">
                <a:solidFill>
                  <a:srgbClr val="D41374"/>
                </a:solidFill>
              </a:rPr>
              <a:t>Bouquet de services </a:t>
            </a:r>
            <a:r>
              <a:rPr lang="fr-FR" sz="1600" dirty="0"/>
              <a:t>communicants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8C3FC-1281-4019-A4CC-6A9A385E4D47}"/>
              </a:ext>
            </a:extLst>
          </p:cNvPr>
          <p:cNvSpPr txBox="1"/>
          <p:nvPr/>
        </p:nvSpPr>
        <p:spPr>
          <a:xfrm>
            <a:off x="3404704" y="5256725"/>
            <a:ext cx="6635962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b="1" i="1" dirty="0" err="1">
                <a:solidFill>
                  <a:srgbClr val="DF2680"/>
                </a:solidFill>
              </a:rPr>
              <a:t>HealthData</a:t>
            </a:r>
            <a:r>
              <a:rPr lang="fr-FR" sz="1600" b="1" i="1" dirty="0">
                <a:solidFill>
                  <a:srgbClr val="DF2680"/>
                </a:solidFill>
              </a:rPr>
              <a:t> Hub : </a:t>
            </a:r>
            <a:r>
              <a:rPr lang="fr-FR" sz="1600" i="1" dirty="0"/>
              <a:t>la plateforme des données de santé pour rassembler les données de santé dans un même schéma d’urbanisation sécurisé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81B69F-D717-4B32-802B-54B669B35F0D}"/>
              </a:ext>
            </a:extLst>
          </p:cNvPr>
          <p:cNvGrpSpPr>
            <a:grpSpLocks noChangeAspect="1"/>
          </p:cNvGrpSpPr>
          <p:nvPr/>
        </p:nvGrpSpPr>
        <p:grpSpPr>
          <a:xfrm>
            <a:off x="4466424" y="2947342"/>
            <a:ext cx="3982901" cy="1944000"/>
            <a:chOff x="4302133" y="3876925"/>
            <a:chExt cx="3588465" cy="1751480"/>
          </a:xfrm>
        </p:grpSpPr>
        <p:pic>
          <p:nvPicPr>
            <p:cNvPr id="14" name="Picture 2" descr="Feuille de route « Accélérer le virage numérique en santé » | esante.gouv.fr">
              <a:extLst>
                <a:ext uri="{FF2B5EF4-FFF2-40B4-BE49-F238E27FC236}">
                  <a16:creationId xmlns:a16="http://schemas.microsoft.com/office/drawing/2014/main" id="{ADDBBCF9-1706-49FD-9329-5984D11884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3262" b="43941"/>
            <a:stretch/>
          </p:blipFill>
          <p:spPr bwMode="auto">
            <a:xfrm>
              <a:off x="4302133" y="3938544"/>
              <a:ext cx="3587733" cy="1689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DC0683-0921-4C9D-BDE7-CF68F08DC124}"/>
                </a:ext>
              </a:extLst>
            </p:cNvPr>
            <p:cNvSpPr/>
            <p:nvPr/>
          </p:nvSpPr>
          <p:spPr>
            <a:xfrm>
              <a:off x="7242598" y="3876925"/>
              <a:ext cx="648000" cy="1800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CEE24D-8ABE-4A74-9976-64A2F3565139}"/>
                </a:ext>
              </a:extLst>
            </p:cNvPr>
            <p:cNvSpPr/>
            <p:nvPr/>
          </p:nvSpPr>
          <p:spPr>
            <a:xfrm>
              <a:off x="7242598" y="4755205"/>
              <a:ext cx="648000" cy="1800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203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B4811-B0FB-4934-B529-A07B48FA9CAF}"/>
              </a:ext>
            </a:extLst>
          </p:cNvPr>
          <p:cNvSpPr/>
          <p:nvPr/>
        </p:nvSpPr>
        <p:spPr>
          <a:xfrm>
            <a:off x="18096" y="1634827"/>
            <a:ext cx="2484000" cy="2016000"/>
          </a:xfrm>
          <a:prstGeom prst="rect">
            <a:avLst/>
          </a:prstGeom>
          <a:solidFill>
            <a:srgbClr val="466ED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13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482243" cy="113334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dirty="0"/>
              <a:t>Feuille de route du numérique en santé</a:t>
            </a:r>
            <a:br>
              <a:rPr lang="fr-FR" dirty="0"/>
            </a:br>
            <a:r>
              <a:rPr lang="fr-FR" sz="2000" dirty="0"/>
              <a:t>ORIENTATION 5 : STIMULER L’INNOVATION ET FAVORISER L’ENGAGEMENT DES ACTEURS</a:t>
            </a:r>
            <a:endParaRPr lang="fr-FR" dirty="0"/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75875578-3675-45F9-8859-F65B7B99E910}"/>
              </a:ext>
            </a:extLst>
          </p:cNvPr>
          <p:cNvSpPr txBox="1"/>
          <p:nvPr/>
        </p:nvSpPr>
        <p:spPr>
          <a:xfrm>
            <a:off x="4396874" y="1818812"/>
            <a:ext cx="7378298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DF2680"/>
                </a:solidFill>
              </a:rPr>
              <a:t>«Tour de France de la e-santé», </a:t>
            </a:r>
            <a:r>
              <a:rPr lang="fr-FR" sz="1600" dirty="0"/>
              <a:t>des rencontres ont été organisées dans tous les territoires de septembre 2019 à février 2020</a:t>
            </a:r>
            <a:endParaRPr lang="fr-FR" sz="1600" b="1" dirty="0">
              <a:solidFill>
                <a:srgbClr val="DF2680"/>
              </a:solidFill>
            </a:endParaRPr>
          </a:p>
          <a:p>
            <a:pPr>
              <a:spcBef>
                <a:spcPts val="2400"/>
              </a:spcBef>
            </a:pPr>
            <a:r>
              <a:rPr lang="fr-FR" sz="1600" b="1" dirty="0">
                <a:solidFill>
                  <a:srgbClr val="DF2680"/>
                </a:solidFill>
              </a:rPr>
              <a:t>« Ateliers citoyens du numérique en santé », </a:t>
            </a:r>
            <a:r>
              <a:rPr lang="fr-FR" sz="1600" dirty="0"/>
              <a:t>les usagers définissent les besoins de leur futur espace numérique de santé, valident les principes ergonomiques et testent les premières maquettes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CE310EC-6A1F-4D54-ACFA-BE6D99EF2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" y="1740823"/>
            <a:ext cx="2337534" cy="10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hoto_TdF">
            <a:extLst>
              <a:ext uri="{FF2B5EF4-FFF2-40B4-BE49-F238E27FC236}">
                <a16:creationId xmlns:a16="http://schemas.microsoft.com/office/drawing/2014/main" id="{2D8B4061-8507-4D38-B964-920AC1ACB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47" y="1779695"/>
            <a:ext cx="1404000" cy="67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359963-E50E-43EC-B638-25F1CF887745}"/>
              </a:ext>
            </a:extLst>
          </p:cNvPr>
          <p:cNvSpPr txBox="1"/>
          <p:nvPr/>
        </p:nvSpPr>
        <p:spPr>
          <a:xfrm>
            <a:off x="635000" y="3718723"/>
            <a:ext cx="5664200" cy="2292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b="1" dirty="0"/>
              <a:t>De grands programmes d’investissement 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F2680"/>
                </a:solidFill>
              </a:rPr>
              <a:t>HOP’EN</a:t>
            </a:r>
            <a:r>
              <a:rPr lang="fr-FR" sz="1600" dirty="0"/>
              <a:t> pour le soutien aux systèmes d’information hospitaliers 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F2680"/>
                </a:solidFill>
              </a:rPr>
              <a:t>Plan « Etablissements et services sociaux et médico-sociaux (ESMS) numérique » </a:t>
            </a:r>
            <a:r>
              <a:rPr lang="fr-FR" sz="1600" dirty="0"/>
              <a:t>pour aider les structures médico-sociales à s’inscrire pleinement dans le virage numérique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F2680"/>
                </a:solidFill>
              </a:rPr>
              <a:t>Ségur</a:t>
            </a:r>
            <a:r>
              <a:rPr lang="fr-FR" sz="1600" dirty="0"/>
              <a:t> de la Santé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16E832-BC3E-47CD-AA08-2CE39EB86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448" y="2651688"/>
            <a:ext cx="1404000" cy="7997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03AC35-924C-4EDC-A0C3-F3D4F04FE849}"/>
              </a:ext>
            </a:extLst>
          </p:cNvPr>
          <p:cNvSpPr txBox="1"/>
          <p:nvPr/>
        </p:nvSpPr>
        <p:spPr>
          <a:xfrm>
            <a:off x="6769099" y="3756823"/>
            <a:ext cx="4962759" cy="1969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/>
              <a:t>Des plateformes dédiées</a:t>
            </a:r>
          </a:p>
          <a:p>
            <a:pPr lvl="2">
              <a:spcBef>
                <a:spcPts val="600"/>
              </a:spcBef>
            </a:pPr>
            <a:r>
              <a:rPr lang="fr-FR" sz="1600" b="1" dirty="0">
                <a:solidFill>
                  <a:srgbClr val="DF2680"/>
                </a:solidFill>
              </a:rPr>
              <a:t>Portail G_NIUS </a:t>
            </a:r>
            <a:r>
              <a:rPr lang="fr-FR" sz="1600" dirty="0"/>
              <a:t>: </a:t>
            </a:r>
            <a:r>
              <a:rPr lang="fr-FR" sz="1600" b="1" dirty="0"/>
              <a:t>le Guichet National de l'Innovation et des Usages en e-Santé</a:t>
            </a:r>
            <a:endParaRPr lang="fr-FR" sz="1600" dirty="0"/>
          </a:p>
          <a:p>
            <a:pPr lvl="2">
              <a:spcBef>
                <a:spcPts val="600"/>
              </a:spcBef>
            </a:pPr>
            <a:r>
              <a:rPr lang="fr-FR" sz="1600" b="1" dirty="0">
                <a:solidFill>
                  <a:srgbClr val="DF2680"/>
                </a:solidFill>
              </a:rPr>
              <a:t>Plateforme de formation e-santé </a:t>
            </a:r>
            <a:r>
              <a:rPr lang="fr-FR" sz="1600" dirty="0"/>
              <a:t>: vidéos pédagogiques et guides pratiques créés par l’ANS et des partenaires (CNSA, industriels, …) - </a:t>
            </a:r>
            <a:r>
              <a:rPr lang="fr-FR" sz="1200" i="1" dirty="0">
                <a:hlinkClick r:id="rId6"/>
              </a:rPr>
              <a:t>https://esante-formation.fr/</a:t>
            </a:r>
            <a:endParaRPr lang="fr-FR" sz="1200" i="1" dirty="0"/>
          </a:p>
        </p:txBody>
      </p:sp>
      <p:pic>
        <p:nvPicPr>
          <p:cNvPr id="13318" name="Picture 6" descr="Lancement du programme HOP&amp;#39;EN - FHP HDF">
            <a:extLst>
              <a:ext uri="{FF2B5EF4-FFF2-40B4-BE49-F238E27FC236}">
                <a16:creationId xmlns:a16="http://schemas.microsoft.com/office/drawing/2014/main" id="{E04F29CC-A172-474A-AEFA-9770A1482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2" b="20666"/>
          <a:stretch/>
        </p:blipFill>
        <p:spPr bwMode="auto">
          <a:xfrm>
            <a:off x="635000" y="4097587"/>
            <a:ext cx="1184099" cy="3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664ED86E-C06A-4388-B631-63400E1AF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9771" r="13241" b="12002"/>
          <a:stretch/>
        </p:blipFill>
        <p:spPr bwMode="auto">
          <a:xfrm>
            <a:off x="692151" y="4632586"/>
            <a:ext cx="1126948" cy="4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Ségur de la santé : investir pour la santé de tous en Centre-Val de Loire |  Agence régionale de santé Centre-Val de Loire">
            <a:extLst>
              <a:ext uri="{FF2B5EF4-FFF2-40B4-BE49-F238E27FC236}">
                <a16:creationId xmlns:a16="http://schemas.microsoft.com/office/drawing/2014/main" id="{20CA0DFB-9D61-4985-AF08-895BA234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1" y="5523339"/>
            <a:ext cx="955968" cy="48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G_NIUS, un facilitateur de l'innovation en santé numérique | esante.gouv.fr">
            <a:extLst>
              <a:ext uri="{FF2B5EF4-FFF2-40B4-BE49-F238E27FC236}">
                <a16:creationId xmlns:a16="http://schemas.microsoft.com/office/drawing/2014/main" id="{20D10BCB-B6F2-40BB-84E4-D7F306C3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73" y="4177373"/>
            <a:ext cx="900000" cy="3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E4969F-B86C-4DD2-AB43-1CC6FC40934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79957"/>
          <a:stretch/>
        </p:blipFill>
        <p:spPr>
          <a:xfrm>
            <a:off x="6949181" y="4715767"/>
            <a:ext cx="535782" cy="4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429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2" y="2705100"/>
            <a:ext cx="7250997" cy="2324100"/>
          </a:xfrm>
        </p:spPr>
        <p:txBody>
          <a:bodyPr/>
          <a:lstStyle/>
          <a:p>
            <a:r>
              <a:rPr lang="fr-FR" dirty="0"/>
              <a:t>Présentation de Mon espace santé</a:t>
            </a:r>
            <a:br>
              <a:rPr lang="fr-FR" dirty="0"/>
            </a:br>
            <a:endParaRPr lang="fr-FR" dirty="0"/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2750550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15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238043" cy="1133342"/>
          </a:xfrm>
        </p:spPr>
        <p:txBody>
          <a:bodyPr/>
          <a:lstStyle/>
          <a:p>
            <a:r>
              <a:rPr lang="fr-FR" dirty="0"/>
              <a:t>Qu’est-ce que Mon espace santé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D6C7C-F5D2-4F1B-80B9-052119049378}"/>
              </a:ext>
            </a:extLst>
          </p:cNvPr>
          <p:cNvSpPr txBox="1"/>
          <p:nvPr/>
        </p:nvSpPr>
        <p:spPr>
          <a:xfrm>
            <a:off x="706023" y="2824902"/>
            <a:ext cx="2670925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dirty="0"/>
              <a:t>Un service </a:t>
            </a:r>
            <a:r>
              <a:rPr lang="fr-FR" b="1" dirty="0"/>
              <a:t>à destination des citoyens </a:t>
            </a:r>
            <a:r>
              <a:rPr lang="fr-FR" dirty="0"/>
              <a:t>mais qui implique aussi</a:t>
            </a:r>
          </a:p>
          <a:p>
            <a:r>
              <a:rPr lang="fr-FR" dirty="0"/>
              <a:t>les professionnels de santé.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BB328-5EFD-490C-BAE2-4304B63FE75D}"/>
              </a:ext>
            </a:extLst>
          </p:cNvPr>
          <p:cNvSpPr txBox="1"/>
          <p:nvPr/>
        </p:nvSpPr>
        <p:spPr>
          <a:xfrm>
            <a:off x="3850872" y="2785343"/>
            <a:ext cx="4411021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dirty="0"/>
              <a:t>Un service </a:t>
            </a:r>
            <a:r>
              <a:rPr lang="fr-FR" b="1" dirty="0"/>
              <a:t>construit en concertation avec l’ensemble de l’écosystème </a:t>
            </a:r>
            <a:r>
              <a:rPr lang="fr-FR" dirty="0"/>
              <a:t>: usagers et associations de patients mais aussi professionnels de santé, institutions,</a:t>
            </a:r>
          </a:p>
          <a:p>
            <a:r>
              <a:rPr lang="fr-FR" dirty="0"/>
              <a:t>acteurs de terrain et industriels.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EC27DC-0B3E-490C-88AA-3512AE8EABDD}"/>
              </a:ext>
            </a:extLst>
          </p:cNvPr>
          <p:cNvSpPr txBox="1"/>
          <p:nvPr/>
        </p:nvSpPr>
        <p:spPr>
          <a:xfrm>
            <a:off x="8765874" y="2966136"/>
            <a:ext cx="272010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dirty="0"/>
              <a:t>Une </a:t>
            </a:r>
            <a:r>
              <a:rPr lang="fr-FR" b="1" dirty="0"/>
              <a:t>interface fluide </a:t>
            </a:r>
            <a:r>
              <a:rPr lang="fr-FR" dirty="0"/>
              <a:t>et conçue pour une consultation sur mobile, tablette et ordinateur.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158F9F-AA20-4029-A733-BBEBE6E87538}"/>
              </a:ext>
            </a:extLst>
          </p:cNvPr>
          <p:cNvCxnSpPr/>
          <p:nvPr/>
        </p:nvCxnSpPr>
        <p:spPr>
          <a:xfrm>
            <a:off x="3519479" y="2428665"/>
            <a:ext cx="0" cy="2280062"/>
          </a:xfrm>
          <a:prstGeom prst="line">
            <a:avLst/>
          </a:prstGeom>
          <a:noFill/>
          <a:ln w="25400" cap="flat">
            <a:solidFill>
              <a:srgbClr val="DF268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DF99C0-63AF-4186-8FFB-CD3312C7FFF3}"/>
              </a:ext>
            </a:extLst>
          </p:cNvPr>
          <p:cNvCxnSpPr/>
          <p:nvPr/>
        </p:nvCxnSpPr>
        <p:spPr>
          <a:xfrm>
            <a:off x="8341129" y="2428665"/>
            <a:ext cx="0" cy="2280062"/>
          </a:xfrm>
          <a:prstGeom prst="line">
            <a:avLst/>
          </a:prstGeom>
          <a:noFill/>
          <a:ln w="25400" cap="flat">
            <a:solidFill>
              <a:srgbClr val="DF268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2953953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1291F2-65BE-4403-B23F-F8E75F3963FD}"/>
              </a:ext>
            </a:extLst>
          </p:cNvPr>
          <p:cNvSpPr/>
          <p:nvPr/>
        </p:nvSpPr>
        <p:spPr>
          <a:xfrm rot="1222095">
            <a:off x="3895283" y="2332306"/>
            <a:ext cx="1317594" cy="719753"/>
          </a:xfrm>
          <a:prstGeom prst="roundRect">
            <a:avLst/>
          </a:prstGeom>
          <a:solidFill>
            <a:srgbClr val="DF2680">
              <a:alpha val="1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44A7B20-FEF4-4584-8C1C-EF8B62CE13F5}"/>
              </a:ext>
            </a:extLst>
          </p:cNvPr>
          <p:cNvSpPr/>
          <p:nvPr/>
        </p:nvSpPr>
        <p:spPr>
          <a:xfrm rot="1222095">
            <a:off x="1004899" y="2332306"/>
            <a:ext cx="1317594" cy="719753"/>
          </a:xfrm>
          <a:prstGeom prst="roundRect">
            <a:avLst/>
          </a:prstGeom>
          <a:solidFill>
            <a:srgbClr val="DF2680">
              <a:alpha val="1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16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238043" cy="1133342"/>
          </a:xfrm>
        </p:spPr>
        <p:txBody>
          <a:bodyPr/>
          <a:lstStyle/>
          <a:p>
            <a:r>
              <a:rPr lang="fr-FR" dirty="0"/>
              <a:t>Pourquoi mon espace santé 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10977-B089-4EDD-889A-59C80E3A93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D6C7C-F5D2-4F1B-80B9-052119049378}"/>
              </a:ext>
            </a:extLst>
          </p:cNvPr>
          <p:cNvSpPr txBox="1"/>
          <p:nvPr/>
        </p:nvSpPr>
        <p:spPr>
          <a:xfrm>
            <a:off x="477453" y="3508247"/>
            <a:ext cx="231786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2438338" hangingPunct="0"/>
            <a:r>
              <a:rPr lang="fr-FR" sz="1600" dirty="0">
                <a:solidFill>
                  <a:schemeClr val="tx2"/>
                </a:solidFill>
              </a:rPr>
              <a:t>Mon espace santé s’adresse à </a:t>
            </a:r>
            <a:r>
              <a:rPr lang="fr-FR" sz="1600" b="1" dirty="0">
                <a:solidFill>
                  <a:schemeClr val="tx2"/>
                </a:solidFill>
              </a:rPr>
              <a:t>tout usager</a:t>
            </a:r>
            <a:r>
              <a:rPr lang="fr-FR" sz="1600" dirty="0">
                <a:solidFill>
                  <a:schemeClr val="tx2"/>
                </a:solidFill>
              </a:rPr>
              <a:t> du système de santé français et </a:t>
            </a:r>
            <a:r>
              <a:rPr lang="fr-FR" sz="1600" b="1" dirty="0">
                <a:solidFill>
                  <a:schemeClr val="tx2"/>
                </a:solidFill>
              </a:rPr>
              <a:t>le rend acteur de sa santé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BB328-5EFD-490C-BAE2-4304B63FE75D}"/>
              </a:ext>
            </a:extLst>
          </p:cNvPr>
          <p:cNvSpPr txBox="1"/>
          <p:nvPr/>
        </p:nvSpPr>
        <p:spPr>
          <a:xfrm>
            <a:off x="3409594" y="3508247"/>
            <a:ext cx="231786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2438338" hangingPunct="0"/>
            <a:r>
              <a:rPr lang="fr-FR" sz="1600" dirty="0">
                <a:solidFill>
                  <a:schemeClr val="tx2"/>
                </a:solidFill>
              </a:rPr>
              <a:t>C’est un </a:t>
            </a:r>
            <a:r>
              <a:rPr lang="fr-FR" sz="1600" b="1" dirty="0">
                <a:solidFill>
                  <a:schemeClr val="tx2"/>
                </a:solidFill>
              </a:rPr>
              <a:t>espace de confiance</a:t>
            </a:r>
            <a:r>
              <a:rPr lang="fr-FR" sz="1600" dirty="0">
                <a:solidFill>
                  <a:schemeClr val="tx2"/>
                </a:solidFill>
              </a:rPr>
              <a:t> personnel, pour stocker </a:t>
            </a:r>
            <a:r>
              <a:rPr lang="fr-FR" sz="1600" b="1" dirty="0">
                <a:solidFill>
                  <a:schemeClr val="tx2"/>
                </a:solidFill>
              </a:rPr>
              <a:t>ses données de santé </a:t>
            </a:r>
            <a:r>
              <a:rPr lang="fr-FR" sz="1600" dirty="0">
                <a:solidFill>
                  <a:schemeClr val="tx2"/>
                </a:solidFill>
              </a:rPr>
              <a:t>et les partager avec des professionnels de santé ou des </a:t>
            </a:r>
            <a:r>
              <a:rPr lang="fr-FR" sz="1600" b="1" dirty="0">
                <a:solidFill>
                  <a:schemeClr val="tx2"/>
                </a:solidFill>
              </a:rPr>
              <a:t>services de santé référencés par la puissance publique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73FC6-8F73-483E-BB0D-AB62C643D5E7}"/>
              </a:ext>
            </a:extLst>
          </p:cNvPr>
          <p:cNvSpPr txBox="1"/>
          <p:nvPr/>
        </p:nvSpPr>
        <p:spPr>
          <a:xfrm>
            <a:off x="6341735" y="3508247"/>
            <a:ext cx="231786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2438338" hangingPunct="0"/>
            <a:r>
              <a:rPr lang="fr-FR" sz="1600" dirty="0">
                <a:solidFill>
                  <a:schemeClr val="tx2"/>
                </a:solidFill>
              </a:rPr>
              <a:t>Il </a:t>
            </a:r>
            <a:r>
              <a:rPr lang="fr-FR" sz="1600" b="1" dirty="0">
                <a:solidFill>
                  <a:schemeClr val="tx2"/>
                </a:solidFill>
              </a:rPr>
              <a:t>simplifie le parcours santé </a:t>
            </a:r>
            <a:r>
              <a:rPr lang="fr-FR" sz="1600" dirty="0">
                <a:solidFill>
                  <a:schemeClr val="tx2"/>
                </a:solidFill>
              </a:rPr>
              <a:t>de l’usager tout au long de sa vie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EC27DC-0B3E-490C-88AA-3512AE8EABDD}"/>
              </a:ext>
            </a:extLst>
          </p:cNvPr>
          <p:cNvSpPr txBox="1"/>
          <p:nvPr/>
        </p:nvSpPr>
        <p:spPr>
          <a:xfrm>
            <a:off x="9273875" y="3508247"/>
            <a:ext cx="231786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2438338" hangingPunct="0"/>
            <a:r>
              <a:rPr lang="fr-FR" sz="1600" dirty="0">
                <a:solidFill>
                  <a:schemeClr val="tx2"/>
                </a:solidFill>
              </a:rPr>
              <a:t>Mon espace santé </a:t>
            </a:r>
            <a:r>
              <a:rPr lang="fr-FR" sz="1600" b="1" dirty="0">
                <a:solidFill>
                  <a:schemeClr val="tx2"/>
                </a:solidFill>
              </a:rPr>
              <a:t>va sécuriser</a:t>
            </a:r>
            <a:r>
              <a:rPr lang="fr-FR" sz="1600" dirty="0">
                <a:solidFill>
                  <a:schemeClr val="tx2"/>
                </a:solidFill>
              </a:rPr>
              <a:t> la gestion des données de santé des citoyens</a:t>
            </a:r>
          </a:p>
        </p:txBody>
      </p:sp>
      <p:pic>
        <p:nvPicPr>
          <p:cNvPr id="7" name="Graphic 6" descr="Clapper board with solid fill">
            <a:extLst>
              <a:ext uri="{FF2B5EF4-FFF2-40B4-BE49-F238E27FC236}">
                <a16:creationId xmlns:a16="http://schemas.microsoft.com/office/drawing/2014/main" id="{E093B364-7BA0-4C0D-9FBD-82FD7E40A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697" y="2542023"/>
            <a:ext cx="510880" cy="510880"/>
          </a:xfrm>
          <a:prstGeom prst="rect">
            <a:avLst/>
          </a:prstGeom>
        </p:spPr>
      </p:pic>
      <p:pic>
        <p:nvPicPr>
          <p:cNvPr id="9" name="Graphic 8" descr="Drawing Figure with solid fill">
            <a:extLst>
              <a:ext uri="{FF2B5EF4-FFF2-40B4-BE49-F238E27FC236}">
                <a16:creationId xmlns:a16="http://schemas.microsoft.com/office/drawing/2014/main" id="{81D3A409-82A9-484F-B045-3AA73A701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860" y="2234983"/>
            <a:ext cx="914400" cy="914400"/>
          </a:xfrm>
          <a:prstGeom prst="rect">
            <a:avLst/>
          </a:prstGeom>
        </p:spPr>
      </p:pic>
      <p:pic>
        <p:nvPicPr>
          <p:cNvPr id="23" name="Graphic 22" descr="Old Key with solid fill">
            <a:extLst>
              <a:ext uri="{FF2B5EF4-FFF2-40B4-BE49-F238E27FC236}">
                <a16:creationId xmlns:a16="http://schemas.microsoft.com/office/drawing/2014/main" id="{C314C2C2-7CD3-4CDC-AA20-7F199B7BF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0454" y="2315060"/>
            <a:ext cx="712337" cy="712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1FB14D2-FD0B-44DF-B064-2A6C8B1F6F55}"/>
              </a:ext>
            </a:extLst>
          </p:cNvPr>
          <p:cNvSpPr/>
          <p:nvPr/>
        </p:nvSpPr>
        <p:spPr>
          <a:xfrm rot="1222095">
            <a:off x="6857846" y="2332306"/>
            <a:ext cx="1317594" cy="719753"/>
          </a:xfrm>
          <a:prstGeom prst="roundRect">
            <a:avLst/>
          </a:prstGeom>
          <a:solidFill>
            <a:srgbClr val="DF2680">
              <a:alpha val="1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120B6C6-5726-4720-99B2-067082F57482}"/>
              </a:ext>
            </a:extLst>
          </p:cNvPr>
          <p:cNvSpPr/>
          <p:nvPr/>
        </p:nvSpPr>
        <p:spPr>
          <a:xfrm rot="1222095">
            <a:off x="9726481" y="2332306"/>
            <a:ext cx="1317594" cy="719753"/>
          </a:xfrm>
          <a:prstGeom prst="roundRect">
            <a:avLst/>
          </a:prstGeom>
          <a:solidFill>
            <a:srgbClr val="DF2680">
              <a:alpha val="1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Lights On with solid fill">
            <a:extLst>
              <a:ext uri="{FF2B5EF4-FFF2-40B4-BE49-F238E27FC236}">
                <a16:creationId xmlns:a16="http://schemas.microsoft.com/office/drawing/2014/main" id="{94A9EC36-961A-4641-A701-1E3AD7B79B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20467" y="2315060"/>
            <a:ext cx="711545" cy="711545"/>
          </a:xfrm>
          <a:prstGeom prst="rect">
            <a:avLst/>
          </a:prstGeom>
        </p:spPr>
      </p:pic>
      <p:pic>
        <p:nvPicPr>
          <p:cNvPr id="13" name="Graphic 12" descr="Lock with solid fill">
            <a:extLst>
              <a:ext uri="{FF2B5EF4-FFF2-40B4-BE49-F238E27FC236}">
                <a16:creationId xmlns:a16="http://schemas.microsoft.com/office/drawing/2014/main" id="{308826F5-08C5-4A0E-B5F6-CE0F2516B0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95455" y="2261452"/>
            <a:ext cx="794465" cy="7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61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13517" y="16625"/>
            <a:ext cx="9499941" cy="1133342"/>
          </a:xfrm>
        </p:spPr>
        <p:txBody>
          <a:bodyPr/>
          <a:lstStyle/>
          <a:p>
            <a:r>
              <a:rPr lang="fr-FR" dirty="0"/>
              <a:t>Des fonctionnalités centralisées </a:t>
            </a:r>
            <a:br>
              <a:rPr lang="fr-FR" dirty="0"/>
            </a:br>
            <a:r>
              <a:rPr lang="fr-FR" dirty="0"/>
              <a:t>dans un seul espace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975DAA-5642-4BEE-B609-7FFBA08DB858}"/>
              </a:ext>
            </a:extLst>
          </p:cNvPr>
          <p:cNvSpPr/>
          <p:nvPr/>
        </p:nvSpPr>
        <p:spPr>
          <a:xfrm>
            <a:off x="1115469" y="1759319"/>
            <a:ext cx="1002892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lvl="1" defTabSz="457189">
              <a:spcBef>
                <a:spcPts val="600"/>
              </a:spcBef>
              <a:buClr>
                <a:srgbClr val="99CC00"/>
              </a:buClr>
              <a:buSzPct val="100000"/>
              <a:defRPr/>
            </a:pPr>
            <a:r>
              <a:rPr lang="fr-FR" sz="1867" b="1" dirty="0">
                <a:solidFill>
                  <a:srgbClr val="DF2680"/>
                </a:solidFill>
                <a:latin typeface="Arial" panose="020B0604020202020204"/>
                <a:cs typeface="Arial" panose="020B0604020202020204" pitchFamily="34" charset="0"/>
                <a:sym typeface="Arial"/>
              </a:rPr>
              <a:t>Grâce à Mon espace santé, l’usager aura accès à 4 fonctionnalités majeures :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4BEB99-E3AA-474E-9F0E-D8AD8806C913}"/>
              </a:ext>
            </a:extLst>
          </p:cNvPr>
          <p:cNvGrpSpPr/>
          <p:nvPr/>
        </p:nvGrpSpPr>
        <p:grpSpPr>
          <a:xfrm>
            <a:off x="3439663" y="2137567"/>
            <a:ext cx="5031606" cy="3731964"/>
            <a:chOff x="3580841" y="2285331"/>
            <a:chExt cx="5031606" cy="3731964"/>
          </a:xfrm>
        </p:grpSpPr>
        <p:graphicFrame>
          <p:nvGraphicFramePr>
            <p:cNvPr id="30" name="Graphique 21">
              <a:extLst>
                <a:ext uri="{FF2B5EF4-FFF2-40B4-BE49-F238E27FC236}">
                  <a16:creationId xmlns:a16="http://schemas.microsoft.com/office/drawing/2014/main" id="{4FDCF268-8731-43C8-B989-B0CF06A3B105}"/>
                </a:ext>
              </a:extLst>
            </p:cNvPr>
            <p:cNvGraphicFramePr/>
            <p:nvPr/>
          </p:nvGraphicFramePr>
          <p:xfrm>
            <a:off x="3580841" y="2285331"/>
            <a:ext cx="5031606" cy="3731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31" name="Image 26">
              <a:extLst>
                <a:ext uri="{FF2B5EF4-FFF2-40B4-BE49-F238E27FC236}">
                  <a16:creationId xmlns:a16="http://schemas.microsoft.com/office/drawing/2014/main" id="{46DBB86D-42AC-4063-9A2E-92D889228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1269" y="2968031"/>
              <a:ext cx="648000" cy="648000"/>
            </a:xfrm>
            <a:prstGeom prst="rect">
              <a:avLst/>
            </a:prstGeom>
          </p:spPr>
        </p:pic>
        <p:pic>
          <p:nvPicPr>
            <p:cNvPr id="32" name="Image 39">
              <a:extLst>
                <a:ext uri="{FF2B5EF4-FFF2-40B4-BE49-F238E27FC236}">
                  <a16:creationId xmlns:a16="http://schemas.microsoft.com/office/drawing/2014/main" id="{8765ACE9-A101-48A6-91D6-519EA1AE5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2652" y="2968031"/>
              <a:ext cx="648000" cy="648000"/>
            </a:xfrm>
            <a:prstGeom prst="rect">
              <a:avLst/>
            </a:prstGeom>
          </p:spPr>
        </p:pic>
        <p:grpSp>
          <p:nvGrpSpPr>
            <p:cNvPr id="33" name="Groupe 40">
              <a:extLst>
                <a:ext uri="{FF2B5EF4-FFF2-40B4-BE49-F238E27FC236}">
                  <a16:creationId xmlns:a16="http://schemas.microsoft.com/office/drawing/2014/main" id="{8BA72FDA-6FF4-4B0F-9983-655EA640C517}"/>
                </a:ext>
              </a:extLst>
            </p:cNvPr>
            <p:cNvGrpSpPr/>
            <p:nvPr/>
          </p:nvGrpSpPr>
          <p:grpSpPr>
            <a:xfrm>
              <a:off x="5868113" y="3904063"/>
              <a:ext cx="432000" cy="432048"/>
              <a:chOff x="3421373" y="751325"/>
              <a:chExt cx="5400000" cy="5400000"/>
            </a:xfrm>
          </p:grpSpPr>
          <p:pic>
            <p:nvPicPr>
              <p:cNvPr id="37" name="Image 50">
                <a:extLst>
                  <a:ext uri="{FF2B5EF4-FFF2-40B4-BE49-F238E27FC236}">
                    <a16:creationId xmlns:a16="http://schemas.microsoft.com/office/drawing/2014/main" id="{D69529AD-C0DE-4D28-95BF-8645A6FBB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748" y="773652"/>
                <a:ext cx="5349251" cy="5355347"/>
              </a:xfrm>
              <a:prstGeom prst="rect">
                <a:avLst/>
              </a:prstGeom>
            </p:spPr>
          </p:pic>
          <p:sp>
            <p:nvSpPr>
              <p:cNvPr id="38" name="Rectangle à coins arrondis 51">
                <a:extLst>
                  <a:ext uri="{FF2B5EF4-FFF2-40B4-BE49-F238E27FC236}">
                    <a16:creationId xmlns:a16="http://schemas.microsoft.com/office/drawing/2014/main" id="{5FEED700-342A-41CB-BFBC-527D82250709}"/>
                  </a:ext>
                </a:extLst>
              </p:cNvPr>
              <p:cNvSpPr/>
              <p:nvPr/>
            </p:nvSpPr>
            <p:spPr>
              <a:xfrm>
                <a:off x="3421373" y="751325"/>
                <a:ext cx="5400000" cy="5400000"/>
              </a:xfrm>
              <a:prstGeom prst="roundRect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34" name="Image 41">
              <a:extLst>
                <a:ext uri="{FF2B5EF4-FFF2-40B4-BE49-F238E27FC236}">
                  <a16:creationId xmlns:a16="http://schemas.microsoft.com/office/drawing/2014/main" id="{D397DBB5-EB17-4FC7-925C-833133DB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5307" y="4842526"/>
              <a:ext cx="648000" cy="648000"/>
            </a:xfrm>
            <a:prstGeom prst="rect">
              <a:avLst/>
            </a:prstGeom>
          </p:spPr>
        </p:pic>
        <p:pic>
          <p:nvPicPr>
            <p:cNvPr id="35" name="Image 42">
              <a:extLst>
                <a:ext uri="{FF2B5EF4-FFF2-40B4-BE49-F238E27FC236}">
                  <a16:creationId xmlns:a16="http://schemas.microsoft.com/office/drawing/2014/main" id="{478F862B-C5A8-4A54-987B-FB1B9454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9092" y="4145639"/>
              <a:ext cx="612000" cy="612000"/>
            </a:xfrm>
            <a:prstGeom prst="rect">
              <a:avLst/>
            </a:prstGeom>
          </p:spPr>
        </p:pic>
        <p:pic>
          <p:nvPicPr>
            <p:cNvPr id="36" name="Image 43">
              <a:extLst>
                <a:ext uri="{FF2B5EF4-FFF2-40B4-BE49-F238E27FC236}">
                  <a16:creationId xmlns:a16="http://schemas.microsoft.com/office/drawing/2014/main" id="{95DBBF95-E1E5-439E-9A6B-F369A3A7D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852" y="4145639"/>
              <a:ext cx="648000" cy="6480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408CC15-8F07-4197-A66E-1F013D609E37}"/>
              </a:ext>
            </a:extLst>
          </p:cNvPr>
          <p:cNvSpPr/>
          <p:nvPr/>
        </p:nvSpPr>
        <p:spPr bwMode="auto">
          <a:xfrm>
            <a:off x="4109173" y="5751895"/>
            <a:ext cx="3769982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600" b="1" kern="0" dirty="0">
                <a:solidFill>
                  <a:srgbClr val="007FAD"/>
                </a:solidFill>
                <a:latin typeface="Arial" panose="020B0604020202020204"/>
                <a:cs typeface="Arial" panose="020B0604020202020204" pitchFamily="34" charset="0"/>
              </a:rPr>
              <a:t>Un agenda</a:t>
            </a:r>
          </a:p>
          <a:p>
            <a:pPr algn="ctr">
              <a:defRPr/>
            </a:pP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Agrégations des </a:t>
            </a:r>
            <a:r>
              <a:rPr lang="fr-FR" sz="1200" b="1" kern="0" dirty="0">
                <a:solidFill>
                  <a:srgbClr val="007FAD"/>
                </a:solidFill>
                <a:latin typeface="Arial" panose="020B0604020202020204"/>
                <a:cs typeface="Arial" panose="020B0604020202020204" pitchFamily="34" charset="0"/>
              </a:rPr>
              <a:t>évènements</a:t>
            </a: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 liés au parcours de soin de l’usager via un agenda. </a:t>
            </a:r>
            <a:endParaRPr lang="fr-FR" sz="1200" dirty="0">
              <a:solidFill>
                <a:srgbClr val="545859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1F7D03-4530-4ACD-925F-5B44BA31BD38}"/>
              </a:ext>
            </a:extLst>
          </p:cNvPr>
          <p:cNvSpPr/>
          <p:nvPr/>
        </p:nvSpPr>
        <p:spPr bwMode="auto">
          <a:xfrm>
            <a:off x="7721588" y="2322677"/>
            <a:ext cx="36364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1600" b="1" kern="0" dirty="0">
                <a:solidFill>
                  <a:srgbClr val="298478"/>
                </a:solidFill>
                <a:latin typeface="Arial" panose="020B0604020202020204"/>
                <a:cs typeface="Arial" panose="020B0604020202020204" pitchFamily="34" charset="0"/>
              </a:rPr>
              <a:t>Une messagerie</a:t>
            </a:r>
          </a:p>
          <a:p>
            <a:pPr>
              <a:defRPr/>
            </a:pP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Réception en toute sécurité des informations personnelles en provenance de l’équipe de soin de l’usager via un service de </a:t>
            </a:r>
            <a:r>
              <a:rPr lang="fr-FR" sz="1200" b="1" kern="0" dirty="0">
                <a:solidFill>
                  <a:srgbClr val="298478"/>
                </a:solidFill>
                <a:latin typeface="Arial" panose="020B0604020202020204"/>
                <a:cs typeface="Arial" panose="020B0604020202020204" pitchFamily="34" charset="0"/>
              </a:rPr>
              <a:t>messagerie sécurisée </a:t>
            </a: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de santé.</a:t>
            </a:r>
            <a:endParaRPr lang="fr-FR" sz="1200" dirty="0">
              <a:solidFill>
                <a:srgbClr val="545859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894C17-0D5C-490B-99A5-1F888443E5AB}"/>
              </a:ext>
            </a:extLst>
          </p:cNvPr>
          <p:cNvSpPr/>
          <p:nvPr/>
        </p:nvSpPr>
        <p:spPr bwMode="auto">
          <a:xfrm>
            <a:off x="7821211" y="4003549"/>
            <a:ext cx="35643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1600" b="1" kern="0" dirty="0">
                <a:solidFill>
                  <a:srgbClr val="5E74B8"/>
                </a:solidFill>
                <a:latin typeface="Arial" panose="020B0604020202020204"/>
                <a:cs typeface="Arial" panose="020B0604020202020204" pitchFamily="34" charset="0"/>
              </a:rPr>
              <a:t>Un catalogue de service</a:t>
            </a:r>
          </a:p>
          <a:p>
            <a:pPr>
              <a:defRPr/>
            </a:pP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Accès à des applications de santé labellisées par l’État via un </a:t>
            </a:r>
            <a:r>
              <a:rPr lang="fr-FR" sz="1200" b="1" kern="0" dirty="0">
                <a:solidFill>
                  <a:srgbClr val="5E74B8"/>
                </a:solidFill>
                <a:latin typeface="Arial" panose="020B0604020202020204"/>
                <a:cs typeface="Arial" panose="020B0604020202020204" pitchFamily="34" charset="0"/>
              </a:rPr>
              <a:t>« store » santé </a:t>
            </a: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(Portails patients, applications et objets connectés référencés).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7509D1F-CAF4-4A35-8412-92DAA485AE3D}"/>
              </a:ext>
            </a:extLst>
          </p:cNvPr>
          <p:cNvGrpSpPr/>
          <p:nvPr/>
        </p:nvGrpSpPr>
        <p:grpSpPr>
          <a:xfrm>
            <a:off x="655398" y="2473251"/>
            <a:ext cx="3806146" cy="2630163"/>
            <a:chOff x="655398" y="2238997"/>
            <a:chExt cx="3806146" cy="263016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BFAEF20-2301-4D7D-B1A8-B7FA0B998D8B}"/>
                </a:ext>
              </a:extLst>
            </p:cNvPr>
            <p:cNvSpPr/>
            <p:nvPr/>
          </p:nvSpPr>
          <p:spPr bwMode="auto">
            <a:xfrm>
              <a:off x="655398" y="2238997"/>
              <a:ext cx="3806146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fr-FR" sz="1600" b="1" kern="0" dirty="0">
                  <a:solidFill>
                    <a:srgbClr val="C74E5A"/>
                  </a:solidFill>
                  <a:latin typeface="Arial" panose="020B0604020202020204"/>
                  <a:cs typeface="Arial" panose="020B0604020202020204" pitchFamily="34" charset="0"/>
                </a:rPr>
                <a:t>Un dossier médical</a:t>
              </a:r>
            </a:p>
            <a:p>
              <a:pPr>
                <a:defRPr/>
              </a:pPr>
              <a:r>
                <a:rPr lang="fr-FR" sz="1200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Consultation et alimentation des </a:t>
              </a:r>
              <a:r>
                <a:rPr lang="fr-FR" sz="1200" b="1" kern="0" dirty="0">
                  <a:solidFill>
                    <a:srgbClr val="C74E5A"/>
                  </a:solidFill>
                  <a:latin typeface="Arial" panose="020B0604020202020204"/>
                  <a:cs typeface="Arial" panose="020B0604020202020204" pitchFamily="34" charset="0"/>
                </a:rPr>
                <a:t>documents</a:t>
              </a:r>
              <a:r>
                <a:rPr lang="fr-FR" sz="1200" kern="0" dirty="0">
                  <a:solidFill>
                    <a:srgbClr val="C74E5A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  <a:r>
                <a:rPr lang="fr-FR" sz="1200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ajoutés par l’usager ou ses professionnels de santé (ordonnance, compte rendu d’hospitalisation, biologies…)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8529594-74D9-4310-81E9-1355C4C4AF45}"/>
                </a:ext>
              </a:extLst>
            </p:cNvPr>
            <p:cNvSpPr/>
            <p:nvPr/>
          </p:nvSpPr>
          <p:spPr bwMode="auto">
            <a:xfrm>
              <a:off x="655398" y="3484828"/>
              <a:ext cx="3440113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200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Alimentation et consultation par l’usager de son </a:t>
              </a:r>
              <a:r>
                <a:rPr lang="fr-FR" sz="1200" b="1" kern="0" dirty="0">
                  <a:solidFill>
                    <a:srgbClr val="C74E5A"/>
                  </a:solidFill>
                  <a:latin typeface="Arial" panose="020B0604020202020204"/>
                  <a:cs typeface="Arial" panose="020B0604020202020204" pitchFamily="34" charset="0"/>
                </a:rPr>
                <a:t>profil médical </a:t>
              </a:r>
              <a:r>
                <a:rPr lang="fr-FR" sz="1200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: antécédents médicaux, vaccinations, allergies, mesures de santé, …</a:t>
              </a:r>
              <a:endParaRPr lang="fr-FR" sz="120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3DCADB0-E79A-405A-A81E-AA6B2626A057}"/>
                </a:ext>
              </a:extLst>
            </p:cNvPr>
            <p:cNvSpPr/>
            <p:nvPr/>
          </p:nvSpPr>
          <p:spPr>
            <a:xfrm>
              <a:off x="671466" y="4222829"/>
              <a:ext cx="34298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Cette brique s’appuie sur l’actuel</a:t>
              </a:r>
              <a:r>
                <a:rPr lang="fr-FR" sz="1200" b="1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  <a:r>
                <a:rPr lang="fr-FR" sz="1200" b="1" kern="0" dirty="0">
                  <a:solidFill>
                    <a:srgbClr val="C74E5A"/>
                  </a:solidFill>
                  <a:latin typeface="Arial" panose="020B0604020202020204"/>
                  <a:cs typeface="Arial" panose="020B0604020202020204" pitchFamily="34" charset="0"/>
                </a:rPr>
                <a:t>DMP</a:t>
              </a:r>
              <a:r>
                <a:rPr lang="fr-FR" sz="1200" b="1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  <a:r>
                <a:rPr lang="fr-FR" sz="1200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dont l’historique est repris pour les anciens utilisateurs.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16086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18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628803" cy="1133342"/>
          </a:xfrm>
        </p:spPr>
        <p:txBody>
          <a:bodyPr/>
          <a:lstStyle/>
          <a:p>
            <a:r>
              <a:rPr lang="fr-FR" dirty="0"/>
              <a:t>Pourquoi utiliser Mon espace santé 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13BBA-3A1A-4F71-8BDD-F9F6211777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900391EB-F08C-468D-9937-86F8D5D4B47F}"/>
              </a:ext>
            </a:extLst>
          </p:cNvPr>
          <p:cNvSpPr txBox="1"/>
          <p:nvPr/>
        </p:nvSpPr>
        <p:spPr>
          <a:xfrm>
            <a:off x="863599" y="1898055"/>
            <a:ext cx="10634265" cy="3983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1600" b="1" dirty="0">
                <a:solidFill>
                  <a:srgbClr val="DF2680"/>
                </a:solidFill>
              </a:rPr>
              <a:t>Je stocke, je ne perds plus mes documents et je les partage facilement</a:t>
            </a:r>
            <a:endParaRPr lang="fr-FR" sz="1600" b="1" dirty="0">
              <a:solidFill>
                <a:srgbClr val="DF2680"/>
              </a:solidFill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fr-FR" sz="1200" i="1" dirty="0">
                <a:solidFill>
                  <a:srgbClr val="DF2680"/>
                </a:solidFill>
                <a:sym typeface="Wingdings" panose="05000000000000000000" pitchFamily="2" charset="2"/>
              </a:rPr>
              <a:t>« ne perdez plus vos ordonnances et vos résultats d’examen, stockez-les en toute sécurité sur Mon espace santé ! »</a:t>
            </a:r>
            <a:endParaRPr lang="fr-FR" sz="1400" dirty="0">
              <a:sym typeface="Wingdings" panose="05000000000000000000" pitchFamily="2" charset="2"/>
            </a:endParaRPr>
          </a:p>
          <a:p>
            <a:r>
              <a:rPr lang="fr-FR" sz="1400" dirty="0">
                <a:sym typeface="Wingdings" panose="05000000000000000000" pitchFamily="2" charset="2"/>
              </a:rPr>
              <a:t>Mon espace santé stocke mes données de santé de manière sécurisée et j’y ai accès à tout instant. Plus besoin de s’inquiéter de la perte de mes documents de santé. </a:t>
            </a:r>
          </a:p>
          <a:p>
            <a:pPr>
              <a:spcBef>
                <a:spcPts val="300"/>
              </a:spcBef>
            </a:pPr>
            <a:r>
              <a:rPr lang="fr-FR" sz="1200" i="1" dirty="0">
                <a:sym typeface="Wingdings" panose="05000000000000000000" pitchFamily="2" charset="2"/>
              </a:rPr>
              <a:t>Exemple : En rendez-vous avec mon PS, si j’ai oublié mon compte-rendu d’analyse, je peux lui partager le document enregistré dans Mon espace santé. Cette fonction est également très utilise si je change de médecin !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fr-FR" sz="1600" b="1" dirty="0">
                <a:solidFill>
                  <a:srgbClr val="DF2680"/>
                </a:solidFill>
              </a:rPr>
              <a:t>Je reçois des documents par mon médecin, l’hôpital, mon laboratoire d’analyse, et les acteurs engagés dans le suivi de ma santé</a:t>
            </a:r>
          </a:p>
          <a:p>
            <a:r>
              <a:rPr lang="fr-FR" sz="1400" dirty="0"/>
              <a:t>Les acteurs impliqués dans le suivi de ma santé ont la possibilité de me transférer des documents via Mon espace santé. </a:t>
            </a:r>
          </a:p>
          <a:p>
            <a:r>
              <a:rPr lang="fr-FR" sz="1400" dirty="0"/>
              <a:t>Si mon professionnel de santé ne le fais pas instinctivement, je le lui demande car il a à sa disposition tous les moyens pour se faire.</a:t>
            </a:r>
          </a:p>
          <a:p>
            <a:pPr>
              <a:spcBef>
                <a:spcPts val="300"/>
              </a:spcBef>
            </a:pPr>
            <a:r>
              <a:rPr lang="fr-FR" sz="1200" i="1" dirty="0">
                <a:sym typeface="Wingdings" panose="05000000000000000000" pitchFamily="2" charset="2"/>
              </a:rPr>
              <a:t>Exemple : Après une consultation mon médecin pourra m’envoyer mon ordonnance par messagerie ainsi que toute documentation utile concernant une pathologie etc. </a:t>
            </a:r>
          </a:p>
          <a:p>
            <a:pPr>
              <a:spcBef>
                <a:spcPts val="1800"/>
              </a:spcBef>
              <a:spcAft>
                <a:spcPts val="100"/>
              </a:spcAft>
            </a:pPr>
            <a:r>
              <a:rPr lang="fr-FR" sz="1600" b="1" dirty="0">
                <a:solidFill>
                  <a:srgbClr val="DF2680"/>
                </a:solidFill>
              </a:rPr>
              <a:t>Je n’oublie plus mes rendez-vous de prévention</a:t>
            </a:r>
          </a:p>
          <a:p>
            <a:pPr>
              <a:spcAft>
                <a:spcPts val="1200"/>
              </a:spcAft>
            </a:pPr>
            <a:r>
              <a:rPr lang="fr-FR" sz="1200" i="1" dirty="0">
                <a:solidFill>
                  <a:srgbClr val="DF2680"/>
                </a:solidFill>
              </a:rPr>
              <a:t>« Soyez au courant des examens de prévention à réaliser pour ne pas tomber malade ou détecter au plus tôt un souci »</a:t>
            </a:r>
            <a:endParaRPr lang="fr-FR" sz="14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40AA5D6-3A7C-4E37-A3CA-90948F90ED62}"/>
              </a:ext>
            </a:extLst>
          </p:cNvPr>
          <p:cNvSpPr/>
          <p:nvPr/>
        </p:nvSpPr>
        <p:spPr>
          <a:xfrm>
            <a:off x="484349" y="1984927"/>
            <a:ext cx="360000" cy="216000"/>
          </a:xfrm>
          <a:prstGeom prst="rightArrow">
            <a:avLst/>
          </a:prstGeom>
          <a:solidFill>
            <a:srgbClr val="0B48A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C7A423F-D5A0-4297-B507-C2F72F75546A}"/>
              </a:ext>
            </a:extLst>
          </p:cNvPr>
          <p:cNvSpPr/>
          <p:nvPr/>
        </p:nvSpPr>
        <p:spPr>
          <a:xfrm>
            <a:off x="484349" y="3686935"/>
            <a:ext cx="360000" cy="216000"/>
          </a:xfrm>
          <a:prstGeom prst="rightArrow">
            <a:avLst/>
          </a:prstGeom>
          <a:solidFill>
            <a:srgbClr val="0B48A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B274B0C-85AB-4B0A-85A7-EEDD5B2D7002}"/>
              </a:ext>
            </a:extLst>
          </p:cNvPr>
          <p:cNvSpPr/>
          <p:nvPr/>
        </p:nvSpPr>
        <p:spPr>
          <a:xfrm>
            <a:off x="484349" y="5388943"/>
            <a:ext cx="360000" cy="216000"/>
          </a:xfrm>
          <a:prstGeom prst="rightArrow">
            <a:avLst/>
          </a:prstGeom>
          <a:solidFill>
            <a:srgbClr val="0B48A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750430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3" y="2705100"/>
            <a:ext cx="6266062" cy="2324100"/>
          </a:xfrm>
        </p:spPr>
        <p:txBody>
          <a:bodyPr/>
          <a:lstStyle/>
          <a:p>
            <a:r>
              <a:rPr lang="fr-FR" dirty="0"/>
              <a:t>Introduction globale </a:t>
            </a:r>
            <a:br>
              <a:rPr lang="fr-FR" dirty="0"/>
            </a:br>
            <a:endParaRPr lang="fr-FR" dirty="0"/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420526328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19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506883" cy="1133342"/>
          </a:xfrm>
        </p:spPr>
        <p:txBody>
          <a:bodyPr/>
          <a:lstStyle/>
          <a:p>
            <a:r>
              <a:rPr lang="fr-FR" dirty="0"/>
              <a:t>Pourquoi utiliser Mon espace santé 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13BBA-3A1A-4F71-8BDD-F9F6211777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900391EB-F08C-468D-9937-86F8D5D4B47F}"/>
              </a:ext>
            </a:extLst>
          </p:cNvPr>
          <p:cNvSpPr txBox="1"/>
          <p:nvPr/>
        </p:nvSpPr>
        <p:spPr>
          <a:xfrm>
            <a:off x="864000" y="1898055"/>
            <a:ext cx="10674904" cy="3721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00"/>
              </a:spcAft>
            </a:pPr>
            <a:r>
              <a:rPr lang="fr-FR" sz="1600" b="1" dirty="0">
                <a:solidFill>
                  <a:srgbClr val="DF2680"/>
                </a:solidFill>
              </a:rPr>
              <a:t>Préparation à l’hôpital : simplifier et sécuriser sa préadmission à l’hôpital</a:t>
            </a:r>
            <a:endParaRPr lang="fr-FR" sz="1600" b="1" dirty="0">
              <a:solidFill>
                <a:srgbClr val="DF2680"/>
              </a:solidFill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fr-FR" sz="1200" i="1" dirty="0">
                <a:solidFill>
                  <a:srgbClr val="DF2680"/>
                </a:solidFill>
              </a:rPr>
              <a:t> « Si vous remplissez votre profil médical et vos documents de santé et que vous les partagez par messagerie sécurisée, votre établissement aura toutes les données nécessaires à la prise en charge »</a:t>
            </a:r>
            <a:endParaRPr lang="fr-FR" sz="1400" dirty="0">
              <a:sym typeface="Wingdings" panose="05000000000000000000" pitchFamily="2" charset="2"/>
            </a:endParaRPr>
          </a:p>
          <a:p>
            <a:r>
              <a:rPr lang="fr-FR" sz="1400" dirty="0">
                <a:sym typeface="Wingdings" panose="05000000000000000000" pitchFamily="2" charset="2"/>
              </a:rPr>
              <a:t>Lors de mon admission, je donne mon INS à mon établissement de santé pour qu’il puisse m’envoyer les informations concernant ma santé (ex : compte-rendu d’analyse, carte de mutuelle, etc. ).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DF2680"/>
                </a:solidFill>
              </a:rPr>
              <a:t>Je conserve mes données dans un espace sécurisé</a:t>
            </a:r>
            <a:endParaRPr lang="fr-FR" sz="1600" b="1" dirty="0">
              <a:solidFill>
                <a:srgbClr val="DF2680"/>
              </a:solidFill>
              <a:sym typeface="Wingdings" panose="05000000000000000000" pitchFamily="2" charset="2"/>
            </a:endParaRPr>
          </a:p>
          <a:p>
            <a:r>
              <a:rPr lang="fr-FR" sz="1400" dirty="0">
                <a:sym typeface="Wingdings" panose="05000000000000000000" pitchFamily="2" charset="2"/>
              </a:rPr>
              <a:t>Toutes les données stockées dans Mon espace santé sont hébergées sur des serveurs localisés en France.</a:t>
            </a:r>
          </a:p>
          <a:p>
            <a:pPr>
              <a:spcAft>
                <a:spcPts val="1200"/>
              </a:spcAft>
            </a:pPr>
            <a:endParaRPr lang="fr-FR" sz="1200" i="1" dirty="0">
              <a:solidFill>
                <a:srgbClr val="DF268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Je suis rassuré en cas d’urgence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</a:b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« 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si votre dossier médical est complet dans Mon espace santé, en cas d’urgences, soyez rassuré, on aura tout pour vous soigner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Je récupère automatiquement </a:t>
            </a:r>
            <a:r>
              <a:rPr lang="fr-FR" sz="1600" b="1" dirty="0">
                <a:solidFill>
                  <a:srgbClr val="DF2680"/>
                </a:solidFill>
                <a:latin typeface="Helvetica Neue"/>
              </a:rPr>
              <a:t>m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on dossier médical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</a:b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 « retrouvez votre ordonnance ou votre compte rendu après votre consultation ou votre opération ! »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4473BFB-21D8-440C-A254-B013C1AB4BB3}"/>
              </a:ext>
            </a:extLst>
          </p:cNvPr>
          <p:cNvSpPr/>
          <p:nvPr/>
        </p:nvSpPr>
        <p:spPr>
          <a:xfrm>
            <a:off x="484349" y="1984927"/>
            <a:ext cx="360000" cy="216000"/>
          </a:xfrm>
          <a:prstGeom prst="rightArrow">
            <a:avLst/>
          </a:prstGeom>
          <a:solidFill>
            <a:srgbClr val="0B48A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7254A36-56F8-4E9E-84FC-F71D27F5EA1E}"/>
              </a:ext>
            </a:extLst>
          </p:cNvPr>
          <p:cNvSpPr/>
          <p:nvPr/>
        </p:nvSpPr>
        <p:spPr>
          <a:xfrm>
            <a:off x="484349" y="3475179"/>
            <a:ext cx="360000" cy="216000"/>
          </a:xfrm>
          <a:prstGeom prst="rightArrow">
            <a:avLst/>
          </a:prstGeom>
          <a:solidFill>
            <a:srgbClr val="0B48A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23B910C-28F9-4A21-9D08-6FAF57DE84E6}"/>
              </a:ext>
            </a:extLst>
          </p:cNvPr>
          <p:cNvSpPr/>
          <p:nvPr/>
        </p:nvSpPr>
        <p:spPr>
          <a:xfrm>
            <a:off x="484349" y="4349411"/>
            <a:ext cx="360000" cy="216000"/>
          </a:xfrm>
          <a:prstGeom prst="rightArrow">
            <a:avLst/>
          </a:prstGeom>
          <a:solidFill>
            <a:srgbClr val="0B48A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590457B-83BE-4A50-BF1F-928A3A45D368}"/>
              </a:ext>
            </a:extLst>
          </p:cNvPr>
          <p:cNvSpPr/>
          <p:nvPr/>
        </p:nvSpPr>
        <p:spPr>
          <a:xfrm>
            <a:off x="484349" y="5127454"/>
            <a:ext cx="360000" cy="216000"/>
          </a:xfrm>
          <a:prstGeom prst="rightArrow">
            <a:avLst/>
          </a:prstGeom>
          <a:solidFill>
            <a:srgbClr val="0B48A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282085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D8FCA-4F4F-4237-8D89-F3ED6B9785A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20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3469E7-06CC-4F4F-97C8-5D2B6B5F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Vidéo de présentation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D913F-8424-4813-9741-9365F0365C8B}"/>
              </a:ext>
            </a:extLst>
          </p:cNvPr>
          <p:cNvSpPr/>
          <p:nvPr/>
        </p:nvSpPr>
        <p:spPr>
          <a:xfrm>
            <a:off x="4122671" y="5118616"/>
            <a:ext cx="39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Mon espace santé - </a:t>
            </a:r>
            <a:r>
              <a:rPr lang="fr-FR" dirty="0" err="1">
                <a:hlinkClick r:id="rId2"/>
              </a:rPr>
              <a:t>Inaya</a:t>
            </a:r>
            <a:r>
              <a:rPr lang="fr-FR" dirty="0">
                <a:hlinkClick r:id="rId2"/>
              </a:rPr>
              <a:t> - YouTube</a:t>
            </a:r>
            <a:endParaRPr lang="fr-FR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535F69D6-D04A-431E-9E3A-76FBF10C3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105" y="1952625"/>
            <a:ext cx="527779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1905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21</a:t>
            </a:fld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897A34-DE69-4CE4-928E-7EEDB4754F14}"/>
              </a:ext>
            </a:extLst>
          </p:cNvPr>
          <p:cNvSpPr/>
          <p:nvPr/>
        </p:nvSpPr>
        <p:spPr bwMode="auto">
          <a:xfrm>
            <a:off x="1168746" y="2012592"/>
            <a:ext cx="10620043" cy="60542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625519">
              <a:buClrTx/>
              <a:defRPr/>
            </a:pPr>
            <a:r>
              <a:rPr lang="fr-FR" sz="1867" b="1" dirty="0">
                <a:solidFill>
                  <a:srgbClr val="DF2680"/>
                </a:solidFill>
                <a:ea typeface="+mn-ea"/>
                <a:cs typeface="Arial" panose="020B0604020202020204" pitchFamily="34" charset="0"/>
              </a:rPr>
              <a:t>La loi OTSS de juillet 2019 prévoit la création par défaut, sauf opposition de la personne</a:t>
            </a:r>
          </a:p>
          <a:p>
            <a:pPr defTabSz="1625519">
              <a:buClrTx/>
              <a:defRPr/>
            </a:pPr>
            <a:endParaRPr lang="fr-FR" sz="1467" b="1" i="1" kern="0" dirty="0">
              <a:solidFill>
                <a:srgbClr val="DF2680"/>
              </a:solidFill>
              <a:cs typeface="Arial" panose="020B0604020202020204" pitchFamily="34" charset="0"/>
            </a:endParaRPr>
          </a:p>
        </p:txBody>
      </p:sp>
      <p:grpSp>
        <p:nvGrpSpPr>
          <p:cNvPr id="31" name="Group 159">
            <a:extLst>
              <a:ext uri="{FF2B5EF4-FFF2-40B4-BE49-F238E27FC236}">
                <a16:creationId xmlns:a16="http://schemas.microsoft.com/office/drawing/2014/main" id="{806BBCF3-8D53-42EB-AED5-63E49A2DA4C0}"/>
              </a:ext>
            </a:extLst>
          </p:cNvPr>
          <p:cNvGrpSpPr/>
          <p:nvPr/>
        </p:nvGrpSpPr>
        <p:grpSpPr>
          <a:xfrm>
            <a:off x="3385533" y="2674217"/>
            <a:ext cx="1938172" cy="2109672"/>
            <a:chOff x="3382934" y="2892621"/>
            <a:chExt cx="1453629" cy="15822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492F4C-0959-4115-A09B-A98235B364B2}"/>
                </a:ext>
              </a:extLst>
            </p:cNvPr>
            <p:cNvSpPr/>
            <p:nvPr/>
          </p:nvSpPr>
          <p:spPr bwMode="auto">
            <a:xfrm>
              <a:off x="3382934" y="3790264"/>
              <a:ext cx="1453629" cy="6846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625519">
                <a:buClrTx/>
                <a:defRPr/>
              </a:pPr>
              <a:r>
                <a:rPr lang="fr-FR" sz="1333" kern="0" dirty="0">
                  <a:solidFill>
                    <a:srgbClr val="6F7072"/>
                  </a:solidFill>
                  <a:cs typeface="Arial" panose="020B0604020202020204" pitchFamily="34" charset="0"/>
                </a:rPr>
                <a:t>Un courrier </a:t>
              </a:r>
              <a:br>
                <a:rPr lang="fr-FR" sz="1333" kern="0" dirty="0">
                  <a:solidFill>
                    <a:srgbClr val="6F7072"/>
                  </a:solidFill>
                  <a:cs typeface="Arial" panose="020B0604020202020204" pitchFamily="34" charset="0"/>
                </a:rPr>
              </a:br>
              <a:r>
                <a:rPr lang="fr-FR" sz="1333" kern="0" dirty="0">
                  <a:solidFill>
                    <a:srgbClr val="6F7072"/>
                  </a:solidFill>
                  <a:cs typeface="Arial" panose="020B0604020202020204" pitchFamily="34" charset="0"/>
                </a:rPr>
                <a:t>(mail ou postal) fournit les modes d’opposition et d’accès au service</a:t>
              </a:r>
            </a:p>
          </p:txBody>
        </p:sp>
        <p:pic>
          <p:nvPicPr>
            <p:cNvPr id="33" name="Graphic 19" descr="Email">
              <a:extLst>
                <a:ext uri="{FF2B5EF4-FFF2-40B4-BE49-F238E27FC236}">
                  <a16:creationId xmlns:a16="http://schemas.microsoft.com/office/drawing/2014/main" id="{55616E28-FC3B-4808-AA16-B77C4811D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grayscl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964" y="2892621"/>
              <a:ext cx="788922" cy="76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160">
            <a:extLst>
              <a:ext uri="{FF2B5EF4-FFF2-40B4-BE49-F238E27FC236}">
                <a16:creationId xmlns:a16="http://schemas.microsoft.com/office/drawing/2014/main" id="{2FEB6EF3-E93E-45F6-80D2-B6E78212E284}"/>
              </a:ext>
            </a:extLst>
          </p:cNvPr>
          <p:cNvGrpSpPr/>
          <p:nvPr/>
        </p:nvGrpSpPr>
        <p:grpSpPr>
          <a:xfrm>
            <a:off x="5612873" y="2794340"/>
            <a:ext cx="3154452" cy="2305185"/>
            <a:chOff x="5092370" y="2938313"/>
            <a:chExt cx="2365839" cy="172888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F751EEA-05FD-47F4-BCED-3733A20FBF63}"/>
                </a:ext>
              </a:extLst>
            </p:cNvPr>
            <p:cNvSpPr/>
            <p:nvPr/>
          </p:nvSpPr>
          <p:spPr bwMode="auto">
            <a:xfrm>
              <a:off x="5713065" y="3004731"/>
              <a:ext cx="145362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625519">
                <a:buClrTx/>
                <a:defRPr/>
              </a:pPr>
              <a:r>
                <a:rPr lang="fr-FR" kern="0" dirty="0">
                  <a:solidFill>
                    <a:srgbClr val="6F7072"/>
                  </a:solidFill>
                  <a:cs typeface="Arial" panose="020B0604020202020204" pitchFamily="34" charset="0"/>
                </a:rPr>
                <a:t>Si l’usager active son accès, Mon espace santé est créé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8ACD8E4-89CC-49C3-954F-DCA38814FF67}"/>
                </a:ext>
              </a:extLst>
            </p:cNvPr>
            <p:cNvSpPr/>
            <p:nvPr/>
          </p:nvSpPr>
          <p:spPr bwMode="auto">
            <a:xfrm>
              <a:off x="5771216" y="4074880"/>
              <a:ext cx="168699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625519">
                <a:buClrTx/>
                <a:defRPr/>
              </a:pPr>
              <a:r>
                <a:rPr lang="fr-FR" kern="0" dirty="0">
                  <a:solidFill>
                    <a:srgbClr val="6F7072"/>
                  </a:solidFill>
                  <a:cs typeface="Arial" panose="020B0604020202020204" pitchFamily="34" charset="0"/>
                </a:rPr>
                <a:t>Si l’usager s’oppose,</a:t>
              </a:r>
            </a:p>
            <a:p>
              <a:pPr defTabSz="1625519">
                <a:buClrTx/>
                <a:defRPr/>
              </a:pPr>
              <a:r>
                <a:rPr lang="fr-FR" kern="0" dirty="0">
                  <a:solidFill>
                    <a:srgbClr val="6F7072"/>
                  </a:solidFill>
                  <a:cs typeface="Arial" panose="020B0604020202020204" pitchFamily="34" charset="0"/>
                </a:rPr>
                <a:t>Mon espace santé ne sera pas créé</a:t>
              </a:r>
            </a:p>
          </p:txBody>
        </p:sp>
        <p:sp>
          <p:nvSpPr>
            <p:cNvPr id="37" name="Interdiction 42">
              <a:extLst>
                <a:ext uri="{FF2B5EF4-FFF2-40B4-BE49-F238E27FC236}">
                  <a16:creationId xmlns:a16="http://schemas.microsoft.com/office/drawing/2014/main" id="{DCBE86C4-4039-4963-B79B-4D9F58D7B859}"/>
                </a:ext>
              </a:extLst>
            </p:cNvPr>
            <p:cNvSpPr/>
            <p:nvPr/>
          </p:nvSpPr>
          <p:spPr>
            <a:xfrm>
              <a:off x="5092372" y="4163202"/>
              <a:ext cx="504000" cy="504000"/>
            </a:xfrm>
            <a:prstGeom prst="noSmoking">
              <a:avLst/>
            </a:prstGeom>
            <a:solidFill>
              <a:srgbClr val="D40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219170">
                <a:buClrTx/>
                <a:defRPr/>
              </a:pPr>
              <a:endParaRPr lang="fr-FR" sz="2133">
                <a:solidFill>
                  <a:prstClr val="black"/>
                </a:solidFill>
                <a:latin typeface="Arial" panose="020B0604020202020204"/>
              </a:endParaRPr>
            </a:p>
          </p:txBody>
        </p:sp>
        <p:pic>
          <p:nvPicPr>
            <p:cNvPr id="38" name="Picture 180">
              <a:extLst>
                <a:ext uri="{FF2B5EF4-FFF2-40B4-BE49-F238E27FC236}">
                  <a16:creationId xmlns:a16="http://schemas.microsoft.com/office/drawing/2014/main" id="{A2568B8B-9319-44BE-A6C2-55A0F460F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017" y="2938313"/>
              <a:ext cx="607852" cy="607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Connecteur droit avec flèche 44">
              <a:extLst>
                <a:ext uri="{FF2B5EF4-FFF2-40B4-BE49-F238E27FC236}">
                  <a16:creationId xmlns:a16="http://schemas.microsoft.com/office/drawing/2014/main" id="{DC056973-06C5-4589-B7D1-A45FED3D7DED}"/>
                </a:ext>
              </a:extLst>
            </p:cNvPr>
            <p:cNvCxnSpPr>
              <a:cxnSpLocks/>
            </p:cNvCxnSpPr>
            <p:nvPr/>
          </p:nvCxnSpPr>
          <p:spPr>
            <a:xfrm>
              <a:off x="5092370" y="3794731"/>
              <a:ext cx="2255487" cy="0"/>
            </a:xfrm>
            <a:prstGeom prst="straightConnector1">
              <a:avLst/>
            </a:prstGeom>
            <a:ln w="34925">
              <a:solidFill>
                <a:srgbClr val="D401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61">
            <a:extLst>
              <a:ext uri="{FF2B5EF4-FFF2-40B4-BE49-F238E27FC236}">
                <a16:creationId xmlns:a16="http://schemas.microsoft.com/office/drawing/2014/main" id="{5AC75254-C982-4DB4-B103-5CACB7DD225A}"/>
              </a:ext>
            </a:extLst>
          </p:cNvPr>
          <p:cNvGrpSpPr/>
          <p:nvPr/>
        </p:nvGrpSpPr>
        <p:grpSpPr>
          <a:xfrm>
            <a:off x="771365" y="2674218"/>
            <a:ext cx="2154429" cy="2454062"/>
            <a:chOff x="1428087" y="3110484"/>
            <a:chExt cx="1615822" cy="184054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9C00E32-07E3-45A4-B678-435B487888DA}"/>
                </a:ext>
              </a:extLst>
            </p:cNvPr>
            <p:cNvSpPr/>
            <p:nvPr/>
          </p:nvSpPr>
          <p:spPr bwMode="auto">
            <a:xfrm>
              <a:off x="1428087" y="3958740"/>
              <a:ext cx="1615822" cy="9922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625519">
                <a:buClrTx/>
                <a:defRPr/>
              </a:pPr>
              <a:r>
                <a:rPr lang="fr-FR" sz="1333" kern="0" dirty="0">
                  <a:solidFill>
                    <a:srgbClr val="6F7072"/>
                  </a:solidFill>
                  <a:cs typeface="Arial" panose="020B0604020202020204" pitchFamily="34" charset="0"/>
                </a:rPr>
                <a:t>Toutes les personnes rattachées à un régime d’assurance maladie français sont notifiées de l’arrivée de Mon espace santé</a:t>
              </a:r>
            </a:p>
          </p:txBody>
        </p:sp>
        <p:pic>
          <p:nvPicPr>
            <p:cNvPr id="42" name="Graphique 26" descr="Homme avec enfant contour">
              <a:extLst>
                <a:ext uri="{FF2B5EF4-FFF2-40B4-BE49-F238E27FC236}">
                  <a16:creationId xmlns:a16="http://schemas.microsoft.com/office/drawing/2014/main" id="{E4D3BB59-1D81-4247-8860-3E5422BF4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38319" y="3110484"/>
              <a:ext cx="856308" cy="856419"/>
            </a:xfrm>
            <a:prstGeom prst="rect">
              <a:avLst/>
            </a:prstGeom>
          </p:spPr>
        </p:pic>
      </p:grpSp>
      <p:grpSp>
        <p:nvGrpSpPr>
          <p:cNvPr id="43" name="Group 162">
            <a:extLst>
              <a:ext uri="{FF2B5EF4-FFF2-40B4-BE49-F238E27FC236}">
                <a16:creationId xmlns:a16="http://schemas.microsoft.com/office/drawing/2014/main" id="{6FCC010B-0473-4262-935D-816A47FF6AC6}"/>
              </a:ext>
            </a:extLst>
          </p:cNvPr>
          <p:cNvGrpSpPr/>
          <p:nvPr/>
        </p:nvGrpSpPr>
        <p:grpSpPr>
          <a:xfrm>
            <a:off x="8900446" y="2416158"/>
            <a:ext cx="3290597" cy="2782638"/>
            <a:chOff x="7926982" y="2675463"/>
            <a:chExt cx="2467948" cy="208697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506678E-E39A-4FC0-9579-C0348B7973CB}"/>
                </a:ext>
              </a:extLst>
            </p:cNvPr>
            <p:cNvSpPr/>
            <p:nvPr/>
          </p:nvSpPr>
          <p:spPr bwMode="auto">
            <a:xfrm>
              <a:off x="7926982" y="3616310"/>
              <a:ext cx="2467948" cy="11461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625519">
                <a:buClrTx/>
                <a:defRPr/>
              </a:pPr>
              <a:r>
                <a:rPr lang="fr-FR" sz="1333" kern="0" dirty="0">
                  <a:solidFill>
                    <a:srgbClr val="6F7072"/>
                  </a:solidFill>
                  <a:cs typeface="Arial" panose="020B0604020202020204" pitchFamily="34" charset="0"/>
                </a:rPr>
                <a:t>Au bout d’un mois après l’envoi du courrier, si l’usager ne s’est pas connecté ni opposé, </a:t>
              </a:r>
              <a:r>
                <a:rPr lang="fr-FR" sz="1333" b="1" kern="0" dirty="0">
                  <a:solidFill>
                    <a:srgbClr val="6F7072"/>
                  </a:solidFill>
                  <a:cs typeface="Arial" panose="020B0604020202020204" pitchFamily="34" charset="0"/>
                </a:rPr>
                <a:t>Mon espace santé est créé par défaut.</a:t>
              </a:r>
            </a:p>
            <a:p>
              <a:pPr defTabSz="1625519">
                <a:buClrTx/>
                <a:defRPr/>
              </a:pPr>
              <a:r>
                <a:rPr lang="fr-FR" sz="1333" kern="0" dirty="0">
                  <a:solidFill>
                    <a:srgbClr val="6F7072"/>
                  </a:solidFill>
                  <a:cs typeface="Arial" panose="020B0604020202020204" pitchFamily="34" charset="0"/>
                </a:rPr>
                <a:t>Un professionnel peut écrire au patient via sa messagerie sécurisée de santé ou alimenter le DMP de la personne.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55C3777-4DE4-468D-ACF2-7CC310E38363}"/>
                </a:ext>
              </a:extLst>
            </p:cNvPr>
            <p:cNvSpPr/>
            <p:nvPr/>
          </p:nvSpPr>
          <p:spPr>
            <a:xfrm>
              <a:off x="8739441" y="2675463"/>
              <a:ext cx="356138" cy="53343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67733" tIns="67733" rIns="67733" bIns="67733" numCol="1" spcCol="3810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00639" hangingPunct="0">
                <a:buClrTx/>
              </a:pPr>
              <a:endParaRPr lang="fr-FR" sz="3733" kern="0" dirty="0">
                <a:solidFill>
                  <a:srgbClr val="FFFFFF"/>
                </a:solidFill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46" name="Group 168">
            <a:extLst>
              <a:ext uri="{FF2B5EF4-FFF2-40B4-BE49-F238E27FC236}">
                <a16:creationId xmlns:a16="http://schemas.microsoft.com/office/drawing/2014/main" id="{67B287BF-D769-4EBA-8382-D470AEED0341}"/>
              </a:ext>
            </a:extLst>
          </p:cNvPr>
          <p:cNvGrpSpPr/>
          <p:nvPr/>
        </p:nvGrpSpPr>
        <p:grpSpPr>
          <a:xfrm>
            <a:off x="8868126" y="2718530"/>
            <a:ext cx="1798820" cy="1108960"/>
            <a:chOff x="6760673" y="2935261"/>
            <a:chExt cx="1349115" cy="831720"/>
          </a:xfrm>
        </p:grpSpPr>
        <p:pic>
          <p:nvPicPr>
            <p:cNvPr id="47" name="Logo-ReMES.png">
              <a:extLst>
                <a:ext uri="{FF2B5EF4-FFF2-40B4-BE49-F238E27FC236}">
                  <a16:creationId xmlns:a16="http://schemas.microsoft.com/office/drawing/2014/main" id="{9D62DA23-BDEA-4F9D-BE56-49AF0EC61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3809"/>
            <a:stretch/>
          </p:blipFill>
          <p:spPr>
            <a:xfrm>
              <a:off x="6760673" y="2946761"/>
              <a:ext cx="1349115" cy="82022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484DE83-238E-49A9-BF01-E07EBDF44523}"/>
                </a:ext>
              </a:extLst>
            </p:cNvPr>
            <p:cNvSpPr/>
            <p:nvPr/>
          </p:nvSpPr>
          <p:spPr>
            <a:xfrm>
              <a:off x="7629798" y="2935261"/>
              <a:ext cx="323712" cy="173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219170"/>
              <a:endParaRPr lang="fr-FR" sz="1600" kern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49" name="Titre 3"/>
          <p:cNvSpPr>
            <a:spLocks noGrp="1"/>
          </p:cNvSpPr>
          <p:nvPr>
            <p:ph type="title"/>
          </p:nvPr>
        </p:nvSpPr>
        <p:spPr>
          <a:xfrm>
            <a:off x="2313517" y="16625"/>
            <a:ext cx="9499941" cy="1133342"/>
          </a:xfrm>
        </p:spPr>
        <p:txBody>
          <a:bodyPr/>
          <a:lstStyle/>
          <a:p>
            <a:r>
              <a:rPr lang="fr-FR" dirty="0"/>
              <a:t>Une création par défaut pour tous les citoyens</a:t>
            </a:r>
          </a:p>
        </p:txBody>
      </p:sp>
    </p:spTree>
    <p:extLst>
      <p:ext uri="{BB962C8B-B14F-4D97-AF65-F5344CB8AC3E}">
        <p14:creationId xmlns:p14="http://schemas.microsoft.com/office/powerpoint/2010/main" val="372800444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2" y="2705100"/>
            <a:ext cx="7040177" cy="2324100"/>
          </a:xfrm>
        </p:spPr>
        <p:txBody>
          <a:bodyPr/>
          <a:lstStyle/>
          <a:p>
            <a:r>
              <a:rPr lang="fr-FR" dirty="0"/>
              <a:t>Activation de Mon espace santé</a:t>
            </a:r>
            <a:br>
              <a:rPr lang="fr-FR" dirty="0"/>
            </a:br>
            <a:endParaRPr lang="fr-FR" dirty="0"/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27664861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D7FE479-FFC4-4819-8835-1C0FF4BD64EC}"/>
              </a:ext>
            </a:extLst>
          </p:cNvPr>
          <p:cNvSpPr/>
          <p:nvPr/>
        </p:nvSpPr>
        <p:spPr>
          <a:xfrm>
            <a:off x="1979155" y="4819985"/>
            <a:ext cx="7792643" cy="612000"/>
          </a:xfrm>
          <a:prstGeom prst="roundRect">
            <a:avLst/>
          </a:prstGeom>
          <a:solidFill>
            <a:srgbClr val="0B48A2">
              <a:alpha val="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15A94F8-D89E-4BE4-AA75-1FC8FFEE87DF}"/>
              </a:ext>
            </a:extLst>
          </p:cNvPr>
          <p:cNvSpPr/>
          <p:nvPr/>
        </p:nvSpPr>
        <p:spPr>
          <a:xfrm>
            <a:off x="1287788" y="3727852"/>
            <a:ext cx="8484010" cy="612000"/>
          </a:xfrm>
          <a:prstGeom prst="roundRect">
            <a:avLst/>
          </a:prstGeom>
          <a:solidFill>
            <a:srgbClr val="DF2680">
              <a:alpha val="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11CC6D-446F-460C-8E15-596DB2E5D779}"/>
              </a:ext>
            </a:extLst>
          </p:cNvPr>
          <p:cNvSpPr/>
          <p:nvPr/>
        </p:nvSpPr>
        <p:spPr>
          <a:xfrm>
            <a:off x="690372" y="2592633"/>
            <a:ext cx="9081425" cy="756000"/>
          </a:xfrm>
          <a:prstGeom prst="roundRect">
            <a:avLst/>
          </a:prstGeom>
          <a:solidFill>
            <a:srgbClr val="F5CB59">
              <a:alpha val="2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23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878483" cy="1133342"/>
          </a:xfrm>
        </p:spPr>
        <p:txBody>
          <a:bodyPr/>
          <a:lstStyle/>
          <a:p>
            <a:r>
              <a:rPr lang="fr-FR" dirty="0"/>
              <a:t>Concrètement, comment se passe l’activation 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1845E-7AE9-44D3-813C-5F53C569B8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392288" y="1997839"/>
            <a:ext cx="987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activer Mon espace santé, je suis invité à suivre plusieurs étapes :</a:t>
            </a:r>
          </a:p>
        </p:txBody>
      </p:sp>
      <p:pic>
        <p:nvPicPr>
          <p:cNvPr id="27" name="Picture 4" descr="Free icon &quot;Email mail open at icon&quot;">
            <a:extLst>
              <a:ext uri="{FF2B5EF4-FFF2-40B4-BE49-F238E27FC236}">
                <a16:creationId xmlns:a16="http://schemas.microsoft.com/office/drawing/2014/main" id="{B5A8DA7D-EE7A-4E3F-B322-55B81223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0" y="2516127"/>
            <a:ext cx="423250" cy="4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4">
            <a:extLst>
              <a:ext uri="{FF2B5EF4-FFF2-40B4-BE49-F238E27FC236}">
                <a16:creationId xmlns:a16="http://schemas.microsoft.com/office/drawing/2014/main" id="{55650747-F5ED-442E-A97F-8E4242AC7724}"/>
              </a:ext>
            </a:extLst>
          </p:cNvPr>
          <p:cNvSpPr txBox="1"/>
          <p:nvPr/>
        </p:nvSpPr>
        <p:spPr>
          <a:xfrm>
            <a:off x="961080" y="2656384"/>
            <a:ext cx="9669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Réception d’une notification par mail ou par courrier contenant mon code d’activation</a:t>
            </a:r>
          </a:p>
          <a:p>
            <a:r>
              <a:rPr lang="fr-FR" sz="1600" dirty="0"/>
              <a:t>(et ceux de mes enfants mineurs)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E0275EA-A817-4AD7-AB52-65C38C771799}"/>
              </a:ext>
            </a:extLst>
          </p:cNvPr>
          <p:cNvSpPr txBox="1"/>
          <p:nvPr/>
        </p:nvSpPr>
        <p:spPr>
          <a:xfrm>
            <a:off x="1632552" y="3856759"/>
            <a:ext cx="696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Activation du compte sur monespacesante.fr</a:t>
            </a:r>
          </a:p>
        </p:txBody>
      </p:sp>
      <p:sp>
        <p:nvSpPr>
          <p:cNvPr id="16" name="ZoneTexte 14">
            <a:extLst>
              <a:ext uri="{FF2B5EF4-FFF2-40B4-BE49-F238E27FC236}">
                <a16:creationId xmlns:a16="http://schemas.microsoft.com/office/drawing/2014/main" id="{9BFA6FEF-CEED-4BF7-BFC9-3A5C689451A1}"/>
              </a:ext>
            </a:extLst>
          </p:cNvPr>
          <p:cNvSpPr txBox="1"/>
          <p:nvPr/>
        </p:nvSpPr>
        <p:spPr>
          <a:xfrm>
            <a:off x="2427021" y="4933277"/>
            <a:ext cx="7321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Découverte de Mon espace santé et enrichissement du profil médical </a:t>
            </a:r>
          </a:p>
        </p:txBody>
      </p:sp>
      <p:sp>
        <p:nvSpPr>
          <p:cNvPr id="19" name="ZoneTexte 14">
            <a:extLst>
              <a:ext uri="{FF2B5EF4-FFF2-40B4-BE49-F238E27FC236}">
                <a16:creationId xmlns:a16="http://schemas.microsoft.com/office/drawing/2014/main" id="{DC4492DA-1102-4336-AD16-F3BFF1F0F6A7}"/>
              </a:ext>
            </a:extLst>
          </p:cNvPr>
          <p:cNvSpPr txBox="1"/>
          <p:nvPr/>
        </p:nvSpPr>
        <p:spPr>
          <a:xfrm>
            <a:off x="2040875" y="5678208"/>
            <a:ext cx="861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NB : L’usager peut choisir de s’opposer à l’activation de son espace santé dès l’étape 2.</a:t>
            </a:r>
          </a:p>
        </p:txBody>
      </p:sp>
      <p:pic>
        <p:nvPicPr>
          <p:cNvPr id="13" name="Graphic 12" descr="Badge Tick1 with solid fill">
            <a:extLst>
              <a:ext uri="{FF2B5EF4-FFF2-40B4-BE49-F238E27FC236}">
                <a16:creationId xmlns:a16="http://schemas.microsoft.com/office/drawing/2014/main" id="{1B294414-0351-449C-854E-881938210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909" y="3685767"/>
            <a:ext cx="536710" cy="536710"/>
          </a:xfrm>
          <a:prstGeom prst="rect">
            <a:avLst/>
          </a:prstGeom>
        </p:spPr>
      </p:pic>
      <p:pic>
        <p:nvPicPr>
          <p:cNvPr id="32" name="Graphic 31" descr="Route (Two Pins With A Path) with solid fill">
            <a:extLst>
              <a:ext uri="{FF2B5EF4-FFF2-40B4-BE49-F238E27FC236}">
                <a16:creationId xmlns:a16="http://schemas.microsoft.com/office/drawing/2014/main" id="{84EC274F-02E4-46F7-BF5B-DC8F18A3B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2082" y="4662729"/>
            <a:ext cx="677586" cy="677586"/>
          </a:xfrm>
          <a:prstGeom prst="rect">
            <a:avLst/>
          </a:prstGeom>
        </p:spPr>
      </p:pic>
      <p:pic>
        <p:nvPicPr>
          <p:cNvPr id="9" name="Graphic 8" descr="Line arrow: Clockwise curve with solid fill">
            <a:extLst>
              <a:ext uri="{FF2B5EF4-FFF2-40B4-BE49-F238E27FC236}">
                <a16:creationId xmlns:a16="http://schemas.microsoft.com/office/drawing/2014/main" id="{8384AB70-2D80-4EA0-8EF5-E5535341D3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936650" flipH="1">
            <a:off x="285812" y="3224504"/>
            <a:ext cx="837737" cy="810216"/>
          </a:xfrm>
          <a:prstGeom prst="rect">
            <a:avLst/>
          </a:prstGeom>
        </p:spPr>
      </p:pic>
      <p:pic>
        <p:nvPicPr>
          <p:cNvPr id="24" name="Graphic 23" descr="Line arrow: Clockwise curve with solid fill">
            <a:extLst>
              <a:ext uri="{FF2B5EF4-FFF2-40B4-BE49-F238E27FC236}">
                <a16:creationId xmlns:a16="http://schemas.microsoft.com/office/drawing/2014/main" id="{518E421B-031C-4B4E-A33E-C9343CCC6D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936650" flipH="1">
            <a:off x="947764" y="4388570"/>
            <a:ext cx="837737" cy="81021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12DF21-686D-4CC9-B67C-734CF21804B0}"/>
              </a:ext>
            </a:extLst>
          </p:cNvPr>
          <p:cNvSpPr/>
          <p:nvPr/>
        </p:nvSpPr>
        <p:spPr>
          <a:xfrm>
            <a:off x="9975676" y="3727852"/>
            <a:ext cx="684973" cy="612000"/>
          </a:xfrm>
          <a:prstGeom prst="roundRect">
            <a:avLst/>
          </a:prstGeom>
          <a:solidFill>
            <a:srgbClr val="DF2680">
              <a:alpha val="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B21A419-95A6-4024-A069-907C186342D8}"/>
              </a:ext>
            </a:extLst>
          </p:cNvPr>
          <p:cNvSpPr/>
          <p:nvPr/>
        </p:nvSpPr>
        <p:spPr>
          <a:xfrm>
            <a:off x="9975676" y="4816567"/>
            <a:ext cx="684973" cy="612000"/>
          </a:xfrm>
          <a:prstGeom prst="roundRect">
            <a:avLst/>
          </a:prstGeom>
          <a:solidFill>
            <a:srgbClr val="0B48A2">
              <a:alpha val="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3A13C81-B86F-4FCA-B88E-B573BEBF1781}"/>
              </a:ext>
            </a:extLst>
          </p:cNvPr>
          <p:cNvSpPr/>
          <p:nvPr/>
        </p:nvSpPr>
        <p:spPr>
          <a:xfrm>
            <a:off x="9975676" y="2647225"/>
            <a:ext cx="684973" cy="612000"/>
          </a:xfrm>
          <a:prstGeom prst="roundRect">
            <a:avLst/>
          </a:prstGeom>
          <a:solidFill>
            <a:srgbClr val="FDF4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ZoneTexte 14">
            <a:extLst>
              <a:ext uri="{FF2B5EF4-FFF2-40B4-BE49-F238E27FC236}">
                <a16:creationId xmlns:a16="http://schemas.microsoft.com/office/drawing/2014/main" id="{37ED26B1-7094-43D7-ACDF-DF8DF843205A}"/>
              </a:ext>
            </a:extLst>
          </p:cNvPr>
          <p:cNvSpPr txBox="1"/>
          <p:nvPr/>
        </p:nvSpPr>
        <p:spPr>
          <a:xfrm>
            <a:off x="10098719" y="2651049"/>
            <a:ext cx="41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5CB59"/>
                </a:solidFill>
              </a:rPr>
              <a:t>1</a:t>
            </a:r>
          </a:p>
        </p:txBody>
      </p:sp>
      <p:sp>
        <p:nvSpPr>
          <p:cNvPr id="35" name="ZoneTexte 14">
            <a:extLst>
              <a:ext uri="{FF2B5EF4-FFF2-40B4-BE49-F238E27FC236}">
                <a16:creationId xmlns:a16="http://schemas.microsoft.com/office/drawing/2014/main" id="{8A375594-0B9F-443C-891C-EE77E31D1DB1}"/>
              </a:ext>
            </a:extLst>
          </p:cNvPr>
          <p:cNvSpPr txBox="1"/>
          <p:nvPr/>
        </p:nvSpPr>
        <p:spPr>
          <a:xfrm>
            <a:off x="10098719" y="3693137"/>
            <a:ext cx="41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DF2680"/>
                </a:solidFill>
              </a:rPr>
              <a:t>2</a:t>
            </a:r>
          </a:p>
        </p:txBody>
      </p:sp>
      <p:sp>
        <p:nvSpPr>
          <p:cNvPr id="36" name="ZoneTexte 14">
            <a:extLst>
              <a:ext uri="{FF2B5EF4-FFF2-40B4-BE49-F238E27FC236}">
                <a16:creationId xmlns:a16="http://schemas.microsoft.com/office/drawing/2014/main" id="{DC163FE1-FF70-4DC1-90BB-2E9646946DCA}"/>
              </a:ext>
            </a:extLst>
          </p:cNvPr>
          <p:cNvSpPr txBox="1"/>
          <p:nvPr/>
        </p:nvSpPr>
        <p:spPr>
          <a:xfrm>
            <a:off x="10113027" y="4775239"/>
            <a:ext cx="41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B48A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047541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24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980083" cy="1133342"/>
          </a:xfrm>
        </p:spPr>
        <p:txBody>
          <a:bodyPr/>
          <a:lstStyle/>
          <a:p>
            <a:r>
              <a:rPr lang="fr-FR" dirty="0"/>
              <a:t>Concrètement, comment se passe l’activation 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11F177-9644-4999-A488-BE2CAC2B67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392287" y="2394329"/>
            <a:ext cx="508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En tant qu’usager je suis notifié de la création de son espace santé </a:t>
            </a:r>
            <a:r>
              <a:rPr lang="fr-FR" sz="1600" b="1" dirty="0"/>
              <a:t>par mail ou par courrier </a:t>
            </a:r>
            <a:r>
              <a:rPr lang="fr-FR" sz="1600" dirty="0"/>
              <a:t>(si l’adresse mail n’est pas connue ou certifiée).</a:t>
            </a: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F855A444-949D-4558-9E84-E0D846CB37BE}"/>
              </a:ext>
            </a:extLst>
          </p:cNvPr>
          <p:cNvSpPr txBox="1"/>
          <p:nvPr/>
        </p:nvSpPr>
        <p:spPr>
          <a:xfrm>
            <a:off x="940587" y="3482755"/>
            <a:ext cx="4817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rPr>
              <a:t>En cas d’envoi mail, il contient :</a:t>
            </a:r>
            <a:endParaRPr lang="fr-FR" sz="1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05EED4-A526-4E6D-8071-D9BC631B5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68" y="1875226"/>
            <a:ext cx="2899658" cy="43618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38F96C-1846-4A8C-8D2D-6B04BCC4D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252" y="3421798"/>
            <a:ext cx="2941546" cy="1827533"/>
          </a:xfrm>
          <a:prstGeom prst="rect">
            <a:avLst/>
          </a:prstGeom>
        </p:spPr>
      </p:pic>
      <p:pic>
        <p:nvPicPr>
          <p:cNvPr id="27" name="Picture 4" descr="Free icon &quot;Email mail open at icon&quot;">
            <a:extLst>
              <a:ext uri="{FF2B5EF4-FFF2-40B4-BE49-F238E27FC236}">
                <a16:creationId xmlns:a16="http://schemas.microsoft.com/office/drawing/2014/main" id="{B5A8DA7D-EE7A-4E3F-B322-55B81223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5" y="341955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3731D7-ADC9-48E4-A1A1-7C1BAD1EB752}"/>
              </a:ext>
            </a:extLst>
          </p:cNvPr>
          <p:cNvGrpSpPr/>
          <p:nvPr/>
        </p:nvGrpSpPr>
        <p:grpSpPr>
          <a:xfrm>
            <a:off x="526780" y="5366711"/>
            <a:ext cx="5033164" cy="658336"/>
            <a:chOff x="526780" y="5405215"/>
            <a:chExt cx="5033164" cy="65833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184BA6C-AB40-4DD8-8FFD-F69034823886}"/>
                </a:ext>
              </a:extLst>
            </p:cNvPr>
            <p:cNvSpPr/>
            <p:nvPr/>
          </p:nvSpPr>
          <p:spPr>
            <a:xfrm>
              <a:off x="526780" y="5405215"/>
              <a:ext cx="5033164" cy="658336"/>
            </a:xfrm>
            <a:prstGeom prst="roundRect">
              <a:avLst>
                <a:gd name="adj" fmla="val 5092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D9BCAAE-05BB-4C6D-B733-F4D5CE3A0302}"/>
                </a:ext>
              </a:extLst>
            </p:cNvPr>
            <p:cNvSpPr txBox="1"/>
            <p:nvPr/>
          </p:nvSpPr>
          <p:spPr>
            <a:xfrm>
              <a:off x="616175" y="5416974"/>
              <a:ext cx="48593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2">
                      <a:lumMod val="50000"/>
                    </a:schemeClr>
                  </a:solidFill>
                </a:rPr>
                <a:t>J’ai des enfants mineurs ? </a:t>
              </a:r>
            </a:p>
            <a:p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Je reçois un e-mail pour chaque enfant rattaché contenant des codes provisoires uniques pour chacun de mes enfants.</a:t>
              </a:r>
            </a:p>
          </p:txBody>
        </p:sp>
      </p:grpSp>
      <p:sp>
        <p:nvSpPr>
          <p:cNvPr id="19" name="ZoneTexte 14">
            <a:extLst>
              <a:ext uri="{FF2B5EF4-FFF2-40B4-BE49-F238E27FC236}">
                <a16:creationId xmlns:a16="http://schemas.microsoft.com/office/drawing/2014/main" id="{C6BA2376-36E4-4BC8-8A50-01DF3A4A322D}"/>
              </a:ext>
            </a:extLst>
          </p:cNvPr>
          <p:cNvSpPr txBox="1"/>
          <p:nvPr/>
        </p:nvSpPr>
        <p:spPr>
          <a:xfrm>
            <a:off x="392287" y="3953478"/>
            <a:ext cx="5651945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CB59"/>
              </a:buClr>
              <a:buSzTx/>
              <a:buFontTx/>
              <a:buChar char="►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rPr>
              <a:t>Une rapide présentation de Mon espace santé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CB59"/>
              </a:buClr>
              <a:buSzTx/>
              <a:buFontTx/>
              <a:buChar char="►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rPr>
              <a:t>Un lien vers le site Monespacesante.fr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CB59"/>
              </a:buClr>
              <a:buSzTx/>
              <a:buFontTx/>
              <a:buChar char="►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rPr>
              <a:t>Le code provisoire nécessaire à l’activation ou l’opposition du service Mon espace santé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95F1C3-4316-4AEE-93E2-83DA3EF6AC23}"/>
              </a:ext>
            </a:extLst>
          </p:cNvPr>
          <p:cNvGrpSpPr/>
          <p:nvPr/>
        </p:nvGrpSpPr>
        <p:grpSpPr>
          <a:xfrm>
            <a:off x="459510" y="1720055"/>
            <a:ext cx="4709549" cy="641072"/>
            <a:chOff x="472210" y="1720055"/>
            <a:chExt cx="4709549" cy="641072"/>
          </a:xfrm>
        </p:grpSpPr>
        <p:sp>
          <p:nvSpPr>
            <p:cNvPr id="21" name="ZoneTexte 14">
              <a:extLst>
                <a:ext uri="{FF2B5EF4-FFF2-40B4-BE49-F238E27FC236}">
                  <a16:creationId xmlns:a16="http://schemas.microsoft.com/office/drawing/2014/main" id="{A767F348-519B-441C-B3DD-85AB4BBB0814}"/>
                </a:ext>
              </a:extLst>
            </p:cNvPr>
            <p:cNvSpPr txBox="1"/>
            <p:nvPr/>
          </p:nvSpPr>
          <p:spPr>
            <a:xfrm>
              <a:off x="1062147" y="1858535"/>
              <a:ext cx="41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5CB59"/>
                  </a:solidFill>
                </a:rPr>
                <a:t>Notification de l’usager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30EEAB2-D91A-4220-A5F0-E45E5B7CE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210" y="1720055"/>
              <a:ext cx="524348" cy="641072"/>
            </a:xfrm>
            <a:prstGeom prst="roundRect">
              <a:avLst/>
            </a:prstGeom>
            <a:solidFill>
              <a:srgbClr val="FDF4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DF4DB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ZoneTexte 14">
              <a:extLst>
                <a:ext uri="{FF2B5EF4-FFF2-40B4-BE49-F238E27FC236}">
                  <a16:creationId xmlns:a16="http://schemas.microsoft.com/office/drawing/2014/main" id="{6A109AFD-9308-43DF-9AC6-E61E131BF5BA}"/>
                </a:ext>
              </a:extLst>
            </p:cNvPr>
            <p:cNvSpPr txBox="1"/>
            <p:nvPr/>
          </p:nvSpPr>
          <p:spPr>
            <a:xfrm>
              <a:off x="539480" y="1766203"/>
              <a:ext cx="422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5CB59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06350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>
            <a:extLst>
              <a:ext uri="{FF2B5EF4-FFF2-40B4-BE49-F238E27FC236}">
                <a16:creationId xmlns:a16="http://schemas.microsoft.com/office/drawing/2014/main" id="{818DC855-C26E-4582-8A65-9687DE54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60" y="1737970"/>
            <a:ext cx="3129423" cy="4447075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25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967383" cy="1133342"/>
          </a:xfrm>
        </p:spPr>
        <p:txBody>
          <a:bodyPr/>
          <a:lstStyle/>
          <a:p>
            <a:r>
              <a:rPr lang="fr-FR" dirty="0"/>
              <a:t>Concrètement, comment se passe l’activation 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A837D3-305C-4838-A275-ABF479DF9D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FB3F97-E511-4BD1-B2BC-6124A24DFD7F}"/>
              </a:ext>
            </a:extLst>
          </p:cNvPr>
          <p:cNvSpPr/>
          <p:nvPr/>
        </p:nvSpPr>
        <p:spPr>
          <a:xfrm>
            <a:off x="9703107" y="5020963"/>
            <a:ext cx="1499445" cy="208890"/>
          </a:xfrm>
          <a:prstGeom prst="ellipse">
            <a:avLst/>
          </a:prstGeom>
          <a:noFill/>
          <a:ln w="9525">
            <a:solidFill>
              <a:srgbClr val="DF26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3471B1-D9C5-4CE1-8153-E8E0829B950A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7994794" y="3766457"/>
            <a:ext cx="1708313" cy="1358951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1049447" y="2554146"/>
            <a:ext cx="477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cas d’envoi courrier, l’enveloppe contient :</a:t>
            </a: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F855A444-949D-4558-9E84-E0D846CB37BE}"/>
              </a:ext>
            </a:extLst>
          </p:cNvPr>
          <p:cNvSpPr txBox="1"/>
          <p:nvPr/>
        </p:nvSpPr>
        <p:spPr>
          <a:xfrm>
            <a:off x="1061129" y="3038607"/>
            <a:ext cx="3775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5CB59"/>
              </a:buClr>
              <a:buFontTx/>
              <a:buChar char="►"/>
            </a:pPr>
            <a:r>
              <a:rPr lang="fr-FR" sz="1600" b="1" dirty="0"/>
              <a:t>Un flyer d’information en 4 volets</a:t>
            </a:r>
          </a:p>
        </p:txBody>
      </p:sp>
      <p:sp>
        <p:nvSpPr>
          <p:cNvPr id="13" name="ZoneTexte 14">
            <a:extLst>
              <a:ext uri="{FF2B5EF4-FFF2-40B4-BE49-F238E27FC236}">
                <a16:creationId xmlns:a16="http://schemas.microsoft.com/office/drawing/2014/main" id="{64387650-51ED-4475-941F-B00A0E23847A}"/>
              </a:ext>
            </a:extLst>
          </p:cNvPr>
          <p:cNvSpPr txBox="1"/>
          <p:nvPr/>
        </p:nvSpPr>
        <p:spPr>
          <a:xfrm>
            <a:off x="4921301" y="3038607"/>
            <a:ext cx="3372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5CB59"/>
              </a:buClr>
              <a:buFontTx/>
              <a:buChar char="►"/>
            </a:pPr>
            <a:r>
              <a:rPr lang="fr-FR" sz="1600" b="1" dirty="0"/>
              <a:t>Un courrier de notification</a:t>
            </a:r>
            <a:endParaRPr lang="fr-FR" sz="1200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AC55ECE5-4940-42DA-B393-497C1D2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56" y="2506972"/>
            <a:ext cx="531636" cy="5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8CC058C-0E96-4159-BC64-EBFC4113FB5B}"/>
              </a:ext>
            </a:extLst>
          </p:cNvPr>
          <p:cNvGrpSpPr/>
          <p:nvPr/>
        </p:nvGrpSpPr>
        <p:grpSpPr>
          <a:xfrm>
            <a:off x="5218853" y="5010797"/>
            <a:ext cx="2814466" cy="864000"/>
            <a:chOff x="526780" y="5405215"/>
            <a:chExt cx="5033164" cy="864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A1CE22E-6DCA-41F6-B5E6-33E3CD662D9C}"/>
                </a:ext>
              </a:extLst>
            </p:cNvPr>
            <p:cNvSpPr/>
            <p:nvPr/>
          </p:nvSpPr>
          <p:spPr>
            <a:xfrm>
              <a:off x="526780" y="5405215"/>
              <a:ext cx="5033164" cy="864000"/>
            </a:xfrm>
            <a:prstGeom prst="roundRect">
              <a:avLst>
                <a:gd name="adj" fmla="val 5092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ZoneTexte 14">
              <a:extLst>
                <a:ext uri="{FF2B5EF4-FFF2-40B4-BE49-F238E27FC236}">
                  <a16:creationId xmlns:a16="http://schemas.microsoft.com/office/drawing/2014/main" id="{867F9494-F737-4FAC-B465-90ED3E435F93}"/>
                </a:ext>
              </a:extLst>
            </p:cNvPr>
            <p:cNvSpPr txBox="1"/>
            <p:nvPr/>
          </p:nvSpPr>
          <p:spPr>
            <a:xfrm>
              <a:off x="633852" y="5416973"/>
              <a:ext cx="48593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2">
                      <a:lumMod val="50000"/>
                    </a:schemeClr>
                  </a:solidFill>
                </a:rPr>
                <a:t>J’ai des enfants mineurs ? </a:t>
              </a:r>
            </a:p>
            <a:p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Je reçois également un courrier pour chacun de mes enfants contenant leur code provisoire unique.</a:t>
              </a:r>
            </a:p>
          </p:txBody>
        </p:sp>
      </p:grpSp>
      <p:sp>
        <p:nvSpPr>
          <p:cNvPr id="27" name="ZoneTexte 14">
            <a:extLst>
              <a:ext uri="{FF2B5EF4-FFF2-40B4-BE49-F238E27FC236}">
                <a16:creationId xmlns:a16="http://schemas.microsoft.com/office/drawing/2014/main" id="{4229971F-12DA-4E08-A079-23F420FC6BBE}"/>
              </a:ext>
            </a:extLst>
          </p:cNvPr>
          <p:cNvSpPr txBox="1"/>
          <p:nvPr/>
        </p:nvSpPr>
        <p:spPr>
          <a:xfrm>
            <a:off x="5192997" y="3485015"/>
            <a:ext cx="2717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DF2680"/>
              </a:buClr>
            </a:pPr>
            <a:r>
              <a:rPr lang="fr-FR" sz="1400" dirty="0"/>
              <a:t>Il contient le </a:t>
            </a:r>
            <a:r>
              <a:rPr lang="fr-FR" sz="1400" b="1" dirty="0">
                <a:solidFill>
                  <a:srgbClr val="DF2680"/>
                </a:solidFill>
              </a:rPr>
              <a:t>code provisoire </a:t>
            </a:r>
            <a:r>
              <a:rPr lang="fr-FR" sz="1400" dirty="0"/>
              <a:t>nécessaire à l’activation (ou l’opposition) du service Mon espace santé pour chaque membre de la famille (parent &amp; enfants mineurs)</a:t>
            </a:r>
            <a:endParaRPr lang="fr-FR" sz="12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20F51A-C633-4B62-A509-AF1417B81AD3}"/>
              </a:ext>
            </a:extLst>
          </p:cNvPr>
          <p:cNvGrpSpPr/>
          <p:nvPr/>
        </p:nvGrpSpPr>
        <p:grpSpPr>
          <a:xfrm>
            <a:off x="459510" y="1720055"/>
            <a:ext cx="4709549" cy="641072"/>
            <a:chOff x="472210" y="1720055"/>
            <a:chExt cx="4709549" cy="641072"/>
          </a:xfrm>
        </p:grpSpPr>
        <p:sp>
          <p:nvSpPr>
            <p:cNvPr id="29" name="ZoneTexte 14">
              <a:extLst>
                <a:ext uri="{FF2B5EF4-FFF2-40B4-BE49-F238E27FC236}">
                  <a16:creationId xmlns:a16="http://schemas.microsoft.com/office/drawing/2014/main" id="{29148DB8-53A0-4E0C-BBD1-BA3E36D419DB}"/>
                </a:ext>
              </a:extLst>
            </p:cNvPr>
            <p:cNvSpPr txBox="1"/>
            <p:nvPr/>
          </p:nvSpPr>
          <p:spPr>
            <a:xfrm>
              <a:off x="1062147" y="1858535"/>
              <a:ext cx="41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5CB59"/>
                  </a:solidFill>
                </a:rPr>
                <a:t>Notification de l’usager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0E09F72-09E6-49AC-8575-B2FB747DB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210" y="1720055"/>
              <a:ext cx="524348" cy="641072"/>
            </a:xfrm>
            <a:prstGeom prst="roundRect">
              <a:avLst/>
            </a:prstGeom>
            <a:solidFill>
              <a:srgbClr val="FDF4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DF4DB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ZoneTexte 14">
              <a:extLst>
                <a:ext uri="{FF2B5EF4-FFF2-40B4-BE49-F238E27FC236}">
                  <a16:creationId xmlns:a16="http://schemas.microsoft.com/office/drawing/2014/main" id="{3F889A60-95D7-42ED-B488-9FFD48671AB4}"/>
                </a:ext>
              </a:extLst>
            </p:cNvPr>
            <p:cNvSpPr txBox="1"/>
            <p:nvPr/>
          </p:nvSpPr>
          <p:spPr>
            <a:xfrm>
              <a:off x="539480" y="1766203"/>
              <a:ext cx="422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5CB59"/>
                  </a:solidFill>
                </a:rPr>
                <a:t>1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4CC449-517F-4730-8931-2894B0D3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09" y="3492290"/>
            <a:ext cx="2144603" cy="21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6EA5BEA-3122-4F10-AC4D-759AED223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43" y="3825551"/>
            <a:ext cx="2144603" cy="21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0155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26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878483" cy="1133342"/>
          </a:xfrm>
        </p:spPr>
        <p:txBody>
          <a:bodyPr/>
          <a:lstStyle/>
          <a:p>
            <a:r>
              <a:rPr lang="fr-FR" dirty="0"/>
              <a:t>Concrètement, comment se passe l’activation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9C3DEA-D651-4198-93E2-5D3497EB8B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392287" y="2597529"/>
            <a:ext cx="45353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Je me rends sur monespacesanté.fr.</a:t>
            </a:r>
          </a:p>
          <a:p>
            <a:r>
              <a:rPr lang="fr-FR" sz="1600" dirty="0"/>
              <a:t>Pour activer mon compte j’ai besoin de :</a:t>
            </a:r>
          </a:p>
          <a:p>
            <a:pPr marL="285750" indent="-285750">
              <a:buClr>
                <a:srgbClr val="DF2680"/>
              </a:buClr>
              <a:buSzPct val="80000"/>
              <a:buFontTx/>
              <a:buChar char="►"/>
            </a:pPr>
            <a:r>
              <a:rPr lang="fr-FR" sz="1600" dirty="0"/>
              <a:t>Mon code provisoire*</a:t>
            </a:r>
          </a:p>
          <a:p>
            <a:pPr marL="285750" indent="-285750">
              <a:buClr>
                <a:srgbClr val="DF2680"/>
              </a:buClr>
              <a:buSzPct val="80000"/>
              <a:buFontTx/>
              <a:buChar char="►"/>
            </a:pPr>
            <a:r>
              <a:rPr lang="fr-FR" sz="1600" dirty="0"/>
              <a:t>Ma carte Vitale</a:t>
            </a:r>
          </a:p>
          <a:p>
            <a:pPr marL="285750" indent="-285750">
              <a:buClr>
                <a:srgbClr val="DF2680"/>
              </a:buClr>
              <a:buSzPct val="80000"/>
              <a:buFontTx/>
              <a:buChar char="►"/>
            </a:pPr>
            <a:r>
              <a:rPr lang="fr-FR" sz="1600" dirty="0"/>
              <a:t>5 minutes</a:t>
            </a:r>
          </a:p>
          <a:p>
            <a:endParaRPr lang="fr-FR" sz="1600" dirty="0"/>
          </a:p>
          <a:p>
            <a:endParaRPr lang="fr-FR" sz="1600" dirty="0"/>
          </a:p>
          <a:p>
            <a:pPr algn="just"/>
            <a:r>
              <a:rPr lang="fr-FR" sz="1400" i="1" dirty="0"/>
              <a:t>*En cas d’oubli ou de perte de son code, il est possible de demander la génération d’un nouveau code. Il sera envoyé par mail ou par SMS.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39B9C5-BD4C-4DC4-8537-53622E86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613" y="1878549"/>
            <a:ext cx="6313521" cy="4301520"/>
          </a:xfrm>
          <a:prstGeom prst="rect">
            <a:avLst/>
          </a:prstGeom>
          <a:solidFill>
            <a:srgbClr val="0B48A2"/>
          </a:solidFill>
          <a:ln w="6350">
            <a:solidFill>
              <a:srgbClr val="0B48A2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E6762C-6081-4EE8-8F89-064917479A3F}"/>
              </a:ext>
            </a:extLst>
          </p:cNvPr>
          <p:cNvCxnSpPr>
            <a:cxnSpLocks/>
          </p:cNvCxnSpPr>
          <p:nvPr/>
        </p:nvCxnSpPr>
        <p:spPr>
          <a:xfrm flipV="1">
            <a:off x="4927600" y="3479800"/>
            <a:ext cx="1315720" cy="1447800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30EA1-C573-427D-808B-3C542A04E08A}"/>
              </a:ext>
            </a:extLst>
          </p:cNvPr>
          <p:cNvGrpSpPr/>
          <p:nvPr/>
        </p:nvGrpSpPr>
        <p:grpSpPr>
          <a:xfrm>
            <a:off x="459510" y="1752591"/>
            <a:ext cx="4709549" cy="576000"/>
            <a:chOff x="472210" y="1752591"/>
            <a:chExt cx="4709549" cy="576000"/>
          </a:xfrm>
        </p:grpSpPr>
        <p:sp>
          <p:nvSpPr>
            <p:cNvPr id="11" name="ZoneTexte 14">
              <a:extLst>
                <a:ext uri="{FF2B5EF4-FFF2-40B4-BE49-F238E27FC236}">
                  <a16:creationId xmlns:a16="http://schemas.microsoft.com/office/drawing/2014/main" id="{EB141373-05E7-48A2-8740-363662B0C4A5}"/>
                </a:ext>
              </a:extLst>
            </p:cNvPr>
            <p:cNvSpPr txBox="1"/>
            <p:nvPr/>
          </p:nvSpPr>
          <p:spPr>
            <a:xfrm>
              <a:off x="1062147" y="1858535"/>
              <a:ext cx="41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F2680"/>
                  </a:solidFill>
                </a:rPr>
                <a:t>Création du compte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C7D2B7D-0ADF-4125-944E-75E1619F18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210" y="1752591"/>
              <a:ext cx="524348" cy="576000"/>
            </a:xfrm>
            <a:prstGeom prst="roundRect">
              <a:avLst/>
            </a:prstGeom>
            <a:solidFill>
              <a:srgbClr val="DF2680">
                <a:alpha val="1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ZoneTexte 14">
              <a:extLst>
                <a:ext uri="{FF2B5EF4-FFF2-40B4-BE49-F238E27FC236}">
                  <a16:creationId xmlns:a16="http://schemas.microsoft.com/office/drawing/2014/main" id="{9961287D-9289-4B65-B4F6-79224671BB43}"/>
                </a:ext>
              </a:extLst>
            </p:cNvPr>
            <p:cNvSpPr txBox="1"/>
            <p:nvPr/>
          </p:nvSpPr>
          <p:spPr>
            <a:xfrm>
              <a:off x="539480" y="1766203"/>
              <a:ext cx="422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DF268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64567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17CFC90-BF87-424E-8885-5DC6D7E2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41" y="1903950"/>
            <a:ext cx="6422959" cy="415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27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878483" cy="1133342"/>
          </a:xfrm>
        </p:spPr>
        <p:txBody>
          <a:bodyPr/>
          <a:lstStyle/>
          <a:p>
            <a:r>
              <a:rPr lang="fr-FR" dirty="0"/>
              <a:t>Concrètement, comment se passe l’activation 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421F0F-B342-46F2-B757-43E0358EF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392287" y="2419729"/>
            <a:ext cx="42813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Le parcours d’enrôlement peut alors commencer.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J’ai le choix : je peux </a:t>
            </a:r>
            <a:r>
              <a:rPr lang="fr-FR" sz="1600" b="1" dirty="0"/>
              <a:t>activer</a:t>
            </a:r>
            <a:r>
              <a:rPr lang="fr-FR" sz="1600" dirty="0"/>
              <a:t> ou </a:t>
            </a:r>
            <a:r>
              <a:rPr lang="fr-FR" sz="1600" b="1" dirty="0"/>
              <a:t>m’opposer</a:t>
            </a:r>
            <a:r>
              <a:rPr lang="fr-FR" sz="1600" dirty="0"/>
              <a:t> à Mon espace santé !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En cas d’opposition, je peux revenir à tout moment sur ma décision en me connectant sur monespacesanté.fr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Inversement, si j’ai activé mon espace santé et que je change d’avis, je peux peut demander sa fermeture.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C28A9F-C56A-4D92-8044-473BB3BB023F}"/>
              </a:ext>
            </a:extLst>
          </p:cNvPr>
          <p:cNvGrpSpPr/>
          <p:nvPr/>
        </p:nvGrpSpPr>
        <p:grpSpPr>
          <a:xfrm>
            <a:off x="459510" y="1752591"/>
            <a:ext cx="4709549" cy="576000"/>
            <a:chOff x="472210" y="1752591"/>
            <a:chExt cx="4709549" cy="576000"/>
          </a:xfrm>
        </p:grpSpPr>
        <p:sp>
          <p:nvSpPr>
            <p:cNvPr id="11" name="ZoneTexte 14">
              <a:extLst>
                <a:ext uri="{FF2B5EF4-FFF2-40B4-BE49-F238E27FC236}">
                  <a16:creationId xmlns:a16="http://schemas.microsoft.com/office/drawing/2014/main" id="{A67CCDE2-AD76-403A-9B6E-30614387444A}"/>
                </a:ext>
              </a:extLst>
            </p:cNvPr>
            <p:cNvSpPr txBox="1"/>
            <p:nvPr/>
          </p:nvSpPr>
          <p:spPr>
            <a:xfrm>
              <a:off x="1062147" y="1858535"/>
              <a:ext cx="41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F2680"/>
                  </a:solidFill>
                </a:rPr>
                <a:t>Création du compte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04998B9-039B-4BF9-9CCF-F7C37F7A8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210" y="1752591"/>
              <a:ext cx="524348" cy="576000"/>
            </a:xfrm>
            <a:prstGeom prst="roundRect">
              <a:avLst/>
            </a:prstGeom>
            <a:solidFill>
              <a:srgbClr val="DF2680">
                <a:alpha val="1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ZoneTexte 14">
              <a:extLst>
                <a:ext uri="{FF2B5EF4-FFF2-40B4-BE49-F238E27FC236}">
                  <a16:creationId xmlns:a16="http://schemas.microsoft.com/office/drawing/2014/main" id="{3A244728-9515-40AF-BC3D-B9DE133AE77D}"/>
                </a:ext>
              </a:extLst>
            </p:cNvPr>
            <p:cNvSpPr txBox="1"/>
            <p:nvPr/>
          </p:nvSpPr>
          <p:spPr>
            <a:xfrm>
              <a:off x="539480" y="1766203"/>
              <a:ext cx="422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DF268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37294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5A194-8907-4E3F-AFB5-B939824F5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341" y="1903949"/>
            <a:ext cx="6887679" cy="43021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28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878483" cy="1133342"/>
          </a:xfrm>
        </p:spPr>
        <p:txBody>
          <a:bodyPr/>
          <a:lstStyle/>
          <a:p>
            <a:r>
              <a:rPr lang="fr-FR" dirty="0"/>
              <a:t>Concrètement, comment se passe l’activation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A32077-6D6D-4FD2-B68F-1405700DC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392288" y="2419729"/>
            <a:ext cx="4119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En cliquant sur « j’active Mon espace santé », je suis invité à : </a:t>
            </a:r>
          </a:p>
          <a:p>
            <a:pPr marL="285750" indent="-285750">
              <a:buClr>
                <a:srgbClr val="DF2680"/>
              </a:buClr>
              <a:buSzPct val="80000"/>
              <a:buFontTx/>
              <a:buChar char="►"/>
            </a:pPr>
            <a:r>
              <a:rPr lang="fr-FR" sz="1600" dirty="0"/>
              <a:t>Vérifier mes coordonnées de contact (et les modifier si elles sont incorrectes) </a:t>
            </a:r>
          </a:p>
          <a:p>
            <a:pPr marL="285750" indent="-285750">
              <a:buClr>
                <a:srgbClr val="DF2680"/>
              </a:buClr>
              <a:buSzPct val="80000"/>
              <a:buFontTx/>
              <a:buChar char="►"/>
            </a:pPr>
            <a:r>
              <a:rPr lang="fr-FR" sz="1600" dirty="0"/>
              <a:t>Choisir mon identifiant et mot de passe pour me connecter à mon compte.</a:t>
            </a:r>
          </a:p>
          <a:p>
            <a:pPr marL="285750" indent="-285750" algn="just">
              <a:buFontTx/>
              <a:buChar char="-"/>
            </a:pPr>
            <a:endParaRPr lang="fr-FR" sz="1600" dirty="0"/>
          </a:p>
          <a:p>
            <a:pPr algn="just"/>
            <a:r>
              <a:rPr lang="fr-FR" sz="1600" dirty="0"/>
              <a:t>Une fois ces éléments validés, le compte est alors activé.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C28A9F-C56A-4D92-8044-473BB3BB023F}"/>
              </a:ext>
            </a:extLst>
          </p:cNvPr>
          <p:cNvGrpSpPr/>
          <p:nvPr/>
        </p:nvGrpSpPr>
        <p:grpSpPr>
          <a:xfrm>
            <a:off x="459510" y="1752591"/>
            <a:ext cx="4709549" cy="576000"/>
            <a:chOff x="472210" y="1752591"/>
            <a:chExt cx="4709549" cy="576000"/>
          </a:xfrm>
        </p:grpSpPr>
        <p:sp>
          <p:nvSpPr>
            <p:cNvPr id="11" name="ZoneTexte 14">
              <a:extLst>
                <a:ext uri="{FF2B5EF4-FFF2-40B4-BE49-F238E27FC236}">
                  <a16:creationId xmlns:a16="http://schemas.microsoft.com/office/drawing/2014/main" id="{A67CCDE2-AD76-403A-9B6E-30614387444A}"/>
                </a:ext>
              </a:extLst>
            </p:cNvPr>
            <p:cNvSpPr txBox="1"/>
            <p:nvPr/>
          </p:nvSpPr>
          <p:spPr>
            <a:xfrm>
              <a:off x="1062147" y="1858535"/>
              <a:ext cx="41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F2680"/>
                  </a:solidFill>
                </a:rPr>
                <a:t>Création du compte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04998B9-039B-4BF9-9CCF-F7C37F7A8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210" y="1752591"/>
              <a:ext cx="524348" cy="576000"/>
            </a:xfrm>
            <a:prstGeom prst="roundRect">
              <a:avLst/>
            </a:prstGeom>
            <a:solidFill>
              <a:srgbClr val="DF2680">
                <a:alpha val="1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ZoneTexte 14">
              <a:extLst>
                <a:ext uri="{FF2B5EF4-FFF2-40B4-BE49-F238E27FC236}">
                  <a16:creationId xmlns:a16="http://schemas.microsoft.com/office/drawing/2014/main" id="{3A244728-9515-40AF-BC3D-B9DE133AE77D}"/>
                </a:ext>
              </a:extLst>
            </p:cNvPr>
            <p:cNvSpPr txBox="1"/>
            <p:nvPr/>
          </p:nvSpPr>
          <p:spPr>
            <a:xfrm>
              <a:off x="539480" y="1766203"/>
              <a:ext cx="422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DF2680"/>
                  </a:solidFill>
                </a:rPr>
                <a:t>2</a:t>
              </a:r>
            </a:p>
          </p:txBody>
        </p:sp>
      </p:grpSp>
      <p:sp>
        <p:nvSpPr>
          <p:cNvPr id="14" name="ZoneTexte 14">
            <a:extLst>
              <a:ext uri="{FF2B5EF4-FFF2-40B4-BE49-F238E27FC236}">
                <a16:creationId xmlns:a16="http://schemas.microsoft.com/office/drawing/2014/main" id="{089CC08E-338A-48F3-B02D-6D80DB860C80}"/>
              </a:ext>
            </a:extLst>
          </p:cNvPr>
          <p:cNvSpPr txBox="1"/>
          <p:nvPr/>
        </p:nvSpPr>
        <p:spPr>
          <a:xfrm>
            <a:off x="392288" y="4994289"/>
            <a:ext cx="41196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i="1" dirty="0"/>
              <a:t>En cas d’opposition, je peux télécharger une attestation d’opposition au service Mon espace santé. Je peux revenir à tout moment sur ma décision en me connectant sur monespacesanté.fr </a:t>
            </a:r>
          </a:p>
        </p:txBody>
      </p:sp>
    </p:spTree>
    <p:extLst>
      <p:ext uri="{BB962C8B-B14F-4D97-AF65-F5344CB8AC3E}">
        <p14:creationId xmlns:p14="http://schemas.microsoft.com/office/powerpoint/2010/main" val="24929521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730403" cy="1133342"/>
          </a:xfrm>
        </p:spPr>
        <p:txBody>
          <a:bodyPr>
            <a:noAutofit/>
          </a:bodyPr>
          <a:lstStyle/>
          <a:p>
            <a:br>
              <a:rPr lang="fr-FR" dirty="0"/>
            </a:br>
            <a:br>
              <a:rPr lang="fr-FR" dirty="0"/>
            </a:br>
            <a:r>
              <a:rPr lang="fr-FR" dirty="0"/>
              <a:t>Contexte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C31223-703D-AE41-9B46-75B4664AAD0E}"/>
              </a:ext>
            </a:extLst>
          </p:cNvPr>
          <p:cNvSpPr txBox="1"/>
          <p:nvPr/>
        </p:nvSpPr>
        <p:spPr>
          <a:xfrm>
            <a:off x="684000" y="1872000"/>
            <a:ext cx="10944000" cy="36394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DF2680"/>
                </a:solidFill>
                <a:effectLst/>
              </a:rPr>
              <a:t>16 juillet 2019 </a:t>
            </a:r>
            <a:r>
              <a:rPr lang="fr-FR" sz="2000" dirty="0">
                <a:effectLst/>
              </a:rPr>
              <a:t>l’Assemblée Nationale adopte le projet de loi Ma Santé 2022 (volet numérique)</a:t>
            </a:r>
          </a:p>
          <a:p>
            <a:endParaRPr lang="fr-FR" dirty="0">
              <a:effectLst/>
            </a:endParaRPr>
          </a:p>
          <a:p>
            <a:pPr lvl="1"/>
            <a:r>
              <a:rPr lang="fr-FR" b="1" dirty="0">
                <a:solidFill>
                  <a:srgbClr val="DF2680"/>
                </a:solidFill>
                <a:effectLst/>
              </a:rPr>
              <a:t>Objectif </a:t>
            </a:r>
            <a:r>
              <a:rPr lang="fr-FR" dirty="0">
                <a:effectLst/>
              </a:rPr>
              <a:t>: Accélérer la transformation numérique de la santé pour répondre aux attentes des citoyens et des professionnels de santé et du médico social (PDSMS)</a:t>
            </a:r>
          </a:p>
          <a:p>
            <a:pPr lvl="1"/>
            <a:endParaRPr lang="fr-FR" dirty="0">
              <a:effectLst/>
            </a:endParaRPr>
          </a:p>
          <a:p>
            <a:pPr lvl="1"/>
            <a:r>
              <a:rPr lang="fr-FR" b="1" dirty="0">
                <a:solidFill>
                  <a:srgbClr val="DF2680"/>
                </a:solidFill>
                <a:effectLst/>
              </a:rPr>
              <a:t>Moyens </a:t>
            </a:r>
            <a:r>
              <a:rPr lang="fr-FR" dirty="0">
                <a:effectLst/>
              </a:rPr>
              <a:t>: Assurer une cohérence territoriale des outils pour les PDSMS et mettre à disposition de l’information auprès des usagers via :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L</a:t>
            </a:r>
            <a:r>
              <a:rPr lang="fr-FR" dirty="0">
                <a:effectLst/>
              </a:rPr>
              <a:t>e </a:t>
            </a:r>
            <a:r>
              <a:rPr lang="fr-FR" dirty="0"/>
              <a:t>D</a:t>
            </a:r>
            <a:r>
              <a:rPr lang="fr-FR" dirty="0">
                <a:effectLst/>
              </a:rPr>
              <a:t>ossier </a:t>
            </a:r>
            <a:r>
              <a:rPr lang="fr-FR" dirty="0"/>
              <a:t>M</a:t>
            </a:r>
            <a:r>
              <a:rPr lang="fr-FR" dirty="0">
                <a:effectLst/>
              </a:rPr>
              <a:t>édical </a:t>
            </a:r>
            <a:r>
              <a:rPr lang="fr-FR" dirty="0"/>
              <a:t>P</a:t>
            </a:r>
            <a:r>
              <a:rPr lang="fr-FR" dirty="0">
                <a:effectLst/>
              </a:rPr>
              <a:t>artagé (DMP)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Mon espace santé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Le </a:t>
            </a:r>
            <a:r>
              <a:rPr lang="fr-FR" dirty="0" err="1">
                <a:effectLst/>
              </a:rPr>
              <a:t>HealthData</a:t>
            </a:r>
            <a:r>
              <a:rPr lang="fr-FR" dirty="0">
                <a:effectLst/>
              </a:rPr>
              <a:t> Hub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Les </a:t>
            </a:r>
            <a:r>
              <a:rPr lang="fr-FR" dirty="0" err="1">
                <a:effectLst/>
              </a:rPr>
              <a:t>télésoins</a:t>
            </a:r>
            <a:endParaRPr lang="fr-FR" dirty="0"/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L</a:t>
            </a:r>
            <a:r>
              <a:rPr lang="fr-FR" dirty="0">
                <a:effectLst/>
              </a:rPr>
              <a:t>'e-prescription</a:t>
            </a:r>
          </a:p>
        </p:txBody>
      </p:sp>
      <p:pic>
        <p:nvPicPr>
          <p:cNvPr id="5" name="Graphic 4" descr="Tools with solid fill">
            <a:extLst>
              <a:ext uri="{FF2B5EF4-FFF2-40B4-BE49-F238E27FC236}">
                <a16:creationId xmlns:a16="http://schemas.microsoft.com/office/drawing/2014/main" id="{92107D34-60FC-4F93-9EED-66781AA9C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464" y="3292073"/>
            <a:ext cx="360000" cy="360000"/>
          </a:xfrm>
          <a:prstGeom prst="rect">
            <a:avLst/>
          </a:prstGeom>
        </p:spPr>
      </p:pic>
      <p:pic>
        <p:nvPicPr>
          <p:cNvPr id="7" name="Graphic 6" descr="Target with solid fill">
            <a:extLst>
              <a:ext uri="{FF2B5EF4-FFF2-40B4-BE49-F238E27FC236}">
                <a16:creationId xmlns:a16="http://schemas.microsoft.com/office/drawing/2014/main" id="{8B5D3863-D341-4A5E-BC91-52FFFFCF3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832" y="245016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1077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29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992783" cy="1133342"/>
          </a:xfrm>
        </p:spPr>
        <p:txBody>
          <a:bodyPr/>
          <a:lstStyle/>
          <a:p>
            <a:r>
              <a:rPr lang="fr-FR" dirty="0"/>
              <a:t>Concrètement, comment se passe l’activation 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4599B1-B7ED-4924-A8DA-AA2858C361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392288" y="2419729"/>
            <a:ext cx="411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Une fois mon compte activé, je suis invité à renseigner mes premières informations sur mon profil pour me familiariser avec l’outil.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C28A9F-C56A-4D92-8044-473BB3BB023F}"/>
              </a:ext>
            </a:extLst>
          </p:cNvPr>
          <p:cNvGrpSpPr/>
          <p:nvPr/>
        </p:nvGrpSpPr>
        <p:grpSpPr>
          <a:xfrm>
            <a:off x="459510" y="1752591"/>
            <a:ext cx="9827489" cy="576000"/>
            <a:chOff x="472210" y="1752591"/>
            <a:chExt cx="9827489" cy="576000"/>
          </a:xfrm>
        </p:grpSpPr>
        <p:sp>
          <p:nvSpPr>
            <p:cNvPr id="11" name="ZoneTexte 14">
              <a:extLst>
                <a:ext uri="{FF2B5EF4-FFF2-40B4-BE49-F238E27FC236}">
                  <a16:creationId xmlns:a16="http://schemas.microsoft.com/office/drawing/2014/main" id="{A67CCDE2-AD76-403A-9B6E-30614387444A}"/>
                </a:ext>
              </a:extLst>
            </p:cNvPr>
            <p:cNvSpPr txBox="1"/>
            <p:nvPr/>
          </p:nvSpPr>
          <p:spPr>
            <a:xfrm>
              <a:off x="1062146" y="1858535"/>
              <a:ext cx="92375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B48A2"/>
                  </a:solidFill>
                </a:rPr>
                <a:t>Découverte de Mon espace santé et enrichissement du profil médical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04998B9-039B-4BF9-9CCF-F7C37F7A8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210" y="1752591"/>
              <a:ext cx="524348" cy="576000"/>
            </a:xfrm>
            <a:prstGeom prst="roundRect">
              <a:avLst/>
            </a:prstGeom>
            <a:solidFill>
              <a:srgbClr val="0B48A2">
                <a:alpha val="1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ZoneTexte 14">
              <a:extLst>
                <a:ext uri="{FF2B5EF4-FFF2-40B4-BE49-F238E27FC236}">
                  <a16:creationId xmlns:a16="http://schemas.microsoft.com/office/drawing/2014/main" id="{3A244728-9515-40AF-BC3D-B9DE133AE77D}"/>
                </a:ext>
              </a:extLst>
            </p:cNvPr>
            <p:cNvSpPr txBox="1"/>
            <p:nvPr/>
          </p:nvSpPr>
          <p:spPr>
            <a:xfrm>
              <a:off x="539480" y="1766203"/>
              <a:ext cx="422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B48A2"/>
                  </a:solidFill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0A3F178-5F0D-4554-A1FC-76D3DCC6E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866" y="2439791"/>
            <a:ext cx="6106999" cy="381918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6C0BE4-D79A-4C44-AD02-20E0D7A11B0E}"/>
              </a:ext>
            </a:extLst>
          </p:cNvPr>
          <p:cNvCxnSpPr>
            <a:cxnSpLocks/>
          </p:cNvCxnSpPr>
          <p:nvPr/>
        </p:nvCxnSpPr>
        <p:spPr>
          <a:xfrm>
            <a:off x="4511900" y="2961564"/>
            <a:ext cx="3472040" cy="2265529"/>
          </a:xfrm>
          <a:prstGeom prst="straightConnector1">
            <a:avLst/>
          </a:prstGeom>
          <a:noFill/>
          <a:ln w="9525" cap="flat">
            <a:solidFill>
              <a:srgbClr val="0B48A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2517684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37C402F-E607-499E-81A1-A591DC61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625" y="4507711"/>
            <a:ext cx="2302148" cy="144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30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878483" cy="1133342"/>
          </a:xfrm>
        </p:spPr>
        <p:txBody>
          <a:bodyPr/>
          <a:lstStyle/>
          <a:p>
            <a:r>
              <a:rPr lang="fr-FR" dirty="0"/>
              <a:t>Concrètement, comment se passe l’activation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39C08-9BF0-4726-8814-2A89AF7DA7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392288" y="2419729"/>
            <a:ext cx="41196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1600" dirty="0"/>
              <a:t>Je renseigne : </a:t>
            </a:r>
          </a:p>
          <a:p>
            <a:pPr marL="285750" indent="-285750">
              <a:spcBef>
                <a:spcPts val="600"/>
              </a:spcBef>
              <a:buClr>
                <a:srgbClr val="0B48A2"/>
              </a:buClr>
              <a:buSzPct val="80000"/>
              <a:buFontTx/>
              <a:buChar char="►"/>
            </a:pPr>
            <a:r>
              <a:rPr lang="fr-FR" sz="1600" dirty="0"/>
              <a:t>Des mesures de santé (taille, poids)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C28A9F-C56A-4D92-8044-473BB3BB023F}"/>
              </a:ext>
            </a:extLst>
          </p:cNvPr>
          <p:cNvGrpSpPr/>
          <p:nvPr/>
        </p:nvGrpSpPr>
        <p:grpSpPr>
          <a:xfrm>
            <a:off x="459510" y="1752591"/>
            <a:ext cx="9827489" cy="576000"/>
            <a:chOff x="472210" y="1752591"/>
            <a:chExt cx="9827489" cy="576000"/>
          </a:xfrm>
        </p:grpSpPr>
        <p:sp>
          <p:nvSpPr>
            <p:cNvPr id="11" name="ZoneTexte 14">
              <a:extLst>
                <a:ext uri="{FF2B5EF4-FFF2-40B4-BE49-F238E27FC236}">
                  <a16:creationId xmlns:a16="http://schemas.microsoft.com/office/drawing/2014/main" id="{A67CCDE2-AD76-403A-9B6E-30614387444A}"/>
                </a:ext>
              </a:extLst>
            </p:cNvPr>
            <p:cNvSpPr txBox="1"/>
            <p:nvPr/>
          </p:nvSpPr>
          <p:spPr>
            <a:xfrm>
              <a:off x="1062146" y="1858535"/>
              <a:ext cx="92375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B48A2"/>
                  </a:solidFill>
                </a:rPr>
                <a:t>Découverte de Mon espace santé et enrichissement du profil médical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04998B9-039B-4BF9-9CCF-F7C37F7A8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210" y="1752591"/>
              <a:ext cx="524348" cy="576000"/>
            </a:xfrm>
            <a:prstGeom prst="roundRect">
              <a:avLst/>
            </a:prstGeom>
            <a:solidFill>
              <a:srgbClr val="0B48A2">
                <a:alpha val="1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ZoneTexte 14">
              <a:extLst>
                <a:ext uri="{FF2B5EF4-FFF2-40B4-BE49-F238E27FC236}">
                  <a16:creationId xmlns:a16="http://schemas.microsoft.com/office/drawing/2014/main" id="{3A244728-9515-40AF-BC3D-B9DE133AE77D}"/>
                </a:ext>
              </a:extLst>
            </p:cNvPr>
            <p:cNvSpPr txBox="1"/>
            <p:nvPr/>
          </p:nvSpPr>
          <p:spPr>
            <a:xfrm>
              <a:off x="539480" y="1766203"/>
              <a:ext cx="422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B48A2"/>
                  </a:solidFill>
                </a:rPr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3F1907E-D1AF-44FB-82C1-25AB61CD0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98" y="3196366"/>
            <a:ext cx="2293337" cy="14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FBC98D-259A-4C66-A2A4-BC504E67A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424" y="3385250"/>
            <a:ext cx="2300770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39AA25-9D9D-458D-ABE4-CCCA0C2B1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664" y="3385250"/>
            <a:ext cx="2288338" cy="1440000"/>
          </a:xfrm>
          <a:prstGeom prst="rect">
            <a:avLst/>
          </a:prstGeom>
        </p:spPr>
      </p:pic>
      <p:sp>
        <p:nvSpPr>
          <p:cNvPr id="23" name="ZoneTexte 14">
            <a:extLst>
              <a:ext uri="{FF2B5EF4-FFF2-40B4-BE49-F238E27FC236}">
                <a16:creationId xmlns:a16="http://schemas.microsoft.com/office/drawing/2014/main" id="{F9D8C63B-80EC-4D57-B2F0-6B288C0C2EE6}"/>
              </a:ext>
            </a:extLst>
          </p:cNvPr>
          <p:cNvSpPr txBox="1"/>
          <p:nvPr/>
        </p:nvSpPr>
        <p:spPr>
          <a:xfrm>
            <a:off x="5167578" y="2721622"/>
            <a:ext cx="6330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48A2"/>
              </a:buClr>
              <a:buSzPct val="80000"/>
              <a:buFontTx/>
              <a:buChar char="►"/>
            </a:pPr>
            <a:r>
              <a:rPr lang="fr-FR" sz="1600" dirty="0"/>
              <a:t>Des informations de santé (maladie ou autre sujets de santé, allergies, traitements en cours ou terminés)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0D31C1-49B2-478C-B258-334F11BE2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903" y="4921446"/>
            <a:ext cx="2108194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776BF3-DB67-47A4-BF60-AB2B31385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0301" y="4933868"/>
            <a:ext cx="210510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086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7F937-A2E8-491A-AB2E-65416E1B8E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31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7C3221-78C4-4A4D-ACD7-D51A4097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878483" cy="1133342"/>
          </a:xfrm>
        </p:spPr>
        <p:txBody>
          <a:bodyPr/>
          <a:lstStyle/>
          <a:p>
            <a:r>
              <a:rPr lang="fr-FR" dirty="0"/>
              <a:t>Concrètement, comment se passe l’activation 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374FE5-7B66-4350-B3C2-AB8372DF18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88194-AF9C-41FF-AA0E-851F45B2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869" y="1918169"/>
            <a:ext cx="6280996" cy="3811712"/>
          </a:xfrm>
          <a:prstGeom prst="rect">
            <a:avLst/>
          </a:prstGeom>
        </p:spPr>
      </p:pic>
      <p:sp>
        <p:nvSpPr>
          <p:cNvPr id="7" name="ZoneTexte 14">
            <a:extLst>
              <a:ext uri="{FF2B5EF4-FFF2-40B4-BE49-F238E27FC236}">
                <a16:creationId xmlns:a16="http://schemas.microsoft.com/office/drawing/2014/main" id="{2C3747DE-1EA9-44E0-83C7-7D3C303002C4}"/>
              </a:ext>
            </a:extLst>
          </p:cNvPr>
          <p:cNvSpPr txBox="1"/>
          <p:nvPr/>
        </p:nvSpPr>
        <p:spPr>
          <a:xfrm>
            <a:off x="566949" y="2520146"/>
            <a:ext cx="4535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fois le compte de l’usager majeur activé. Si celui-ci possède des enfants, il peut poursuivre avec l’activation (ou l’opposition) de l’espace santé de ses enfants mineurs.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1400" dirty="0"/>
              <a:t>A noter qu’il est également possible d’enrôler un enfant mineur avant d’activer (ou d’opposer) le compte du parent.</a:t>
            </a: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19F2F614-F404-488E-82B9-D67E2100ACDB}"/>
              </a:ext>
            </a:extLst>
          </p:cNvPr>
          <p:cNvSpPr txBox="1"/>
          <p:nvPr/>
        </p:nvSpPr>
        <p:spPr>
          <a:xfrm>
            <a:off x="485061" y="1918169"/>
            <a:ext cx="442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B48A2"/>
                </a:solidFill>
              </a:rPr>
              <a:t>ET SI J’AI DES ENFANTS MINEURS ?</a:t>
            </a:r>
          </a:p>
        </p:txBody>
      </p:sp>
    </p:spTree>
    <p:extLst>
      <p:ext uri="{BB962C8B-B14F-4D97-AF65-F5344CB8AC3E}">
        <p14:creationId xmlns:p14="http://schemas.microsoft.com/office/powerpoint/2010/main" val="257231024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7F937-A2E8-491A-AB2E-65416E1B8E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32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7C3221-78C4-4A4D-ACD7-D51A4097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878483" cy="1133342"/>
          </a:xfrm>
        </p:spPr>
        <p:txBody>
          <a:bodyPr/>
          <a:lstStyle/>
          <a:p>
            <a:r>
              <a:rPr lang="fr-FR" dirty="0"/>
              <a:t>Concrètement, comment se passe l’activation 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374FE5-7B66-4350-B3C2-AB8372DF18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14">
            <a:extLst>
              <a:ext uri="{FF2B5EF4-FFF2-40B4-BE49-F238E27FC236}">
                <a16:creationId xmlns:a16="http://schemas.microsoft.com/office/drawing/2014/main" id="{2C3747DE-1EA9-44E0-83C7-7D3C303002C4}"/>
              </a:ext>
            </a:extLst>
          </p:cNvPr>
          <p:cNvSpPr txBox="1"/>
          <p:nvPr/>
        </p:nvSpPr>
        <p:spPr>
          <a:xfrm>
            <a:off x="566949" y="2711215"/>
            <a:ext cx="45353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l’usager rencontre un problème au moment de l’activation de son compte, il peut contacter le support utilisateur.</a:t>
            </a:r>
          </a:p>
          <a:p>
            <a:endParaRPr lang="fr-FR" dirty="0"/>
          </a:p>
          <a:p>
            <a:r>
              <a:rPr lang="fr-FR" dirty="0"/>
              <a:t>Les agents serons identifier le problème et répondre aux questions de la personne. </a:t>
            </a:r>
          </a:p>
          <a:p>
            <a:endParaRPr lang="fr-FR" sz="1400" dirty="0"/>
          </a:p>
          <a:p>
            <a:r>
              <a:rPr lang="fr-FR" sz="1400" dirty="0"/>
              <a:t>Ils peuvent également remonter les problèmes les plus fréquent à l’équipe en charge du produit pour l’améliorer le service.</a:t>
            </a: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19F2F614-F404-488E-82B9-D67E2100ACDB}"/>
              </a:ext>
            </a:extLst>
          </p:cNvPr>
          <p:cNvSpPr txBox="1"/>
          <p:nvPr/>
        </p:nvSpPr>
        <p:spPr>
          <a:xfrm>
            <a:off x="485061" y="1918169"/>
            <a:ext cx="4428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B48A2"/>
                </a:solidFill>
              </a:rPr>
              <a:t>ET SI JE RENCONTRE LA MOINDRE DIFFICULTE DANS LE PARCOURS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ABC40-D7A0-46A4-AD69-71C4B4E3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635" y="3283907"/>
            <a:ext cx="4784097" cy="92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334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3" y="2705100"/>
            <a:ext cx="6266062" cy="2324100"/>
          </a:xfrm>
        </p:spPr>
        <p:txBody>
          <a:bodyPr/>
          <a:lstStyle/>
          <a:p>
            <a:r>
              <a:rPr lang="fr-FR" dirty="0"/>
              <a:t>Les fonctionnalités </a:t>
            </a:r>
            <a:br>
              <a:rPr lang="fr-FR" dirty="0"/>
            </a:br>
            <a:endParaRPr lang="fr-FR" dirty="0"/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405648520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34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063538" cy="1133342"/>
          </a:xfrm>
        </p:spPr>
        <p:txBody>
          <a:bodyPr/>
          <a:lstStyle/>
          <a:p>
            <a:r>
              <a:rPr lang="fr-FR" dirty="0"/>
              <a:t>Les premières fonctionnalités de </a:t>
            </a:r>
            <a:br>
              <a:rPr lang="fr-FR" dirty="0"/>
            </a:br>
            <a:r>
              <a:rPr lang="fr-FR" dirty="0"/>
              <a:t>Mon espace santé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7A2E4210-A730-416A-902F-C768B14AD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557338"/>
            <a:ext cx="59150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0621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3" y="2705100"/>
            <a:ext cx="6266062" cy="2324100"/>
          </a:xfrm>
        </p:spPr>
        <p:txBody>
          <a:bodyPr/>
          <a:lstStyle/>
          <a:p>
            <a:r>
              <a:rPr lang="fr-FR" dirty="0"/>
              <a:t>Le profil médical</a:t>
            </a:r>
            <a:br>
              <a:rPr lang="fr-FR" dirty="0"/>
            </a:br>
            <a:endParaRPr lang="fr-FR" dirty="0"/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158467929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36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063538" cy="1133342"/>
          </a:xfrm>
        </p:spPr>
        <p:txBody>
          <a:bodyPr/>
          <a:lstStyle/>
          <a:p>
            <a:r>
              <a:rPr lang="fr-FR" dirty="0"/>
              <a:t>Le profil médical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C597FA2-CD45-4ACE-A8DB-82E752AD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17" y="1600735"/>
            <a:ext cx="79343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7221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37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profil médical</a:t>
            </a:r>
          </a:p>
        </p:txBody>
      </p:sp>
      <p:sp>
        <p:nvSpPr>
          <p:cNvPr id="6" name="ZoneTexte 14">
            <a:extLst>
              <a:ext uri="{FF2B5EF4-FFF2-40B4-BE49-F238E27FC236}">
                <a16:creationId xmlns:a16="http://schemas.microsoft.com/office/drawing/2014/main" id="{0E9AFCE9-B171-43C0-A626-1407BBDEDBBB}"/>
              </a:ext>
            </a:extLst>
          </p:cNvPr>
          <p:cNvSpPr txBox="1"/>
          <p:nvPr/>
        </p:nvSpPr>
        <p:spPr>
          <a:xfrm>
            <a:off x="442584" y="1880566"/>
            <a:ext cx="6005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profil médical de Mon espace santé permet à l’utilisateur de </a:t>
            </a:r>
            <a:r>
              <a:rPr lang="fr-FR" sz="2000" b="1" dirty="0">
                <a:solidFill>
                  <a:srgbClr val="DF2680"/>
                </a:solidFill>
              </a:rPr>
              <a:t>prendre en main sa santé </a:t>
            </a:r>
            <a:r>
              <a:rPr lang="fr-FR" sz="2000" dirty="0"/>
              <a:t>en ajoutant des éléments sur sa situation médicale afin de conserver la mémoire de sa santé et de simplifier les échanges avec ses professionnels de santé.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6344B1-3871-442E-807C-1E8594D9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537" y="1880567"/>
            <a:ext cx="5132325" cy="32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0762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38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profil médical</a:t>
            </a:r>
          </a:p>
        </p:txBody>
      </p:sp>
      <p:sp>
        <p:nvSpPr>
          <p:cNvPr id="6" name="ZoneTexte 14">
            <a:extLst>
              <a:ext uri="{FF2B5EF4-FFF2-40B4-BE49-F238E27FC236}">
                <a16:creationId xmlns:a16="http://schemas.microsoft.com/office/drawing/2014/main" id="{0E9AFCE9-B171-43C0-A626-1407BBDEDBBB}"/>
              </a:ext>
            </a:extLst>
          </p:cNvPr>
          <p:cNvSpPr txBox="1"/>
          <p:nvPr/>
        </p:nvSpPr>
        <p:spPr>
          <a:xfrm>
            <a:off x="442584" y="1729495"/>
            <a:ext cx="60057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profil médical est constitué de 12 rubriques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Maladies et sujets de santé ​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Traitements​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Hospitalisations et chirurgies​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Antécédents familiaux​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Allergies​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Vaccinations​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Habitudes de vie​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Mesures​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Professionnels de santé ​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Entourage et volontés ​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Historique des soins​</a:t>
            </a:r>
          </a:p>
          <a:p>
            <a:pPr marL="285750" indent="-285750" algn="just">
              <a:spcBef>
                <a:spcPts val="600"/>
              </a:spcBef>
              <a:buClr>
                <a:srgbClr val="DF2680"/>
              </a:buClr>
              <a:buFontTx/>
              <a:buChar char="►"/>
            </a:pPr>
            <a:r>
              <a:rPr lang="fr-FR" sz="1600" dirty="0"/>
              <a:t>Pièces administratives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19778BF-A0AC-4FBE-B314-971A49FF1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7" r="57322" b="737"/>
          <a:stretch/>
        </p:blipFill>
        <p:spPr bwMode="auto">
          <a:xfrm>
            <a:off x="7467601" y="1729495"/>
            <a:ext cx="33862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977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238043" cy="1133342"/>
          </a:xfrm>
        </p:spPr>
        <p:txBody>
          <a:bodyPr>
            <a:normAutofit/>
          </a:bodyPr>
          <a:lstStyle/>
          <a:p>
            <a:r>
              <a:rPr lang="fr-FR" dirty="0"/>
              <a:t>Contexte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C31223-703D-AE41-9B46-75B4664AAD0E}"/>
              </a:ext>
            </a:extLst>
          </p:cNvPr>
          <p:cNvSpPr txBox="1"/>
          <p:nvPr/>
        </p:nvSpPr>
        <p:spPr>
          <a:xfrm>
            <a:off x="684000" y="1872000"/>
            <a:ext cx="10944000" cy="3262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000" dirty="0"/>
              <a:t>Le numérique dans la santé et le médicosocial :</a:t>
            </a:r>
            <a:endParaRPr lang="fr-FR" dirty="0"/>
          </a:p>
          <a:p>
            <a:pPr marL="285750" indent="-285750">
              <a:spcBef>
                <a:spcPts val="1200"/>
              </a:spcBef>
              <a:buClr>
                <a:srgbClr val="D41374"/>
              </a:buClr>
              <a:buFont typeface="Arial" panose="020B0604020202020204" pitchFamily="34" charset="0"/>
              <a:buChar char="•"/>
            </a:pPr>
            <a:r>
              <a:rPr lang="fr-FR" dirty="0"/>
              <a:t>Se diffuse rapidement et de manière </a:t>
            </a:r>
            <a:r>
              <a:rPr lang="fr-FR" b="1" dirty="0">
                <a:solidFill>
                  <a:srgbClr val="DF2680"/>
                </a:solidFill>
              </a:rPr>
              <a:t>irréversible</a:t>
            </a:r>
            <a:r>
              <a:rPr lang="fr-FR" dirty="0"/>
              <a:t> (Ma santé 2022, </a:t>
            </a:r>
            <a:r>
              <a:rPr lang="fr-FR" dirty="0" err="1"/>
              <a:t>Covid</a:t>
            </a:r>
            <a:r>
              <a:rPr lang="fr-FR" dirty="0"/>
              <a:t>)</a:t>
            </a:r>
          </a:p>
          <a:p>
            <a:pPr marL="285750" indent="-285750">
              <a:spcBef>
                <a:spcPts val="1200"/>
              </a:spcBef>
              <a:buClr>
                <a:srgbClr val="D41374"/>
              </a:buClr>
              <a:buFont typeface="Arial" panose="020B0604020202020204" pitchFamily="34" charset="0"/>
              <a:buChar char="•"/>
            </a:pPr>
            <a:r>
              <a:rPr lang="fr-FR" dirty="0"/>
              <a:t>Est appelé à prendre plus d'importance dans la réponse aux </a:t>
            </a:r>
            <a:r>
              <a:rPr lang="fr-FR" b="1" dirty="0">
                <a:solidFill>
                  <a:srgbClr val="DF2680"/>
                </a:solidFill>
              </a:rPr>
              <a:t>défis de santé publique</a:t>
            </a:r>
          </a:p>
          <a:p>
            <a:pPr marL="285750" indent="-285750">
              <a:spcBef>
                <a:spcPts val="1200"/>
              </a:spcBef>
              <a:buClr>
                <a:srgbClr val="D41374"/>
              </a:buClr>
              <a:buFont typeface="Arial" panose="020B0604020202020204" pitchFamily="34" charset="0"/>
              <a:buChar char="•"/>
            </a:pPr>
            <a:r>
              <a:rPr lang="fr-FR" dirty="0"/>
              <a:t>Participe au renforcement de la </a:t>
            </a:r>
            <a:r>
              <a:rPr lang="fr-FR" b="1" dirty="0">
                <a:solidFill>
                  <a:srgbClr val="DF2680"/>
                </a:solidFill>
              </a:rPr>
              <a:t>qualité et de l'efficience </a:t>
            </a:r>
            <a:r>
              <a:rPr lang="fr-FR" dirty="0"/>
              <a:t>de notre système de santé</a:t>
            </a:r>
          </a:p>
          <a:p>
            <a:pPr marL="285750" indent="-285750">
              <a:spcBef>
                <a:spcPts val="1200"/>
              </a:spcBef>
              <a:buClr>
                <a:srgbClr val="D41374"/>
              </a:buClr>
              <a:buFont typeface="Arial" panose="020B0604020202020204" pitchFamily="34" charset="0"/>
              <a:buChar char="•"/>
            </a:pPr>
            <a:r>
              <a:rPr lang="fr-FR" dirty="0"/>
              <a:t>Participe au déverrouillage des </a:t>
            </a:r>
            <a:r>
              <a:rPr lang="fr-FR" b="1" dirty="0">
                <a:solidFill>
                  <a:srgbClr val="DF2680"/>
                </a:solidFill>
              </a:rPr>
              <a:t>clivages</a:t>
            </a:r>
            <a:r>
              <a:rPr lang="fr-FR" dirty="0"/>
              <a:t> traditionnels (ville hôpital, interprofession)</a:t>
            </a:r>
          </a:p>
          <a:p>
            <a:pPr marL="285750" indent="-285750">
              <a:spcBef>
                <a:spcPts val="1200"/>
              </a:spcBef>
              <a:buClr>
                <a:srgbClr val="D41374"/>
              </a:buClr>
              <a:buFont typeface="Arial" panose="020B0604020202020204" pitchFamily="34" charset="0"/>
              <a:buChar char="•"/>
            </a:pPr>
            <a:r>
              <a:rPr lang="fr-FR" dirty="0"/>
              <a:t>Nécessite une prise en compte des </a:t>
            </a:r>
            <a:r>
              <a:rPr lang="fr-FR" b="1" dirty="0">
                <a:solidFill>
                  <a:srgbClr val="DF2680"/>
                </a:solidFill>
              </a:rPr>
              <a:t>enjeux éthiques </a:t>
            </a:r>
            <a:r>
              <a:rPr lang="fr-FR" dirty="0"/>
              <a:t>associés</a:t>
            </a:r>
          </a:p>
          <a:p>
            <a:pPr marL="285750" indent="-285750">
              <a:spcBef>
                <a:spcPts val="1200"/>
              </a:spcBef>
              <a:buClr>
                <a:srgbClr val="D41374"/>
              </a:buClr>
              <a:buFont typeface="Arial" panose="020B0604020202020204" pitchFamily="34" charset="0"/>
              <a:buChar char="•"/>
            </a:pPr>
            <a:r>
              <a:rPr lang="fr-FR" dirty="0"/>
              <a:t>Ne doit </a:t>
            </a:r>
            <a:r>
              <a:rPr lang="fr-FR" b="1" dirty="0">
                <a:solidFill>
                  <a:srgbClr val="DF2680"/>
                </a:solidFill>
              </a:rPr>
              <a:t>pas pénaliser les citoyens du non-numérique </a:t>
            </a:r>
            <a:r>
              <a:rPr lang="fr-FR" dirty="0"/>
              <a:t>qui sont souvent en situation de grande fragilité, particulièrement dans le domaine de la santé</a:t>
            </a:r>
          </a:p>
        </p:txBody>
      </p:sp>
    </p:spTree>
    <p:extLst>
      <p:ext uri="{BB962C8B-B14F-4D97-AF65-F5344CB8AC3E}">
        <p14:creationId xmlns:p14="http://schemas.microsoft.com/office/powerpoint/2010/main" val="235516832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3" y="2705100"/>
            <a:ext cx="6266062" cy="2324100"/>
          </a:xfrm>
        </p:spPr>
        <p:txBody>
          <a:bodyPr/>
          <a:lstStyle/>
          <a:p>
            <a:r>
              <a:rPr lang="fr-FR" dirty="0"/>
              <a:t>La rubrique Documents </a:t>
            </a:r>
            <a:br>
              <a:rPr lang="fr-FR" dirty="0"/>
            </a:br>
            <a:endParaRPr lang="fr-FR" dirty="0"/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257390297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40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rubrique Documents</a:t>
            </a:r>
          </a:p>
        </p:txBody>
      </p:sp>
      <p:sp>
        <p:nvSpPr>
          <p:cNvPr id="6" name="ZoneTexte 14">
            <a:extLst>
              <a:ext uri="{FF2B5EF4-FFF2-40B4-BE49-F238E27FC236}">
                <a16:creationId xmlns:a16="http://schemas.microsoft.com/office/drawing/2014/main" id="{0E9AFCE9-B171-43C0-A626-1407BBDEDBBB}"/>
              </a:ext>
            </a:extLst>
          </p:cNvPr>
          <p:cNvSpPr txBox="1"/>
          <p:nvPr/>
        </p:nvSpPr>
        <p:spPr>
          <a:xfrm>
            <a:off x="442584" y="1880566"/>
            <a:ext cx="600571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La partie Documents de Mon espace santé permet à l’usager de </a:t>
            </a:r>
            <a:r>
              <a:rPr lang="fr-FR" sz="2000" b="1" dirty="0">
                <a:solidFill>
                  <a:srgbClr val="DF2680"/>
                </a:solidFill>
              </a:rPr>
              <a:t>garantir un meilleur suivi de sa santé </a:t>
            </a:r>
            <a:r>
              <a:rPr lang="fr-FR" sz="2000" dirty="0"/>
              <a:t>et notamment de :</a:t>
            </a:r>
          </a:p>
          <a:p>
            <a:endParaRPr lang="fr-FR" sz="2400" dirty="0"/>
          </a:p>
          <a:p>
            <a:pPr marL="285750" indent="-285750" algn="just">
              <a:buClr>
                <a:srgbClr val="DF2680"/>
              </a:buClr>
              <a:buFontTx/>
              <a:buChar char="►"/>
            </a:pPr>
            <a:r>
              <a:rPr lang="fr-FR" dirty="0"/>
              <a:t>Stocker les documents envoyés par les professionnels de santé ou déposés par l’utilisateur</a:t>
            </a:r>
          </a:p>
          <a:p>
            <a:pPr marL="285750" indent="-285750" algn="just">
              <a:buClr>
                <a:srgbClr val="DF2680"/>
              </a:buClr>
              <a:buFontTx/>
              <a:buChar char="►"/>
            </a:pPr>
            <a:endParaRPr lang="fr-FR" dirty="0"/>
          </a:p>
          <a:p>
            <a:pPr marL="285750" indent="-285750" algn="just">
              <a:buClr>
                <a:srgbClr val="DF2680"/>
              </a:buClr>
              <a:buFontTx/>
              <a:buChar char="►"/>
            </a:pPr>
            <a:r>
              <a:rPr lang="fr-FR" dirty="0"/>
              <a:t>De télécharger et/ou de visualiser les documents présents sur Mon espace santé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2AF677B-8CE7-479E-BBFB-EC0FFE17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92" y="1880566"/>
            <a:ext cx="5001890" cy="38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6005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B4FABAC7-BF1E-45DD-B439-31A6DDCD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80" y="1701943"/>
            <a:ext cx="804862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CD47D-B3FC-414D-9EB2-30D1A7A7B7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41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85033B-4A40-4F83-ABCB-314E1C1E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Visualiser mes documents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0B77C-10B2-4E35-81FA-19418D608846}"/>
              </a:ext>
            </a:extLst>
          </p:cNvPr>
          <p:cNvSpPr/>
          <p:nvPr/>
        </p:nvSpPr>
        <p:spPr>
          <a:xfrm>
            <a:off x="2249317" y="3056653"/>
            <a:ext cx="1367161" cy="208890"/>
          </a:xfrm>
          <a:prstGeom prst="ellipse">
            <a:avLst/>
          </a:prstGeom>
          <a:noFill/>
          <a:ln w="9525">
            <a:solidFill>
              <a:srgbClr val="DF26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E5790A-3FE0-46CB-A5E1-E6BF963633C8}"/>
              </a:ext>
            </a:extLst>
          </p:cNvPr>
          <p:cNvCxnSpPr>
            <a:cxnSpLocks/>
            <a:stCxn id="11" idx="1"/>
            <a:endCxn id="7" idx="6"/>
          </p:cNvCxnSpPr>
          <p:nvPr/>
        </p:nvCxnSpPr>
        <p:spPr>
          <a:xfrm flipH="1" flipV="1">
            <a:off x="3616478" y="3161098"/>
            <a:ext cx="6548718" cy="14598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ZoneTexte 14">
            <a:extLst>
              <a:ext uri="{FF2B5EF4-FFF2-40B4-BE49-F238E27FC236}">
                <a16:creationId xmlns:a16="http://schemas.microsoft.com/office/drawing/2014/main" id="{F0C2C263-C774-4026-A940-E7D4B2451EF6}"/>
              </a:ext>
            </a:extLst>
          </p:cNvPr>
          <p:cNvSpPr txBox="1"/>
          <p:nvPr/>
        </p:nvSpPr>
        <p:spPr>
          <a:xfrm>
            <a:off x="10165196" y="2590920"/>
            <a:ext cx="18897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Accéder à l’historique des accès</a:t>
            </a:r>
            <a:br>
              <a:rPr lang="fr-FR" sz="1400" dirty="0"/>
            </a:br>
            <a:r>
              <a:rPr lang="fr-FR" sz="1400" dirty="0"/>
              <a:t>i.e. savoir qui à consulté mes documents et quand</a:t>
            </a:r>
            <a:endParaRPr lang="fr-FR" sz="105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DACF3E-59B6-46CF-B635-53EC3302837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158884" y="2406616"/>
            <a:ext cx="761972" cy="245936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ZoneTexte 14">
            <a:extLst>
              <a:ext uri="{FF2B5EF4-FFF2-40B4-BE49-F238E27FC236}">
                <a16:creationId xmlns:a16="http://schemas.microsoft.com/office/drawing/2014/main" id="{0B24A1D1-26E0-4C9A-BC75-1443A19CFD31}"/>
              </a:ext>
            </a:extLst>
          </p:cNvPr>
          <p:cNvSpPr txBox="1"/>
          <p:nvPr/>
        </p:nvSpPr>
        <p:spPr>
          <a:xfrm>
            <a:off x="193016" y="1714118"/>
            <a:ext cx="1965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Voir la liste des documents ajoutés avec le nom, la date, la personne ayant ajouté le document et la catégorie</a:t>
            </a:r>
            <a:endParaRPr lang="fr-FR" sz="105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7B6F14-5B8F-4DEF-ADAB-998B1E511B05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624104" y="4277803"/>
            <a:ext cx="951716" cy="0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ZoneTexte 14">
            <a:extLst>
              <a:ext uri="{FF2B5EF4-FFF2-40B4-BE49-F238E27FC236}">
                <a16:creationId xmlns:a16="http://schemas.microsoft.com/office/drawing/2014/main" id="{91FBF811-278E-4F05-A35B-2140F6F33B8E}"/>
              </a:ext>
            </a:extLst>
          </p:cNvPr>
          <p:cNvSpPr txBox="1"/>
          <p:nvPr/>
        </p:nvSpPr>
        <p:spPr>
          <a:xfrm>
            <a:off x="198380" y="3908471"/>
            <a:ext cx="1425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Visualiser un document en cliquant dessus</a:t>
            </a:r>
            <a:endParaRPr lang="fr-FR" sz="105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271359-849E-4FD7-8C27-2A34E6D3B4E9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9526206" y="2241427"/>
            <a:ext cx="638990" cy="306384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ZoneTexte 14">
            <a:extLst>
              <a:ext uri="{FF2B5EF4-FFF2-40B4-BE49-F238E27FC236}">
                <a16:creationId xmlns:a16="http://schemas.microsoft.com/office/drawing/2014/main" id="{C892E538-0ECB-4ABD-9675-6CF66998B809}"/>
              </a:ext>
            </a:extLst>
          </p:cNvPr>
          <p:cNvSpPr txBox="1"/>
          <p:nvPr/>
        </p:nvSpPr>
        <p:spPr>
          <a:xfrm>
            <a:off x="10165196" y="2087538"/>
            <a:ext cx="2118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Ajouter un document</a:t>
            </a:r>
            <a:endParaRPr lang="fr-FR" sz="105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0DB585-CE85-4CFF-9DCC-540EB4E7D581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9662160" y="5218570"/>
            <a:ext cx="503036" cy="1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ZoneTexte 14">
            <a:extLst>
              <a:ext uri="{FF2B5EF4-FFF2-40B4-BE49-F238E27FC236}">
                <a16:creationId xmlns:a16="http://schemas.microsoft.com/office/drawing/2014/main" id="{947D3DBB-A2EC-416D-9899-C460F470DAEA}"/>
              </a:ext>
            </a:extLst>
          </p:cNvPr>
          <p:cNvSpPr txBox="1"/>
          <p:nvPr/>
        </p:nvSpPr>
        <p:spPr>
          <a:xfrm>
            <a:off x="10165196" y="4526072"/>
            <a:ext cx="1669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Télécharger un document</a:t>
            </a:r>
          </a:p>
          <a:p>
            <a:r>
              <a:rPr lang="fr-FR" sz="1400" dirty="0"/>
              <a:t>Modifier ou supprimer un document ajouté par l’utilisateur</a:t>
            </a:r>
          </a:p>
        </p:txBody>
      </p:sp>
      <p:sp>
        <p:nvSpPr>
          <p:cNvPr id="32" name="ZoneTexte 14">
            <a:extLst>
              <a:ext uri="{FF2B5EF4-FFF2-40B4-BE49-F238E27FC236}">
                <a16:creationId xmlns:a16="http://schemas.microsoft.com/office/drawing/2014/main" id="{4B8A1DAE-55D9-4370-898E-7991B72959D3}"/>
              </a:ext>
            </a:extLst>
          </p:cNvPr>
          <p:cNvSpPr txBox="1"/>
          <p:nvPr/>
        </p:nvSpPr>
        <p:spPr>
          <a:xfrm>
            <a:off x="193016" y="3134460"/>
            <a:ext cx="176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Filtrer un document par catégorie</a:t>
            </a:r>
            <a:endParaRPr lang="fr-FR" sz="105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C45DF9-FB1D-4503-B777-F7C0FC14722B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1959748" y="3396070"/>
            <a:ext cx="438012" cy="0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3001635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064B6D-4E6F-48D7-AC86-C10A2440C8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42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64A7FA-1801-40CD-A828-D8306C56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852323" cy="1133342"/>
          </a:xfrm>
        </p:spPr>
        <p:txBody>
          <a:bodyPr/>
          <a:lstStyle/>
          <a:p>
            <a:r>
              <a:rPr lang="fr-FR" dirty="0"/>
              <a:t>Modifier la confidentialité d’un document</a:t>
            </a:r>
          </a:p>
        </p:txBody>
      </p:sp>
      <p:sp>
        <p:nvSpPr>
          <p:cNvPr id="8" name="ZoneTexte 14">
            <a:extLst>
              <a:ext uri="{FF2B5EF4-FFF2-40B4-BE49-F238E27FC236}">
                <a16:creationId xmlns:a16="http://schemas.microsoft.com/office/drawing/2014/main" id="{F242E73E-54DA-4E11-B89B-D12B355FC61B}"/>
              </a:ext>
            </a:extLst>
          </p:cNvPr>
          <p:cNvSpPr txBox="1"/>
          <p:nvPr/>
        </p:nvSpPr>
        <p:spPr>
          <a:xfrm>
            <a:off x="8724095" y="1806751"/>
            <a:ext cx="3165127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Après avoir cliqué sur « Modifier » je peux mettre à jour les informations de mon document et changer la confidentialité soit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Rendre visible le document par tous les professionnels autorisés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Masquer le document pour tous (à l’exception du médecin traitant)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D7EE524-5259-4D0E-9201-2F67784C5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2" y="1750065"/>
            <a:ext cx="8001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1608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064B6D-4E6F-48D7-AC86-C10A2440C8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43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64A7FA-1801-40CD-A828-D8306C56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Catégoriser mes documents</a:t>
            </a:r>
          </a:p>
        </p:txBody>
      </p:sp>
      <p:sp>
        <p:nvSpPr>
          <p:cNvPr id="8" name="ZoneTexte 14">
            <a:extLst>
              <a:ext uri="{FF2B5EF4-FFF2-40B4-BE49-F238E27FC236}">
                <a16:creationId xmlns:a16="http://schemas.microsoft.com/office/drawing/2014/main" id="{F242E73E-54DA-4E11-B89B-D12B355FC61B}"/>
              </a:ext>
            </a:extLst>
          </p:cNvPr>
          <p:cNvSpPr txBox="1"/>
          <p:nvPr/>
        </p:nvSpPr>
        <p:spPr>
          <a:xfrm>
            <a:off x="634713" y="1767701"/>
            <a:ext cx="4070637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Avec Mon espace santé je peux désormais catégoriser mes documents au sein de rubriques 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Ma santé en résumé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Ordonnances et soins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Radio, écho, scanner, IRM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Résultats de biologie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Comptes rendus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Prévention et dépistage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Certificats médicaux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Autres documents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Synthèse du profil médical​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Pièces administratives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7AD1AB-60FD-4F47-B378-70E52AFAE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72" y="1607146"/>
            <a:ext cx="6923960" cy="45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525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44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059975" cy="1133342"/>
          </a:xfrm>
        </p:spPr>
        <p:txBody>
          <a:bodyPr/>
          <a:lstStyle/>
          <a:p>
            <a:r>
              <a:rPr lang="fr-FR" dirty="0"/>
              <a:t>Quelle articulation entre la rubrique document et le DMP ?</a:t>
            </a:r>
          </a:p>
        </p:txBody>
      </p:sp>
      <p:sp>
        <p:nvSpPr>
          <p:cNvPr id="6" name="ZoneTexte 14">
            <a:extLst>
              <a:ext uri="{FF2B5EF4-FFF2-40B4-BE49-F238E27FC236}">
                <a16:creationId xmlns:a16="http://schemas.microsoft.com/office/drawing/2014/main" id="{0E9AFCE9-B171-43C0-A626-1407BBDEDBBB}"/>
              </a:ext>
            </a:extLst>
          </p:cNvPr>
          <p:cNvSpPr txBox="1"/>
          <p:nvPr/>
        </p:nvSpPr>
        <p:spPr>
          <a:xfrm>
            <a:off x="355530" y="2823751"/>
            <a:ext cx="8033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Lors du premier accès à la page documents :</a:t>
            </a:r>
            <a:endParaRPr lang="fr-FR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Aucun document n’est disponible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J’ajoute mon premier document en cliquant sur le bouton correspondant</a:t>
            </a: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4F00DBB6-2092-4F45-ACBB-7DD8E8B75962}"/>
              </a:ext>
            </a:extLst>
          </p:cNvPr>
          <p:cNvSpPr txBox="1"/>
          <p:nvPr/>
        </p:nvSpPr>
        <p:spPr>
          <a:xfrm>
            <a:off x="1587172" y="1745567"/>
            <a:ext cx="10188000" cy="338554"/>
          </a:xfrm>
          <a:prstGeom prst="rect">
            <a:avLst/>
          </a:prstGeom>
          <a:solidFill>
            <a:srgbClr val="F28B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JE N’AI PAS DE DMP AVANT L’ACTIVATION DE MON ESPACE SANTE</a:t>
            </a:r>
          </a:p>
        </p:txBody>
      </p:sp>
      <p:pic>
        <p:nvPicPr>
          <p:cNvPr id="3074" name="Picture 2" descr="LOGO DMP » E Santé Bretagne">
            <a:extLst>
              <a:ext uri="{FF2B5EF4-FFF2-40B4-BE49-F238E27FC236}">
                <a16:creationId xmlns:a16="http://schemas.microsoft.com/office/drawing/2014/main" id="{A5327228-7258-4F0C-B8BA-FBB7A83F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4" y="1591994"/>
            <a:ext cx="1171575" cy="61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4">
            <a:extLst>
              <a:ext uri="{FF2B5EF4-FFF2-40B4-BE49-F238E27FC236}">
                <a16:creationId xmlns:a16="http://schemas.microsoft.com/office/drawing/2014/main" id="{2416F882-39D6-45F6-966C-9057360F022E}"/>
              </a:ext>
            </a:extLst>
          </p:cNvPr>
          <p:cNvSpPr txBox="1"/>
          <p:nvPr/>
        </p:nvSpPr>
        <p:spPr>
          <a:xfrm>
            <a:off x="1038082" y="2132621"/>
            <a:ext cx="569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28B5F"/>
                </a:solidFill>
              </a:rPr>
              <a:t>(ou j’ai un DMP mais celui-ci n’est pas alimenté)</a:t>
            </a:r>
            <a:endParaRPr lang="fr-FR" sz="1400" b="1" dirty="0">
              <a:solidFill>
                <a:srgbClr val="F28B5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587F1D-04C6-4898-891A-6DCB674A6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885" y="2256970"/>
            <a:ext cx="3386286" cy="2125813"/>
          </a:xfrm>
          <a:prstGeom prst="rect">
            <a:avLst/>
          </a:prstGeom>
        </p:spPr>
      </p:pic>
      <p:sp>
        <p:nvSpPr>
          <p:cNvPr id="12" name="ZoneTexte 14">
            <a:extLst>
              <a:ext uri="{FF2B5EF4-FFF2-40B4-BE49-F238E27FC236}">
                <a16:creationId xmlns:a16="http://schemas.microsoft.com/office/drawing/2014/main" id="{F610B520-EF48-425D-863C-BA40E507E59C}"/>
              </a:ext>
            </a:extLst>
          </p:cNvPr>
          <p:cNvSpPr txBox="1"/>
          <p:nvPr/>
        </p:nvSpPr>
        <p:spPr>
          <a:xfrm>
            <a:off x="302904" y="4846653"/>
            <a:ext cx="11472267" cy="338554"/>
          </a:xfrm>
          <a:prstGeom prst="rect">
            <a:avLst/>
          </a:prstGeom>
          <a:solidFill>
            <a:srgbClr val="6EC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J’AI UN DOSSIER MEDICAL PARTAGE (DMP) AVANT L’ACTIVATION DE MON ESPACE SANTE</a:t>
            </a:r>
          </a:p>
        </p:txBody>
      </p:sp>
      <p:sp>
        <p:nvSpPr>
          <p:cNvPr id="14" name="ZoneTexte 14">
            <a:extLst>
              <a:ext uri="{FF2B5EF4-FFF2-40B4-BE49-F238E27FC236}">
                <a16:creationId xmlns:a16="http://schemas.microsoft.com/office/drawing/2014/main" id="{0CEB4E04-5C09-418E-99F4-A4D045EC9C58}"/>
              </a:ext>
            </a:extLst>
          </p:cNvPr>
          <p:cNvSpPr txBox="1"/>
          <p:nvPr/>
        </p:nvSpPr>
        <p:spPr>
          <a:xfrm>
            <a:off x="355530" y="5322184"/>
            <a:ext cx="1150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ce cas de figure, l’usager retrouve tous ses documents préexistants dans son espace santé</a:t>
            </a:r>
            <a:endParaRPr lang="fr-FR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E0FF7B-E410-431A-B2FE-36FDA7DEE3AF}"/>
              </a:ext>
            </a:extLst>
          </p:cNvPr>
          <p:cNvCxnSpPr>
            <a:cxnSpLocks/>
          </p:cNvCxnSpPr>
          <p:nvPr/>
        </p:nvCxnSpPr>
        <p:spPr>
          <a:xfrm>
            <a:off x="8137133" y="3724275"/>
            <a:ext cx="1674687" cy="395661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7847155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45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059975" cy="1133342"/>
          </a:xfrm>
        </p:spPr>
        <p:txBody>
          <a:bodyPr/>
          <a:lstStyle/>
          <a:p>
            <a:r>
              <a:rPr lang="fr-FR" dirty="0"/>
              <a:t>Quelle articulation entre la rubrique document et le DMP ?</a:t>
            </a:r>
          </a:p>
        </p:txBody>
      </p:sp>
      <p:sp>
        <p:nvSpPr>
          <p:cNvPr id="17" name="ZoneTexte 14">
            <a:extLst>
              <a:ext uri="{FF2B5EF4-FFF2-40B4-BE49-F238E27FC236}">
                <a16:creationId xmlns:a16="http://schemas.microsoft.com/office/drawing/2014/main" id="{BB0C3700-19F6-4852-8C48-E6846F7B2ECD}"/>
              </a:ext>
            </a:extLst>
          </p:cNvPr>
          <p:cNvSpPr txBox="1"/>
          <p:nvPr/>
        </p:nvSpPr>
        <p:spPr>
          <a:xfrm>
            <a:off x="634713" y="1958201"/>
            <a:ext cx="103418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dirty="0"/>
              <a:t>Avec la mise en place de Mon espace santé 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/>
              <a:t>L’application et le site dmp.fr va disparaître pour l’usager au profil de Mon espace santé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/>
              <a:t>De son côté, mon professionnel de santé peut alimenter mon DMP et je retrouve l’ensemble des documents dans la rubrique document de Mon espace santé et j’en suis notifié.</a:t>
            </a:r>
          </a:p>
        </p:txBody>
      </p:sp>
    </p:spTree>
    <p:extLst>
      <p:ext uri="{BB962C8B-B14F-4D97-AF65-F5344CB8AC3E}">
        <p14:creationId xmlns:p14="http://schemas.microsoft.com/office/powerpoint/2010/main" val="70073633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3" y="2705100"/>
            <a:ext cx="6266062" cy="2324100"/>
          </a:xfrm>
        </p:spPr>
        <p:txBody>
          <a:bodyPr/>
          <a:lstStyle/>
          <a:p>
            <a:r>
              <a:rPr lang="fr-FR" dirty="0"/>
              <a:t>Rubrique Messagerie</a:t>
            </a:r>
            <a:br>
              <a:rPr lang="fr-FR" dirty="0"/>
            </a:br>
            <a:endParaRPr lang="fr-FR" dirty="0"/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404756520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47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Messagerie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1EAD3D-06CD-4D11-ADB3-295BC62585F8}"/>
              </a:ext>
            </a:extLst>
          </p:cNvPr>
          <p:cNvGrpSpPr>
            <a:grpSpLocks noChangeAspect="1"/>
          </p:cNvGrpSpPr>
          <p:nvPr/>
        </p:nvGrpSpPr>
        <p:grpSpPr>
          <a:xfrm>
            <a:off x="990121" y="1945584"/>
            <a:ext cx="684000" cy="684000"/>
            <a:chOff x="699127" y="1801776"/>
            <a:chExt cx="900000" cy="90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AC13D25-1495-466D-8772-7256FF9ED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127" y="1801776"/>
              <a:ext cx="900000" cy="900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DF268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8194" name="Picture 2" descr="Sécurité - Icônes sécurité gratuites">
              <a:extLst>
                <a:ext uri="{FF2B5EF4-FFF2-40B4-BE49-F238E27FC236}">
                  <a16:creationId xmlns:a16="http://schemas.microsoft.com/office/drawing/2014/main" id="{6DDF608A-EDCB-48CE-824A-E96BFF23D91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275" y="1977299"/>
              <a:ext cx="548954" cy="548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ZoneTexte 14">
            <a:extLst>
              <a:ext uri="{FF2B5EF4-FFF2-40B4-BE49-F238E27FC236}">
                <a16:creationId xmlns:a16="http://schemas.microsoft.com/office/drawing/2014/main" id="{900391EB-F08C-468D-9937-86F8D5D4B47F}"/>
              </a:ext>
            </a:extLst>
          </p:cNvPr>
          <p:cNvSpPr txBox="1"/>
          <p:nvPr/>
        </p:nvSpPr>
        <p:spPr>
          <a:xfrm>
            <a:off x="1934413" y="1942362"/>
            <a:ext cx="98407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L’objectif principal de la messagerie est l’échange en toute sécurité des informations personnelles avec l’équipe de soins de l’usager 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A la demande des PS, la messagerie ne permet pas d’envoyer un message aux professionnels de santé sans qu’ils n’aient initié une conversation. </a:t>
            </a:r>
          </a:p>
          <a:p>
            <a:endParaRPr lang="fr-FR" sz="2000" dirty="0"/>
          </a:p>
          <a:p>
            <a:endParaRPr lang="fr-FR" sz="2000" b="1" dirty="0">
              <a:solidFill>
                <a:srgbClr val="0B48A2"/>
              </a:solidFill>
            </a:endParaRPr>
          </a:p>
          <a:p>
            <a:r>
              <a:rPr lang="fr-FR" sz="2000" b="1" dirty="0">
                <a:solidFill>
                  <a:srgbClr val="0B48A2"/>
                </a:solidFill>
              </a:rPr>
              <a:t>Après le premier contact, </a:t>
            </a:r>
            <a:r>
              <a:rPr lang="fr-FR" sz="2000" dirty="0"/>
              <a:t>la messagerie sécurisée permet de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Répondre à un 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Recevoir/sauvegarder et envoyer des documents médicaux</a:t>
            </a:r>
          </a:p>
        </p:txBody>
      </p:sp>
    </p:spTree>
    <p:extLst>
      <p:ext uri="{BB962C8B-B14F-4D97-AF65-F5344CB8AC3E}">
        <p14:creationId xmlns:p14="http://schemas.microsoft.com/office/powerpoint/2010/main" val="379125632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D5B71-BCFD-4D85-9F00-EA1929E997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48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EB3B17-0FB1-44DD-A865-087E2F34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124893" cy="1133342"/>
          </a:xfrm>
        </p:spPr>
        <p:txBody>
          <a:bodyPr>
            <a:normAutofit/>
          </a:bodyPr>
          <a:lstStyle/>
          <a:p>
            <a:r>
              <a:rPr lang="fr-FR" dirty="0"/>
              <a:t>La messagerie, un espace de communication et d’échange sécurisé</a:t>
            </a:r>
          </a:p>
        </p:txBody>
      </p:sp>
      <p:sp>
        <p:nvSpPr>
          <p:cNvPr id="6" name="ZoneTexte 14">
            <a:extLst>
              <a:ext uri="{FF2B5EF4-FFF2-40B4-BE49-F238E27FC236}">
                <a16:creationId xmlns:a16="http://schemas.microsoft.com/office/drawing/2014/main" id="{26A7C903-CA2E-42CC-88CD-10502BDCB8E3}"/>
              </a:ext>
            </a:extLst>
          </p:cNvPr>
          <p:cNvSpPr txBox="1"/>
          <p:nvPr/>
        </p:nvSpPr>
        <p:spPr>
          <a:xfrm>
            <a:off x="445273" y="1742501"/>
            <a:ext cx="54063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la création de son espace santé, tout </a:t>
            </a:r>
            <a:r>
              <a:rPr lang="fr-FR" sz="2000" b="1" dirty="0"/>
              <a:t>usager disposera une adresse de messagerie sécurisée MSSanté.</a:t>
            </a:r>
          </a:p>
          <a:p>
            <a:r>
              <a:rPr lang="fr-FR" sz="1200" i="1" dirty="0"/>
              <a:t>A noter : cette adresse ne permet pas d’échanger des messages avec des adresses mail personnelles classiques cas elles ne sont pas suffisamment sécurisées pour échanger des données de santé. </a:t>
            </a:r>
          </a:p>
          <a:p>
            <a:endParaRPr lang="fr-FR" sz="1600" i="1" dirty="0"/>
          </a:p>
          <a:p>
            <a:r>
              <a:rPr lang="fr-FR" sz="1600" dirty="0"/>
              <a:t>La Messagerie Sécurisée de Santé est utilisée pour </a:t>
            </a:r>
            <a:r>
              <a:rPr lang="fr-FR" sz="1600" b="1" dirty="0"/>
              <a:t>envoyer et recevoir des données de santé. </a:t>
            </a:r>
          </a:p>
          <a:p>
            <a:endParaRPr lang="fr-FR" sz="1600" dirty="0"/>
          </a:p>
          <a:p>
            <a:r>
              <a:rPr lang="fr-FR" sz="1600" dirty="0"/>
              <a:t>Le système MSSanté consiste en un </a:t>
            </a:r>
            <a:r>
              <a:rPr lang="fr-FR" sz="1600" b="1" dirty="0"/>
              <a:t>« espace de confiance » que peuvent intégrer des opérateurs de messageries </a:t>
            </a:r>
            <a:r>
              <a:rPr lang="fr-FR" sz="1600" dirty="0"/>
              <a:t>(sous conditions de respect des normes de sécurité). Il garantit ainsi </a:t>
            </a:r>
            <a:r>
              <a:rPr lang="fr-FR" sz="1600" b="1" dirty="0"/>
              <a:t>la sécurité des échanges et l’interopérabilité des systèmes</a:t>
            </a:r>
            <a:r>
              <a:rPr lang="fr-FR" sz="1600" dirty="0"/>
              <a:t> entre les professionnels utilisant des opérateurs de messagerie sécurisée de santé différents.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4C9302-97E6-4276-A12F-9454CC24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581" y="1615824"/>
            <a:ext cx="5715476" cy="452870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23BE08-1EA4-4305-A52E-CCD5CDC3829A}"/>
              </a:ext>
            </a:extLst>
          </p:cNvPr>
          <p:cNvCxnSpPr>
            <a:cxnSpLocks/>
          </p:cNvCxnSpPr>
          <p:nvPr/>
        </p:nvCxnSpPr>
        <p:spPr>
          <a:xfrm flipV="1">
            <a:off x="5851644" y="2583997"/>
            <a:ext cx="3372592" cy="985651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986691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238043" cy="1133342"/>
          </a:xfrm>
        </p:spPr>
        <p:txBody>
          <a:bodyPr>
            <a:normAutofit/>
          </a:bodyPr>
          <a:lstStyle/>
          <a:p>
            <a:r>
              <a:rPr lang="fr-FR" dirty="0"/>
              <a:t>Définition de la e-santé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C31223-703D-AE41-9B46-75B4664AAD0E}"/>
              </a:ext>
            </a:extLst>
          </p:cNvPr>
          <p:cNvSpPr txBox="1"/>
          <p:nvPr/>
        </p:nvSpPr>
        <p:spPr>
          <a:xfrm>
            <a:off x="2072640" y="1872000"/>
            <a:ext cx="9716632" cy="3170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1" dirty="0">
                <a:solidFill>
                  <a:srgbClr val="DF2680"/>
                </a:solidFill>
              </a:rPr>
              <a:t>HAS </a:t>
            </a:r>
            <a:r>
              <a:rPr lang="fr-FR" dirty="0"/>
              <a:t>: Le terme «e-santé» recouvre un vaste domaine d’applications des technologies de l’information et de la télécommunication (NTIC) au service de la santé</a:t>
            </a:r>
            <a:br>
              <a:rPr lang="fr-FR" dirty="0"/>
            </a:br>
            <a:endParaRPr lang="fr-FR" b="1" dirty="0">
              <a:solidFill>
                <a:srgbClr val="DF2680"/>
              </a:solidFill>
            </a:endParaRPr>
          </a:p>
          <a:p>
            <a:endParaRPr lang="fr-FR" b="1" dirty="0">
              <a:solidFill>
                <a:srgbClr val="DF2680"/>
              </a:solidFill>
            </a:endParaRPr>
          </a:p>
          <a:p>
            <a:r>
              <a:rPr lang="fr-FR" b="1" dirty="0">
                <a:solidFill>
                  <a:srgbClr val="DF2680"/>
                </a:solidFill>
              </a:rPr>
              <a:t>OMS </a:t>
            </a:r>
            <a:r>
              <a:rPr lang="fr-FR" dirty="0"/>
              <a:t>: L’e-santé se définit comme « les services du numérique au service du bien-être de la personne »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/>
              <a:t>Elle se définit également comme « l’utilisation des outils de production, de transmission, de gestion et de partage d’informations numérisées au bénéfice des pratiques tant médicales que médico-sociales »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/>
              <a:t>Ces outils ou processus impliquent ou non de l’intelligence artificielle ou de la robotique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1D05F2-E1FF-429D-B6E1-9E8E5C33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8" y="1922800"/>
            <a:ext cx="1497192" cy="5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MS - Dangers Alimentaires">
            <a:extLst>
              <a:ext uri="{FF2B5EF4-FFF2-40B4-BE49-F238E27FC236}">
                <a16:creationId xmlns:a16="http://schemas.microsoft.com/office/drawing/2014/main" id="{85C63B9F-D02B-4E97-B205-CAF42931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8" y="2828961"/>
            <a:ext cx="1629272" cy="8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38581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3" y="2705100"/>
            <a:ext cx="6304776" cy="2324100"/>
          </a:xfrm>
        </p:spPr>
        <p:txBody>
          <a:bodyPr/>
          <a:lstStyle/>
          <a:p>
            <a:r>
              <a:rPr lang="fr-FR" dirty="0"/>
              <a:t>L’agenda </a:t>
            </a:r>
            <a:br>
              <a:rPr lang="fr-FR" dirty="0"/>
            </a:br>
            <a:r>
              <a:rPr lang="fr-FR" sz="2800" dirty="0">
                <a:solidFill>
                  <a:schemeClr val="accent6"/>
                </a:solidFill>
              </a:rPr>
              <a:t>(à venir)</a:t>
            </a:r>
            <a:br>
              <a:rPr lang="fr-FR" dirty="0"/>
            </a:br>
            <a:endParaRPr lang="fr-FR" dirty="0"/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356989530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5CE5E6-DABE-4068-8595-D79BE344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8" name="ZoneTexte 14">
            <a:extLst>
              <a:ext uri="{FF2B5EF4-FFF2-40B4-BE49-F238E27FC236}">
                <a16:creationId xmlns:a16="http://schemas.microsoft.com/office/drawing/2014/main" id="{991AE8F6-A068-4FCB-9F70-B70AFBCF204D}"/>
              </a:ext>
            </a:extLst>
          </p:cNvPr>
          <p:cNvSpPr txBox="1"/>
          <p:nvPr/>
        </p:nvSpPr>
        <p:spPr>
          <a:xfrm>
            <a:off x="1934413" y="1942362"/>
            <a:ext cx="98407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sa mise en place il permettra à l’usager de retrouver consolider en un seul endroit l’ensemble de ses événements de santé : rendez-vous médicaux, hospitalisations, rappels d’examens </a:t>
            </a:r>
            <a:r>
              <a:rPr lang="fr-FR" sz="2000"/>
              <a:t>et consultations de </a:t>
            </a:r>
            <a:r>
              <a:rPr lang="fr-FR" sz="2000" dirty="0"/>
              <a:t>prévention, rappels de vaccination, … </a:t>
            </a:r>
          </a:p>
          <a:p>
            <a:endParaRPr lang="fr-FR" sz="2000" dirty="0"/>
          </a:p>
          <a:p>
            <a:r>
              <a:rPr lang="fr-FR" sz="2000" dirty="0"/>
              <a:t>L’agenda ne sert pas à prendre de rendez-vous. </a:t>
            </a:r>
          </a:p>
          <a:p>
            <a:r>
              <a:rPr lang="fr-FR" sz="2000" dirty="0"/>
              <a:t>Il permet de représenter chronologiquement les événements passés et futurs qui attraient à mon parcours de soins.</a:t>
            </a:r>
          </a:p>
        </p:txBody>
      </p:sp>
    </p:spTree>
    <p:extLst>
      <p:ext uri="{BB962C8B-B14F-4D97-AF65-F5344CB8AC3E}">
        <p14:creationId xmlns:p14="http://schemas.microsoft.com/office/powerpoint/2010/main" val="3653235624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3" y="2705100"/>
            <a:ext cx="6304776" cy="2324100"/>
          </a:xfrm>
        </p:spPr>
        <p:txBody>
          <a:bodyPr/>
          <a:lstStyle/>
          <a:p>
            <a:r>
              <a:rPr lang="fr-FR" dirty="0"/>
              <a:t>Le catalogue de services </a:t>
            </a:r>
            <a:br>
              <a:rPr lang="fr-FR" dirty="0"/>
            </a:br>
            <a:r>
              <a:rPr lang="fr-FR" sz="2800" dirty="0">
                <a:solidFill>
                  <a:schemeClr val="accent6"/>
                </a:solidFill>
              </a:rPr>
              <a:t>(à venir)</a:t>
            </a:r>
            <a:br>
              <a:rPr lang="fr-FR" dirty="0"/>
            </a:br>
            <a:endParaRPr lang="fr-FR" dirty="0"/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941850624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5CE5E6-DABE-4068-8595-D79BE344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Catalogue de services</a:t>
            </a: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54564468-1B00-466B-A624-36C9CFF60FE7}"/>
              </a:ext>
            </a:extLst>
          </p:cNvPr>
          <p:cNvSpPr txBox="1"/>
          <p:nvPr/>
        </p:nvSpPr>
        <p:spPr>
          <a:xfrm>
            <a:off x="500933" y="1942362"/>
            <a:ext cx="113862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catalogue de services est un </a:t>
            </a:r>
            <a:r>
              <a:rPr lang="fr-FR" b="1" dirty="0">
                <a:solidFill>
                  <a:srgbClr val="0B48A2"/>
                </a:solidFill>
              </a:rPr>
              <a:t>panel d’applications compatibles à Mon espace santé</a:t>
            </a:r>
            <a:r>
              <a:rPr lang="fr-FR" dirty="0"/>
              <a:t>. Il me permet de découvrir les services numériques utiles à ma santé. L’ensemble des applications référencées devront être conformes à un certain nombre d’exigences notamment en terme de sécurité, d’interopérabilité et d’éthique (qualité, accessibilité, transparence, développement durable…).</a:t>
            </a:r>
          </a:p>
          <a:p>
            <a:endParaRPr lang="fr-FR" dirty="0"/>
          </a:p>
          <a:p>
            <a:r>
              <a:rPr lang="fr-FR" dirty="0"/>
              <a:t>Je peux autoriser les services de prévention, de diagnostic de soins et de suivi social ou médico-social à échanger des données de santé de manière sécurisée avec Mon espace santé 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J’autorise mon application de suivi de diabète à enregistrer mes rapports de mesure de glycémie dans Mon espace santé pour les partager avec mon médecin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J’autorise mon service de téléconsultation à accéder à mon dernier résultat d’examen de biologie stocké dans mon espace santé pour le partager avec mon médecin</a:t>
            </a:r>
          </a:p>
          <a:p>
            <a:endParaRPr lang="fr-FR" dirty="0"/>
          </a:p>
          <a:p>
            <a:r>
              <a:rPr lang="fr-FR" dirty="0"/>
              <a:t>Tous les services proposés seront référencés par la puissance publique et l’usager pourra choisir de synchroniser les données et rendez-vous de santé de son espace santé avec les applications de son choix. </a:t>
            </a:r>
          </a:p>
        </p:txBody>
      </p:sp>
    </p:spTree>
    <p:extLst>
      <p:ext uri="{BB962C8B-B14F-4D97-AF65-F5344CB8AC3E}">
        <p14:creationId xmlns:p14="http://schemas.microsoft.com/office/powerpoint/2010/main" val="3191227911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3" y="2705100"/>
            <a:ext cx="6266062" cy="1948787"/>
          </a:xfrm>
        </p:spPr>
        <p:txBody>
          <a:bodyPr/>
          <a:lstStyle/>
          <a:p>
            <a:r>
              <a:rPr lang="fr-FR" dirty="0"/>
              <a:t>L’accès aux données de mon espace santé</a:t>
            </a:r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3703497868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F058E3B-C99F-4D3F-97C3-11A7D19BE342}"/>
              </a:ext>
            </a:extLst>
          </p:cNvPr>
          <p:cNvSpPr/>
          <p:nvPr/>
        </p:nvSpPr>
        <p:spPr>
          <a:xfrm>
            <a:off x="4775198" y="4454916"/>
            <a:ext cx="5868001" cy="1296000"/>
          </a:xfrm>
          <a:prstGeom prst="rect">
            <a:avLst/>
          </a:prstGeom>
          <a:solidFill>
            <a:srgbClr val="0B48A2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182CE-DF6F-40FE-8110-3D8E66DCE5DF}"/>
              </a:ext>
            </a:extLst>
          </p:cNvPr>
          <p:cNvSpPr/>
          <p:nvPr/>
        </p:nvSpPr>
        <p:spPr>
          <a:xfrm>
            <a:off x="4775199" y="2306965"/>
            <a:ext cx="5868001" cy="1440000"/>
          </a:xfrm>
          <a:prstGeom prst="rect">
            <a:avLst/>
          </a:prstGeom>
          <a:solidFill>
            <a:srgbClr val="0B48A2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54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918590" cy="1133342"/>
          </a:xfrm>
        </p:spPr>
        <p:txBody>
          <a:bodyPr/>
          <a:lstStyle/>
          <a:p>
            <a:r>
              <a:rPr lang="fr-FR" dirty="0"/>
              <a:t>La gestion des droits d’accès par les professionnels de santé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13BBA-3A1A-4F71-8BDD-F9F6211777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oneTexte 24">
            <a:extLst>
              <a:ext uri="{FF2B5EF4-FFF2-40B4-BE49-F238E27FC236}">
                <a16:creationId xmlns:a16="http://schemas.microsoft.com/office/drawing/2014/main" id="{DDD8F9D4-990A-4FAF-96AA-9999F380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17" y="4349401"/>
            <a:ext cx="3095306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è"/>
              <a:defRPr sz="2400" b="1">
                <a:solidFill>
                  <a:srgbClr val="0C419A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80000"/>
              <a:buFont typeface="Wingdings" pitchFamily="2" charset="2"/>
              <a:buChar char="l"/>
              <a:defRPr sz="2000">
                <a:solidFill>
                  <a:srgbClr val="0C419A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ü"/>
              <a:defRPr>
                <a:solidFill>
                  <a:srgbClr val="0C419A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_"/>
              <a:defRPr sz="2300">
                <a:solidFill>
                  <a:srgbClr val="0C419A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_"/>
              <a:defRPr sz="2300">
                <a:solidFill>
                  <a:srgbClr val="0C419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9pPr>
          </a:lstStyle>
          <a:p>
            <a:pPr marL="0" lvl="1" indent="0" algn="ctr" defTabSz="913382">
              <a:spcBef>
                <a:spcPts val="0"/>
              </a:spcBef>
              <a:buClr>
                <a:srgbClr val="17588B"/>
              </a:buClr>
              <a:buSzPct val="100000"/>
              <a:buFont typeface="Wingdings" pitchFamily="2" charset="2"/>
              <a:buNone/>
              <a:defRPr/>
            </a:pPr>
            <a:r>
              <a:rPr lang="fr-FR" altLang="fr-FR" b="1" dirty="0">
                <a:solidFill>
                  <a:srgbClr val="DF2680"/>
                </a:solidFill>
                <a:latin typeface="+mn-lt"/>
              </a:rPr>
              <a:t>Masquer ou démasquer un document</a:t>
            </a:r>
            <a:endParaRPr lang="fr-FR" altLang="fr-FR" sz="1600" b="0" dirty="0">
              <a:solidFill>
                <a:srgbClr val="C74E5A"/>
              </a:solidFill>
              <a:latin typeface="Arial" panose="020B0604020202020204"/>
              <a:ea typeface="MS PGothic" pitchFamily="34" charset="-128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02EBA5D-7774-4643-94A3-6F79BE0F605F}"/>
              </a:ext>
            </a:extLst>
          </p:cNvPr>
          <p:cNvSpPr txBox="1">
            <a:spLocks/>
          </p:cNvSpPr>
          <p:nvPr/>
        </p:nvSpPr>
        <p:spPr bwMode="auto">
          <a:xfrm>
            <a:off x="1409717" y="2222486"/>
            <a:ext cx="311953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11" tIns="51797" rIns="103611" bIns="51797" numCol="1" anchor="t" anchorCtr="0" compatLnSpc="1">
            <a:prstTxWarp prst="textNoShape">
              <a:avLst/>
            </a:prstTxWarp>
          </a:bodyPr>
          <a:lstStyle>
            <a:lvl1pPr marL="379413" indent="-379413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è"/>
              <a:defRPr sz="2400" b="1">
                <a:solidFill>
                  <a:srgbClr val="0C419A"/>
                </a:solidFill>
                <a:latin typeface="+mn-lt"/>
                <a:ea typeface="+mn-ea"/>
                <a:cs typeface="+mn-cs"/>
              </a:defRPr>
            </a:lvl1pPr>
            <a:lvl2pPr marL="855663" indent="-2873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l"/>
              <a:defRPr sz="2100">
                <a:solidFill>
                  <a:srgbClr val="0C419A"/>
                </a:solidFill>
                <a:latin typeface="+mn-lt"/>
              </a:defRPr>
            </a:lvl2pPr>
            <a:lvl3pPr marL="1295400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defRPr>
                <a:solidFill>
                  <a:srgbClr val="0C419A"/>
                </a:solidFill>
                <a:latin typeface="+mn-lt"/>
              </a:defRPr>
            </a:lvl3pPr>
            <a:lvl4pPr marL="1811338" indent="-250825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4pPr>
            <a:lvl5pPr marL="2327275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5pPr>
            <a:lvl6pPr marL="2788317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6pPr>
            <a:lvl7pPr marL="324303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7pPr>
            <a:lvl8pPr marL="369775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8pPr>
            <a:lvl9pPr marL="415247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9pPr>
          </a:lstStyle>
          <a:p>
            <a:pPr marL="0" indent="0" algn="ctr" defTabSz="914400" eaLnBrk="1" hangingPunct="1">
              <a:spcBef>
                <a:spcPct val="0"/>
              </a:spcBef>
              <a:buClr>
                <a:srgbClr val="545859"/>
              </a:buClr>
              <a:buFont typeface="Wingdings" panose="05000000000000000000" pitchFamily="2" charset="2"/>
              <a:buNone/>
            </a:pPr>
            <a:r>
              <a:rPr lang="fr-FR" altLang="fr-FR" sz="2000" dirty="0">
                <a:solidFill>
                  <a:srgbClr val="DF2680"/>
                </a:solidFill>
              </a:rPr>
              <a:t>Autoriser ou bloquer un professionnel de santé</a:t>
            </a:r>
          </a:p>
        </p:txBody>
      </p:sp>
      <p:pic>
        <p:nvPicPr>
          <p:cNvPr id="12" name="Graphic 11" descr="Doctor male with solid fill">
            <a:extLst>
              <a:ext uri="{FF2B5EF4-FFF2-40B4-BE49-F238E27FC236}">
                <a16:creationId xmlns:a16="http://schemas.microsoft.com/office/drawing/2014/main" id="{DA4CA8BA-C356-4867-9275-C4A73E7E0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3370" y="2942486"/>
            <a:ext cx="648000" cy="648000"/>
          </a:xfrm>
          <a:prstGeom prst="rect">
            <a:avLst/>
          </a:prstGeom>
        </p:spPr>
      </p:pic>
      <p:pic>
        <p:nvPicPr>
          <p:cNvPr id="14" name="Graphic 13" descr="Folder Search with solid fill">
            <a:extLst>
              <a:ext uri="{FF2B5EF4-FFF2-40B4-BE49-F238E27FC236}">
                <a16:creationId xmlns:a16="http://schemas.microsoft.com/office/drawing/2014/main" id="{F3E0100A-C728-403A-9353-29F6E7404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3370" y="5030916"/>
            <a:ext cx="720000" cy="720000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F030A58-250B-4138-B76E-02D56A3BE094}"/>
              </a:ext>
            </a:extLst>
          </p:cNvPr>
          <p:cNvSpPr txBox="1">
            <a:spLocks/>
          </p:cNvSpPr>
          <p:nvPr/>
        </p:nvSpPr>
        <p:spPr bwMode="auto">
          <a:xfrm>
            <a:off x="4833376" y="2356853"/>
            <a:ext cx="5678732" cy="133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11" tIns="51797" rIns="103611" bIns="51797" numCol="1" anchor="t" anchorCtr="0" compatLnSpc="1">
            <a:prstTxWarp prst="textNoShape">
              <a:avLst/>
            </a:prstTxWarp>
          </a:bodyPr>
          <a:lstStyle>
            <a:lvl1pPr marL="379413" indent="-379413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è"/>
              <a:defRPr sz="2400" b="1">
                <a:solidFill>
                  <a:srgbClr val="0C419A"/>
                </a:solidFill>
                <a:latin typeface="+mn-lt"/>
                <a:ea typeface="+mn-ea"/>
                <a:cs typeface="+mn-cs"/>
              </a:defRPr>
            </a:lvl1pPr>
            <a:lvl2pPr marL="855663" indent="-2873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l"/>
              <a:defRPr sz="2100">
                <a:solidFill>
                  <a:srgbClr val="0C419A"/>
                </a:solidFill>
                <a:latin typeface="+mn-lt"/>
              </a:defRPr>
            </a:lvl2pPr>
            <a:lvl3pPr marL="1295400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defRPr>
                <a:solidFill>
                  <a:srgbClr val="0C419A"/>
                </a:solidFill>
                <a:latin typeface="+mn-lt"/>
              </a:defRPr>
            </a:lvl3pPr>
            <a:lvl4pPr marL="1811338" indent="-250825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4pPr>
            <a:lvl5pPr marL="2327275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5pPr>
            <a:lvl6pPr marL="2788317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6pPr>
            <a:lvl7pPr marL="324303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7pPr>
            <a:lvl8pPr marL="369775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8pPr>
            <a:lvl9pPr marL="415247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9pPr>
          </a:lstStyle>
          <a:p>
            <a:pPr marL="0" lvl="1" indent="0" algn="just" defTabSz="9144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17588B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fr-FR" sz="1600" dirty="0">
                <a:solidFill>
                  <a:schemeClr val="tx1"/>
                </a:solidFill>
              </a:rPr>
              <a:t>L’accès des professionnels de santé est paramétrable par l’usager.</a:t>
            </a:r>
          </a:p>
          <a:p>
            <a:pPr marL="0" lvl="1" indent="0" algn="just" defTabSz="9144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17588B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fr-FR" sz="1600" dirty="0">
                <a:solidFill>
                  <a:schemeClr val="tx1"/>
                </a:solidFill>
              </a:rPr>
              <a:t>L’usager peut donc bloquer ou débloquer un professionnel de santé en particulier.</a:t>
            </a:r>
          </a:p>
        </p:txBody>
      </p:sp>
      <p:sp>
        <p:nvSpPr>
          <p:cNvPr id="11" name="ZoneTexte 24">
            <a:extLst>
              <a:ext uri="{FF2B5EF4-FFF2-40B4-BE49-F238E27FC236}">
                <a16:creationId xmlns:a16="http://schemas.microsoft.com/office/drawing/2014/main" id="{31A5C8D9-455C-4E68-AFB6-402CF02C4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1" y="4479950"/>
            <a:ext cx="5609906" cy="111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è"/>
              <a:defRPr sz="2400" b="1">
                <a:solidFill>
                  <a:srgbClr val="0C419A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80000"/>
              <a:buFont typeface="Wingdings" pitchFamily="2" charset="2"/>
              <a:buChar char="l"/>
              <a:defRPr sz="2000">
                <a:solidFill>
                  <a:srgbClr val="0C419A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ü"/>
              <a:defRPr>
                <a:solidFill>
                  <a:srgbClr val="0C419A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_"/>
              <a:defRPr sz="2300">
                <a:solidFill>
                  <a:srgbClr val="0C419A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_"/>
              <a:defRPr sz="2300">
                <a:solidFill>
                  <a:srgbClr val="0C419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9pPr>
          </a:lstStyle>
          <a:p>
            <a:pPr marL="0" lvl="1" indent="0" algn="just" defTabSz="913382">
              <a:spcBef>
                <a:spcPts val="0"/>
              </a:spcBef>
              <a:buClr>
                <a:srgbClr val="17588B"/>
              </a:buClr>
              <a:buSzPct val="100000"/>
              <a:buFont typeface="Wingdings" pitchFamily="2" charset="2"/>
              <a:buNone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n-lt"/>
              </a:rPr>
              <a:t>L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’usager peut définir la confidentialité de chaque document.</a:t>
            </a:r>
          </a:p>
          <a:p>
            <a:pPr marL="0" lvl="1" indent="0" algn="just" defTabSz="913382">
              <a:spcBef>
                <a:spcPts val="300"/>
              </a:spcBef>
              <a:spcAft>
                <a:spcPts val="300"/>
              </a:spcAft>
              <a:buClr>
                <a:srgbClr val="17588B"/>
              </a:buClr>
              <a:buSzPct val="100000"/>
              <a:buFont typeface="Wingdings" pitchFamily="2" charset="2"/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+mn-lt"/>
              </a:rPr>
              <a:t>Le document peut être masqué aux professionnels de santé (sauf son médecin traitant et le professionnel de santé qui l’a déposé)</a:t>
            </a:r>
            <a:endParaRPr lang="fr-FR" altLang="fr-FR" sz="1400" b="0" dirty="0">
              <a:solidFill>
                <a:srgbClr val="C74E5A"/>
              </a:solidFill>
              <a:latin typeface="Arial" panose="020B0604020202020204"/>
              <a:ea typeface="MS PGothic" pitchFamily="34" charset="-12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3FDDB6-AE8B-44FF-8D39-0FF2F7FA0D79}"/>
              </a:ext>
            </a:extLst>
          </p:cNvPr>
          <p:cNvCxnSpPr/>
          <p:nvPr/>
        </p:nvCxnSpPr>
        <p:spPr>
          <a:xfrm>
            <a:off x="4775200" y="2222486"/>
            <a:ext cx="5868000" cy="0"/>
          </a:xfrm>
          <a:prstGeom prst="line">
            <a:avLst/>
          </a:prstGeom>
          <a:noFill/>
          <a:ln w="25400" cap="flat">
            <a:solidFill>
              <a:srgbClr val="0B48A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5484D0-B23F-421E-B6E1-A75897E69811}"/>
              </a:ext>
            </a:extLst>
          </p:cNvPr>
          <p:cNvCxnSpPr/>
          <p:nvPr/>
        </p:nvCxnSpPr>
        <p:spPr>
          <a:xfrm>
            <a:off x="4775200" y="4358292"/>
            <a:ext cx="5868000" cy="0"/>
          </a:xfrm>
          <a:prstGeom prst="line">
            <a:avLst/>
          </a:prstGeom>
          <a:noFill/>
          <a:ln w="25400" cap="flat">
            <a:solidFill>
              <a:srgbClr val="0B48A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1008146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55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Droit d’accès des professionnels de santé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8ACE71-FF17-4E05-B1D6-6D21D41F7E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ZoneTexte 16">
            <a:extLst>
              <a:ext uri="{FF2B5EF4-FFF2-40B4-BE49-F238E27FC236}">
                <a16:creationId xmlns:a16="http://schemas.microsoft.com/office/drawing/2014/main" id="{59934C9C-AF4C-4905-B7F3-1E5792264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471" y="1808436"/>
            <a:ext cx="4846217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è"/>
              <a:defRPr sz="2400" b="1">
                <a:solidFill>
                  <a:srgbClr val="0C419A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80000"/>
              <a:buFont typeface="Wingdings" pitchFamily="2" charset="2"/>
              <a:buChar char="l"/>
              <a:defRPr sz="2000">
                <a:solidFill>
                  <a:srgbClr val="0C419A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ü"/>
              <a:defRPr>
                <a:solidFill>
                  <a:srgbClr val="0C419A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_"/>
              <a:defRPr sz="2300">
                <a:solidFill>
                  <a:srgbClr val="0C419A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_"/>
              <a:defRPr sz="2300">
                <a:solidFill>
                  <a:srgbClr val="0C419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fr-FR" altLang="fr-FR" sz="1800" dirty="0">
                <a:solidFill>
                  <a:srgbClr val="0B48A2"/>
                </a:solidFill>
                <a:latin typeface="+mn-lt"/>
                <a:ea typeface="MS PGothic" pitchFamily="34" charset="-128"/>
              </a:rPr>
              <a:t>  Un professionnel de santé autorisé peut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2C1DCC-B7EA-4CB8-ABFF-806C7080D3AF}"/>
              </a:ext>
            </a:extLst>
          </p:cNvPr>
          <p:cNvSpPr txBox="1"/>
          <p:nvPr/>
        </p:nvSpPr>
        <p:spPr>
          <a:xfrm>
            <a:off x="958788" y="2366009"/>
            <a:ext cx="4680000" cy="3231644"/>
          </a:xfrm>
          <a:prstGeom prst="rect">
            <a:avLst/>
          </a:prstGeom>
          <a:solidFill>
            <a:srgbClr val="0B48A2">
              <a:alpha val="5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8" tIns="45715" rIns="91428" bIns="45715">
            <a:spAutoFit/>
          </a:bodyPr>
          <a:lstStyle/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200" b="1" dirty="0">
                <a:solidFill>
                  <a:schemeClr val="tx1"/>
                </a:solidFill>
                <a:cs typeface="Arial" pitchFamily="34" charset="0"/>
              </a:rPr>
              <a:t>Consulter les documents contenus dans Mon espace santé 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</a:rPr>
              <a:t>(selon 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matrice d’habilitation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</a:rPr>
              <a:t>)</a:t>
            </a:r>
          </a:p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200" b="1" dirty="0">
                <a:solidFill>
                  <a:schemeClr val="tx1"/>
                </a:solidFill>
                <a:cs typeface="Arial" pitchFamily="34" charset="0"/>
              </a:rPr>
              <a:t>Déposer les documents et informations utiles 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</a:rPr>
              <a:t>à sa prise en charge coordonnée</a:t>
            </a:r>
          </a:p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200" b="1" dirty="0">
                <a:solidFill>
                  <a:schemeClr val="tx1"/>
                </a:solidFill>
                <a:cs typeface="Arial" pitchFamily="34" charset="0"/>
              </a:rPr>
              <a:t>Supprimer un document 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</a:rPr>
              <a:t>dont il est l'auteur</a:t>
            </a:r>
          </a:p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200" b="1" dirty="0">
                <a:solidFill>
                  <a:schemeClr val="tx1"/>
                </a:solidFill>
                <a:cs typeface="Arial" pitchFamily="34" charset="0"/>
              </a:rPr>
              <a:t>Masquer un document  à la demande du patient, 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</a:rPr>
              <a:t>dont il est l'auteur</a:t>
            </a:r>
          </a:p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200" b="1" dirty="0">
                <a:solidFill>
                  <a:schemeClr val="tx1"/>
                </a:solidFill>
                <a:cs typeface="Arial" pitchFamily="34" charset="0"/>
              </a:rPr>
              <a:t>Masquer 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</a:rPr>
              <a:t>un document au patient dans l’attente d’une consultation  d’annonce</a:t>
            </a:r>
          </a:p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chemeClr val="tx1"/>
                </a:solidFill>
                <a:cs typeface="Arial" pitchFamily="34" charset="0"/>
              </a:rPr>
              <a:t>Consulte</a:t>
            </a:r>
            <a:r>
              <a:rPr lang="fr-FR" sz="1200" dirty="0">
                <a:solidFill>
                  <a:schemeClr val="tx1"/>
                </a:solidFill>
                <a:cs typeface="Arial" pitchFamily="34" charset="0"/>
              </a:rPr>
              <a:t>r l’historique de soins et la rubrique Entourage &amp; Volontés</a:t>
            </a:r>
          </a:p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chemeClr val="tx1"/>
                </a:solidFill>
                <a:cs typeface="Arial" pitchFamily="34" charset="0"/>
              </a:rPr>
              <a:t>Consulter et ajouter </a:t>
            </a:r>
            <a:r>
              <a:rPr lang="fr-FR" sz="1200" dirty="0">
                <a:solidFill>
                  <a:schemeClr val="tx1"/>
                </a:solidFill>
                <a:cs typeface="Arial" pitchFamily="34" charset="0"/>
              </a:rPr>
              <a:t>une vaccination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ZoneTexte 24">
            <a:extLst>
              <a:ext uri="{FF2B5EF4-FFF2-40B4-BE49-F238E27FC236}">
                <a16:creationId xmlns:a16="http://schemas.microsoft.com/office/drawing/2014/main" id="{D32D8D50-FD84-4884-9C0F-DD8E3A49B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480" y="1808436"/>
            <a:ext cx="5427002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è"/>
              <a:defRPr sz="2400" b="1">
                <a:solidFill>
                  <a:srgbClr val="0C419A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80000"/>
              <a:buFont typeface="Wingdings" pitchFamily="2" charset="2"/>
              <a:buChar char="l"/>
              <a:defRPr sz="2000">
                <a:solidFill>
                  <a:srgbClr val="0C419A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ü"/>
              <a:defRPr>
                <a:solidFill>
                  <a:srgbClr val="0C419A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_"/>
              <a:defRPr sz="2300">
                <a:solidFill>
                  <a:srgbClr val="0C419A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_"/>
              <a:defRPr sz="2300">
                <a:solidFill>
                  <a:srgbClr val="0C419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fr-FR" altLang="fr-FR" sz="1800" dirty="0">
                <a:solidFill>
                  <a:srgbClr val="DF2680"/>
                </a:solidFill>
                <a:latin typeface="+mn-lt"/>
                <a:ea typeface="MS PGothic" pitchFamily="34" charset="-128"/>
              </a:rPr>
              <a:t>  Des droits élargis pour les médecins traitants :</a:t>
            </a:r>
          </a:p>
        </p:txBody>
      </p:sp>
      <p:sp>
        <p:nvSpPr>
          <p:cNvPr id="16" name="ZoneTexte 9">
            <a:extLst>
              <a:ext uri="{FF2B5EF4-FFF2-40B4-BE49-F238E27FC236}">
                <a16:creationId xmlns:a16="http://schemas.microsoft.com/office/drawing/2014/main" id="{F9FEA1DC-3C8F-4A97-997A-2508361B0167}"/>
              </a:ext>
            </a:extLst>
          </p:cNvPr>
          <p:cNvSpPr txBox="1"/>
          <p:nvPr/>
        </p:nvSpPr>
        <p:spPr>
          <a:xfrm>
            <a:off x="6341535" y="2366009"/>
            <a:ext cx="4680000" cy="2369869"/>
          </a:xfrm>
          <a:prstGeom prst="rect">
            <a:avLst/>
          </a:prstGeom>
          <a:solidFill>
            <a:srgbClr val="DF2680">
              <a:alpha val="5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8" tIns="45715" rIns="91428" bIns="45715">
            <a:spAutoFit/>
          </a:bodyPr>
          <a:lstStyle/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200" b="1" dirty="0">
                <a:solidFill>
                  <a:schemeClr val="tx1"/>
                </a:solidFill>
                <a:cs typeface="Arial" pitchFamily="34" charset="0"/>
              </a:rPr>
              <a:t>Les droits cités précédemment 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</a:rPr>
              <a:t>plus :</a:t>
            </a:r>
          </a:p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200" b="1" dirty="0">
                <a:solidFill>
                  <a:schemeClr val="tx1"/>
                </a:solidFill>
                <a:cs typeface="Arial" pitchFamily="34" charset="0"/>
              </a:rPr>
              <a:t>Masquer 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</a:rPr>
              <a:t>un ou plusieurs documents à la demande du patient, même s’il n’en est pas l’auteur</a:t>
            </a:r>
          </a:p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200" b="1" dirty="0">
                <a:solidFill>
                  <a:schemeClr val="tx1"/>
                </a:solidFill>
                <a:cs typeface="Arial" pitchFamily="34" charset="0"/>
              </a:rPr>
              <a:t>Bloquer 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</a:rPr>
              <a:t>l’accès à Mon espace santé à un professionnel de santé</a:t>
            </a:r>
          </a:p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200" b="1" dirty="0">
                <a:solidFill>
                  <a:schemeClr val="tx1"/>
                </a:solidFill>
                <a:cs typeface="Arial" pitchFamily="34" charset="0"/>
              </a:rPr>
              <a:t>Consulter l’historique 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</a:rPr>
              <a:t>de tous les accès au profil Mon espace santé du patient </a:t>
            </a:r>
          </a:p>
          <a:p>
            <a:pPr marL="361905" indent="-36190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200" b="1" dirty="0">
                <a:solidFill>
                  <a:schemeClr val="tx1"/>
                </a:solidFill>
                <a:cs typeface="Arial" pitchFamily="34" charset="0"/>
              </a:rPr>
              <a:t>Accéder aux documents que le patient a choisi de masquer </a:t>
            </a:r>
            <a:r>
              <a:rPr lang="fr-FR" altLang="fr-FR" sz="1200" dirty="0">
                <a:solidFill>
                  <a:schemeClr val="tx1"/>
                </a:solidFill>
                <a:cs typeface="Arial" pitchFamily="34" charset="0"/>
              </a:rPr>
              <a:t>aux autres professionnels de santé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8C7821B-248A-40D1-984B-78A6967514CD}"/>
              </a:ext>
            </a:extLst>
          </p:cNvPr>
          <p:cNvSpPr txBox="1"/>
          <p:nvPr/>
        </p:nvSpPr>
        <p:spPr>
          <a:xfrm>
            <a:off x="958788" y="5660367"/>
            <a:ext cx="468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/>
              <a:t>     Ces actions génèrent une notification e-mail qui est envoyée à l’usager. Un notification est également envoyée lors du premier accès d’un professionnel de santé à Mon espace santé</a:t>
            </a:r>
          </a:p>
        </p:txBody>
      </p:sp>
      <p:pic>
        <p:nvPicPr>
          <p:cNvPr id="18" name="Picture 2" descr="C:\Users\ROSAYE-09813\Downloads\info.png">
            <a:extLst>
              <a:ext uri="{FF2B5EF4-FFF2-40B4-BE49-F238E27FC236}">
                <a16:creationId xmlns:a16="http://schemas.microsoft.com/office/drawing/2014/main" id="{A6BA3CE0-0F45-4635-96D6-63512F1D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55" y="5159391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7">
            <a:extLst>
              <a:ext uri="{FF2B5EF4-FFF2-40B4-BE49-F238E27FC236}">
                <a16:creationId xmlns:a16="http://schemas.microsoft.com/office/drawing/2014/main" id="{16E046E6-ED9B-4754-9CA2-18646CDC6B4E}"/>
              </a:ext>
            </a:extLst>
          </p:cNvPr>
          <p:cNvSpPr txBox="1"/>
          <p:nvPr/>
        </p:nvSpPr>
        <p:spPr>
          <a:xfrm>
            <a:off x="6675754" y="5066969"/>
            <a:ext cx="467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L’ensemble des actions réalisées par un tiers sont visibles dans l’historique d’activité de Mon espace santé</a:t>
            </a:r>
          </a:p>
        </p:txBody>
      </p:sp>
      <p:sp>
        <p:nvSpPr>
          <p:cNvPr id="20" name="Étoile à 5 branches 25">
            <a:extLst>
              <a:ext uri="{FF2B5EF4-FFF2-40B4-BE49-F238E27FC236}">
                <a16:creationId xmlns:a16="http://schemas.microsoft.com/office/drawing/2014/main" id="{ECE39D76-375B-4FAD-A22D-3DDA349A50DB}"/>
              </a:ext>
            </a:extLst>
          </p:cNvPr>
          <p:cNvSpPr/>
          <p:nvPr/>
        </p:nvSpPr>
        <p:spPr>
          <a:xfrm>
            <a:off x="1029252" y="2964689"/>
            <a:ext cx="144016" cy="144016"/>
          </a:xfrm>
          <a:prstGeom prst="star5">
            <a:avLst/>
          </a:prstGeom>
          <a:solidFill>
            <a:srgbClr val="0B48A2"/>
          </a:solidFill>
          <a:ln>
            <a:solidFill>
              <a:srgbClr val="0B4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5 branches 26">
            <a:extLst>
              <a:ext uri="{FF2B5EF4-FFF2-40B4-BE49-F238E27FC236}">
                <a16:creationId xmlns:a16="http://schemas.microsoft.com/office/drawing/2014/main" id="{BFD9F3CE-3867-4B2E-BC97-9243D8E169EE}"/>
              </a:ext>
            </a:extLst>
          </p:cNvPr>
          <p:cNvSpPr/>
          <p:nvPr/>
        </p:nvSpPr>
        <p:spPr>
          <a:xfrm>
            <a:off x="1029252" y="3444555"/>
            <a:ext cx="144016" cy="144016"/>
          </a:xfrm>
          <a:prstGeom prst="star5">
            <a:avLst/>
          </a:prstGeom>
          <a:solidFill>
            <a:srgbClr val="0B48A2"/>
          </a:solidFill>
          <a:ln>
            <a:solidFill>
              <a:srgbClr val="0B4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7">
            <a:extLst>
              <a:ext uri="{FF2B5EF4-FFF2-40B4-BE49-F238E27FC236}">
                <a16:creationId xmlns:a16="http://schemas.microsoft.com/office/drawing/2014/main" id="{24050BFF-A149-4628-B90B-6680ED3D6036}"/>
              </a:ext>
            </a:extLst>
          </p:cNvPr>
          <p:cNvSpPr/>
          <p:nvPr/>
        </p:nvSpPr>
        <p:spPr>
          <a:xfrm>
            <a:off x="1029252" y="3807262"/>
            <a:ext cx="144016" cy="144016"/>
          </a:xfrm>
          <a:prstGeom prst="star5">
            <a:avLst/>
          </a:prstGeom>
          <a:solidFill>
            <a:srgbClr val="0B48A2"/>
          </a:solidFill>
          <a:ln>
            <a:solidFill>
              <a:srgbClr val="0B4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9">
            <a:extLst>
              <a:ext uri="{FF2B5EF4-FFF2-40B4-BE49-F238E27FC236}">
                <a16:creationId xmlns:a16="http://schemas.microsoft.com/office/drawing/2014/main" id="{A012CD27-DBC6-4ED0-8A5A-FCC210D6807C}"/>
              </a:ext>
            </a:extLst>
          </p:cNvPr>
          <p:cNvSpPr/>
          <p:nvPr/>
        </p:nvSpPr>
        <p:spPr>
          <a:xfrm>
            <a:off x="1002150" y="5677799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5" name="Étoile à 5 branches 26">
            <a:extLst>
              <a:ext uri="{FF2B5EF4-FFF2-40B4-BE49-F238E27FC236}">
                <a16:creationId xmlns:a16="http://schemas.microsoft.com/office/drawing/2014/main" id="{9768F5A5-7421-4B7F-A919-E11EE5599D88}"/>
              </a:ext>
            </a:extLst>
          </p:cNvPr>
          <p:cNvSpPr/>
          <p:nvPr/>
        </p:nvSpPr>
        <p:spPr>
          <a:xfrm>
            <a:off x="6396906" y="2791081"/>
            <a:ext cx="144016" cy="144016"/>
          </a:xfrm>
          <a:prstGeom prst="star5">
            <a:avLst/>
          </a:prstGeom>
          <a:solidFill>
            <a:srgbClr val="DF2680"/>
          </a:solidFill>
          <a:ln>
            <a:solidFill>
              <a:srgbClr val="DF2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09535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56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918590" cy="1133342"/>
          </a:xfrm>
        </p:spPr>
        <p:txBody>
          <a:bodyPr/>
          <a:lstStyle/>
          <a:p>
            <a:r>
              <a:rPr lang="fr-FR" dirty="0"/>
              <a:t>Accès à Mon espace santé en situation d’urgence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13BBA-3A1A-4F71-8BDD-F9F6211777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9" name="samu">
            <a:extLst>
              <a:ext uri="{FF2B5EF4-FFF2-40B4-BE49-F238E27FC236}">
                <a16:creationId xmlns:a16="http://schemas.microsoft.com/office/drawing/2014/main" id="{3129642F-7986-4F7F-82B4-F652DE1E54CF}"/>
              </a:ext>
            </a:extLst>
          </p:cNvPr>
          <p:cNvGrpSpPr/>
          <p:nvPr/>
        </p:nvGrpSpPr>
        <p:grpSpPr>
          <a:xfrm>
            <a:off x="1150773" y="2847781"/>
            <a:ext cx="9314026" cy="946597"/>
            <a:chOff x="539552" y="2069698"/>
            <a:chExt cx="7210859" cy="946597"/>
          </a:xfrm>
        </p:grpSpPr>
        <p:sp>
          <p:nvSpPr>
            <p:cNvPr id="30" name="Espace réservé du contenu 2">
              <a:extLst>
                <a:ext uri="{FF2B5EF4-FFF2-40B4-BE49-F238E27FC236}">
                  <a16:creationId xmlns:a16="http://schemas.microsoft.com/office/drawing/2014/main" id="{7A46CCF6-5EC6-496D-AF13-4999A48DB0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6418" y="2160371"/>
              <a:ext cx="6813993" cy="855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3611" tIns="51797" rIns="103611" bIns="51797" numCol="1" anchor="t" anchorCtr="0" compatLnSpc="1">
              <a:prstTxWarp prst="textNoShape">
                <a:avLst/>
              </a:prstTxWarp>
            </a:bodyPr>
            <a:lstStyle>
              <a:lvl1pPr marL="379413" indent="-379413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è"/>
                <a:defRPr sz="2400" b="1">
                  <a:solidFill>
                    <a:srgbClr val="0C419A"/>
                  </a:solidFill>
                  <a:latin typeface="+mn-lt"/>
                  <a:ea typeface="+mn-ea"/>
                  <a:cs typeface="+mn-cs"/>
                </a:defRPr>
              </a:lvl1pPr>
              <a:lvl2pPr marL="855663" indent="-2873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l"/>
                <a:defRPr sz="2100">
                  <a:solidFill>
                    <a:srgbClr val="0C419A"/>
                  </a:solidFill>
                  <a:latin typeface="+mn-lt"/>
                </a:defRPr>
              </a:lvl2pPr>
              <a:lvl3pPr marL="1295400" indent="-2492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ü"/>
                <a:defRPr>
                  <a:solidFill>
                    <a:srgbClr val="0C419A"/>
                  </a:solidFill>
                  <a:latin typeface="+mn-lt"/>
                </a:defRPr>
              </a:lvl3pPr>
              <a:lvl4pPr marL="1811338" indent="-250825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4pPr>
              <a:lvl5pPr marL="2327275" indent="-2492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5pPr>
              <a:lvl6pPr marL="2788317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6pPr>
              <a:lvl7pPr marL="324303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7pPr>
              <a:lvl8pPr marL="369775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8pPr>
              <a:lvl9pPr marL="415247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9pPr>
            </a:lstStyle>
            <a:p>
              <a:pPr marL="0" lvl="1" indent="0" algn="just" defTabSz="913382" eaLnBrk="1" fontAlgn="auto" hangingPunct="1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588B"/>
                </a:buClr>
                <a:buSzPct val="100000"/>
                <a:buNone/>
                <a:defRPr/>
              </a:pPr>
              <a:r>
                <a:rPr lang="fr-FR" sz="1600" b="1" dirty="0">
                  <a:solidFill>
                    <a:srgbClr val="0B48A2"/>
                  </a:solidFill>
                </a:rPr>
                <a:t>Un accès SAMU-Centre 15</a:t>
              </a:r>
            </a:p>
            <a:p>
              <a:pPr marL="0" lvl="1" indent="0" algn="just" defTabSz="913382" eaLnBrk="1" fontAlgn="auto" hangingPunct="1">
                <a:spcBef>
                  <a:spcPts val="300"/>
                </a:spcBef>
                <a:spcAft>
                  <a:spcPts val="300"/>
                </a:spcAft>
                <a:buClr>
                  <a:srgbClr val="17588B"/>
                </a:buClr>
                <a:buSzPct val="100000"/>
                <a:buNone/>
                <a:defRPr/>
              </a:pPr>
              <a:r>
                <a:rPr lang="fr-FR" sz="1600" dirty="0">
                  <a:solidFill>
                    <a:schemeClr val="tx1"/>
                  </a:solidFill>
                </a:rPr>
                <a:t>Le médecin régulateur peut accéder aux documents d'un patient pour lequel il reçoit un appel. Le médecin régulateur n’a pas à justifier le motif de son accès.</a:t>
              </a:r>
            </a:p>
          </p:txBody>
        </p:sp>
        <p:sp>
          <p:nvSpPr>
            <p:cNvPr id="31" name="Espace réservé du contenu 2">
              <a:extLst>
                <a:ext uri="{FF2B5EF4-FFF2-40B4-BE49-F238E27FC236}">
                  <a16:creationId xmlns:a16="http://schemas.microsoft.com/office/drawing/2014/main" id="{108C2F13-99A8-43D2-A19D-E910CE258DD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9552" y="2069698"/>
              <a:ext cx="432048" cy="855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3611" tIns="51797" rIns="103611" bIns="51797" numCol="1" anchor="t" anchorCtr="0" compatLnSpc="1">
              <a:prstTxWarp prst="textNoShape">
                <a:avLst/>
              </a:prstTxWarp>
            </a:bodyPr>
            <a:lstStyle>
              <a:lvl1pPr marL="379413" indent="-379413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è"/>
                <a:defRPr sz="2400" b="1">
                  <a:solidFill>
                    <a:srgbClr val="0C419A"/>
                  </a:solidFill>
                  <a:latin typeface="+mn-lt"/>
                  <a:ea typeface="+mn-ea"/>
                  <a:cs typeface="+mn-cs"/>
                </a:defRPr>
              </a:lvl1pPr>
              <a:lvl2pPr marL="855663" indent="-2873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l"/>
                <a:defRPr sz="2100">
                  <a:solidFill>
                    <a:srgbClr val="0C419A"/>
                  </a:solidFill>
                  <a:latin typeface="+mn-lt"/>
                </a:defRPr>
              </a:lvl2pPr>
              <a:lvl3pPr marL="1295400" indent="-2492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ü"/>
                <a:defRPr>
                  <a:solidFill>
                    <a:srgbClr val="0C419A"/>
                  </a:solidFill>
                  <a:latin typeface="+mn-lt"/>
                </a:defRPr>
              </a:lvl3pPr>
              <a:lvl4pPr marL="1811338" indent="-250825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4pPr>
              <a:lvl5pPr marL="2327275" indent="-2492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5pPr>
              <a:lvl6pPr marL="2788317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6pPr>
              <a:lvl7pPr marL="324303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7pPr>
              <a:lvl8pPr marL="369775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8pPr>
              <a:lvl9pPr marL="415247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9pPr>
            </a:lstStyle>
            <a:p>
              <a:pPr marL="0" lvl="1" indent="0" algn="ctr" defTabSz="913382" eaLnBrk="1" fontAlgn="auto" hangingPunct="1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588B"/>
                </a:buClr>
                <a:buSzPct val="100000"/>
                <a:buNone/>
                <a:defRPr/>
              </a:pPr>
              <a:r>
                <a:rPr lang="fr-FR" sz="4800" b="1" dirty="0">
                  <a:solidFill>
                    <a:srgbClr val="0B48A2"/>
                  </a:solidFill>
                </a:rPr>
                <a:t>1</a:t>
              </a:r>
              <a:endParaRPr lang="fr-FR" sz="4800" dirty="0">
                <a:solidFill>
                  <a:srgbClr val="0B48A2"/>
                </a:solidFill>
              </a:endParaRPr>
            </a:p>
          </p:txBody>
        </p:sp>
      </p:grpSp>
      <p:grpSp>
        <p:nvGrpSpPr>
          <p:cNvPr id="32" name="brisdeglace">
            <a:extLst>
              <a:ext uri="{FF2B5EF4-FFF2-40B4-BE49-F238E27FC236}">
                <a16:creationId xmlns:a16="http://schemas.microsoft.com/office/drawing/2014/main" id="{5DF4CAEA-DD11-491D-A273-DBC817A6AD37}"/>
              </a:ext>
            </a:extLst>
          </p:cNvPr>
          <p:cNvGrpSpPr/>
          <p:nvPr/>
        </p:nvGrpSpPr>
        <p:grpSpPr>
          <a:xfrm>
            <a:off x="1150773" y="4202352"/>
            <a:ext cx="9314025" cy="1308337"/>
            <a:chOff x="539552" y="3219324"/>
            <a:chExt cx="7210858" cy="1308337"/>
          </a:xfrm>
        </p:grpSpPr>
        <p:sp>
          <p:nvSpPr>
            <p:cNvPr id="34" name="Espace réservé du contenu 2">
              <a:extLst>
                <a:ext uri="{FF2B5EF4-FFF2-40B4-BE49-F238E27FC236}">
                  <a16:creationId xmlns:a16="http://schemas.microsoft.com/office/drawing/2014/main" id="{6A1F99E8-DB7E-4403-AA7C-444D9D163C0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6419" y="3312953"/>
              <a:ext cx="6813991" cy="1214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3611" tIns="51797" rIns="103611" bIns="51797" numCol="1" anchor="t" anchorCtr="0" compatLnSpc="1">
              <a:prstTxWarp prst="textNoShape">
                <a:avLst/>
              </a:prstTxWarp>
            </a:bodyPr>
            <a:lstStyle>
              <a:lvl1pPr marL="379413" indent="-379413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è"/>
                <a:defRPr sz="2400" b="1">
                  <a:solidFill>
                    <a:srgbClr val="0C419A"/>
                  </a:solidFill>
                  <a:latin typeface="+mn-lt"/>
                  <a:ea typeface="+mn-ea"/>
                  <a:cs typeface="+mn-cs"/>
                </a:defRPr>
              </a:lvl1pPr>
              <a:lvl2pPr marL="855663" indent="-2873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l"/>
                <a:defRPr sz="2100">
                  <a:solidFill>
                    <a:srgbClr val="0C419A"/>
                  </a:solidFill>
                  <a:latin typeface="+mn-lt"/>
                </a:defRPr>
              </a:lvl2pPr>
              <a:lvl3pPr marL="1295400" indent="-2492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ü"/>
                <a:defRPr>
                  <a:solidFill>
                    <a:srgbClr val="0C419A"/>
                  </a:solidFill>
                  <a:latin typeface="+mn-lt"/>
                </a:defRPr>
              </a:lvl3pPr>
              <a:lvl4pPr marL="1811338" indent="-250825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4pPr>
              <a:lvl5pPr marL="2327275" indent="-2492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5pPr>
              <a:lvl6pPr marL="2788317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6pPr>
              <a:lvl7pPr marL="324303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7pPr>
              <a:lvl8pPr marL="369775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8pPr>
              <a:lvl9pPr marL="415247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9pPr>
            </a:lstStyle>
            <a:p>
              <a:pPr marL="0" lvl="1" indent="0" algn="just" defTabSz="913382" eaLnBrk="1" fontAlgn="auto" hangingPunct="1">
                <a:spcBef>
                  <a:spcPts val="300"/>
                </a:spcBef>
                <a:spcAft>
                  <a:spcPts val="300"/>
                </a:spcAft>
                <a:buClr>
                  <a:srgbClr val="17588B"/>
                </a:buClr>
                <a:buSzPct val="100000"/>
                <a:buNone/>
                <a:defRPr/>
              </a:pPr>
              <a:r>
                <a:rPr lang="fr-FR" sz="1600" b="1" dirty="0">
                  <a:solidFill>
                    <a:srgbClr val="0B48A2"/>
                  </a:solidFill>
                </a:rPr>
                <a:t>Un accès en mode « bris de glace » </a:t>
              </a:r>
              <a:endParaRPr lang="fr-FR" sz="1600" dirty="0">
                <a:solidFill>
                  <a:srgbClr val="0B48A2"/>
                </a:solidFill>
              </a:endParaRPr>
            </a:p>
            <a:p>
              <a:pPr marL="0" lvl="1" indent="0" algn="just" defTabSz="913382" eaLnBrk="1" fontAlgn="auto" hangingPunct="1">
                <a:spcBef>
                  <a:spcPts val="300"/>
                </a:spcBef>
                <a:spcAft>
                  <a:spcPts val="300"/>
                </a:spcAft>
                <a:buClr>
                  <a:srgbClr val="17588B"/>
                </a:buClr>
                <a:buSzPct val="100000"/>
                <a:buNone/>
                <a:defRPr/>
              </a:pPr>
              <a:r>
                <a:rPr lang="fr-FR" sz="1600" dirty="0">
                  <a:solidFill>
                    <a:schemeClr val="tx1"/>
                  </a:solidFill>
                </a:rPr>
                <a:t>Tout professionnel de santé peut consulter les documents d'un patient dont l'état comporte un risque immédiat pour sa santé, sauf si ce patient en a bloqué l'accès. </a:t>
              </a:r>
            </a:p>
            <a:p>
              <a:pPr marL="0" lvl="1" indent="0" algn="just" defTabSz="913382" eaLnBrk="1" fontAlgn="auto" hangingPunct="1">
                <a:spcBef>
                  <a:spcPts val="300"/>
                </a:spcBef>
                <a:spcAft>
                  <a:spcPts val="300"/>
                </a:spcAft>
                <a:buClr>
                  <a:srgbClr val="17588B"/>
                </a:buClr>
                <a:buSzPct val="100000"/>
                <a:buNone/>
                <a:defRPr/>
              </a:pPr>
              <a:r>
                <a:rPr lang="fr-FR" sz="1600" dirty="0">
                  <a:solidFill>
                    <a:schemeClr val="tx1"/>
                  </a:solidFill>
                </a:rPr>
                <a:t>Le professionnel de santé renseigne le nom du patient, son prénom, sa date de naissance et la justification de l’accès.</a:t>
              </a:r>
            </a:p>
          </p:txBody>
        </p:sp>
        <p:sp>
          <p:nvSpPr>
            <p:cNvPr id="35" name="Espace réservé du contenu 2">
              <a:extLst>
                <a:ext uri="{FF2B5EF4-FFF2-40B4-BE49-F238E27FC236}">
                  <a16:creationId xmlns:a16="http://schemas.microsoft.com/office/drawing/2014/main" id="{2F29015E-C8C5-4DF1-AA9E-32A4B38083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9552" y="3219324"/>
              <a:ext cx="432048" cy="855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3611" tIns="51797" rIns="103611" bIns="51797" numCol="1" anchor="t" anchorCtr="0" compatLnSpc="1">
              <a:prstTxWarp prst="textNoShape">
                <a:avLst/>
              </a:prstTxWarp>
            </a:bodyPr>
            <a:lstStyle>
              <a:lvl1pPr marL="379413" indent="-379413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è"/>
                <a:defRPr sz="2400" b="1">
                  <a:solidFill>
                    <a:srgbClr val="0C419A"/>
                  </a:solidFill>
                  <a:latin typeface="+mn-lt"/>
                  <a:ea typeface="+mn-ea"/>
                  <a:cs typeface="+mn-cs"/>
                </a:defRPr>
              </a:lvl1pPr>
              <a:lvl2pPr marL="855663" indent="-2873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l"/>
                <a:defRPr sz="2100">
                  <a:solidFill>
                    <a:srgbClr val="0C419A"/>
                  </a:solidFill>
                  <a:latin typeface="+mn-lt"/>
                </a:defRPr>
              </a:lvl2pPr>
              <a:lvl3pPr marL="1295400" indent="-2492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ü"/>
                <a:defRPr>
                  <a:solidFill>
                    <a:srgbClr val="0C419A"/>
                  </a:solidFill>
                  <a:latin typeface="+mn-lt"/>
                </a:defRPr>
              </a:lvl3pPr>
              <a:lvl4pPr marL="1811338" indent="-250825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4pPr>
              <a:lvl5pPr marL="2327275" indent="-249238" algn="l" defTabSz="10302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5pPr>
              <a:lvl6pPr marL="2788317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6pPr>
              <a:lvl7pPr marL="324303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7pPr>
              <a:lvl8pPr marL="369775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8pPr>
              <a:lvl9pPr marL="4152470" indent="-258929" algn="l" defTabSz="1037326" rtl="0" fontAlgn="base">
                <a:spcBef>
                  <a:spcPct val="20000"/>
                </a:spcBef>
                <a:spcAft>
                  <a:spcPct val="0"/>
                </a:spcAft>
                <a:buChar char="_"/>
                <a:defRPr sz="2300">
                  <a:solidFill>
                    <a:srgbClr val="0C419A"/>
                  </a:solidFill>
                  <a:latin typeface="+mn-lt"/>
                </a:defRPr>
              </a:lvl9pPr>
            </a:lstStyle>
            <a:p>
              <a:pPr marL="0" lvl="1" indent="0" algn="ctr" defTabSz="913382" eaLnBrk="1" fontAlgn="auto" hangingPunct="1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588B"/>
                </a:buClr>
                <a:buSzPct val="100000"/>
                <a:buNone/>
                <a:defRPr/>
              </a:pPr>
              <a:r>
                <a:rPr lang="fr-FR" sz="4800" b="1" dirty="0">
                  <a:solidFill>
                    <a:srgbClr val="0B48A2"/>
                  </a:solidFill>
                </a:rPr>
                <a:t>2</a:t>
              </a:r>
              <a:endParaRPr lang="fr-FR" sz="4800" dirty="0">
                <a:solidFill>
                  <a:srgbClr val="0B48A2"/>
                </a:solidFill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854D043-65BA-4377-90D5-DF46F280441D}"/>
              </a:ext>
            </a:extLst>
          </p:cNvPr>
          <p:cNvSpPr/>
          <p:nvPr/>
        </p:nvSpPr>
        <p:spPr>
          <a:xfrm>
            <a:off x="1294789" y="1922165"/>
            <a:ext cx="9646344" cy="646228"/>
          </a:xfrm>
          <a:prstGeom prst="rect">
            <a:avLst/>
          </a:prstGeom>
        </p:spPr>
        <p:txBody>
          <a:bodyPr wrap="square" lIns="91337" tIns="45669" rIns="91337" bIns="45669">
            <a:spAutoFit/>
          </a:bodyPr>
          <a:lstStyle/>
          <a:p>
            <a:pPr marL="0" lvl="1" defTabSz="456687">
              <a:spcBef>
                <a:spcPts val="1800"/>
              </a:spcBef>
              <a:buClr>
                <a:srgbClr val="99CC00"/>
              </a:buClr>
              <a:buSzPct val="100000"/>
              <a:defRPr/>
            </a:pPr>
            <a:r>
              <a:rPr lang="fr-FR" b="1" kern="0" dirty="0">
                <a:solidFill>
                  <a:srgbClr val="DF2680"/>
                </a:solidFill>
              </a:rPr>
              <a:t>Deux modes d'accès sont prévus pour les situations d'urgence, à condition que le patient ne s'y soit pas opposé</a:t>
            </a:r>
            <a:endParaRPr lang="fr-FR" b="1" strike="sngStrike" kern="0" dirty="0">
              <a:solidFill>
                <a:srgbClr val="DF2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4620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91CAEF-447A-42FC-8079-15DA6FAC9EE3}"/>
              </a:ext>
            </a:extLst>
          </p:cNvPr>
          <p:cNvSpPr/>
          <p:nvPr/>
        </p:nvSpPr>
        <p:spPr>
          <a:xfrm>
            <a:off x="6102991" y="1827113"/>
            <a:ext cx="5220000" cy="648000"/>
          </a:xfrm>
          <a:prstGeom prst="rect">
            <a:avLst/>
          </a:prstGeom>
          <a:solidFill>
            <a:srgbClr val="0B48A2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A5C883-2D76-4EA0-BD86-A41629274EAD}"/>
              </a:ext>
            </a:extLst>
          </p:cNvPr>
          <p:cNvSpPr/>
          <p:nvPr/>
        </p:nvSpPr>
        <p:spPr>
          <a:xfrm>
            <a:off x="502275" y="1827113"/>
            <a:ext cx="5220000" cy="648000"/>
          </a:xfrm>
          <a:prstGeom prst="rect">
            <a:avLst/>
          </a:prstGeom>
          <a:solidFill>
            <a:srgbClr val="DF2680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EF8CE-6517-4D2F-92DF-EC61DB565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57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7D7C2-431A-4CC9-8649-8C3A5ECE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sécurité des données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A1E23F-C59E-4CCC-9AD3-E5B086FCEC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D135E24-36BC-4E77-970F-44B9AC4B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0" y="4882214"/>
            <a:ext cx="4171789" cy="13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D474D2-0A96-4AB2-A15A-57E356D46C85}"/>
              </a:ext>
            </a:extLst>
          </p:cNvPr>
          <p:cNvSpPr/>
          <p:nvPr/>
        </p:nvSpPr>
        <p:spPr>
          <a:xfrm>
            <a:off x="502275" y="2555279"/>
            <a:ext cx="52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Les données de Mon espace santé sont </a:t>
            </a:r>
            <a:r>
              <a:rPr lang="fr-FR" sz="1400" b="1" dirty="0">
                <a:solidFill>
                  <a:srgbClr val="DF2680"/>
                </a:solidFill>
              </a:rPr>
              <a:t>hébergées en France</a:t>
            </a:r>
            <a:r>
              <a:rPr lang="fr-FR" sz="1400" dirty="0">
                <a:solidFill>
                  <a:srgbClr val="DF2680"/>
                </a:solidFill>
              </a:rPr>
              <a:t>.</a:t>
            </a:r>
          </a:p>
          <a:p>
            <a:r>
              <a:rPr lang="fr-FR" sz="1400" dirty="0"/>
              <a:t>Le système de sécurisation des données de santé conservées dans Mon espace santé s’appuie sur un ensemble de garanties techniques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la conception et l’hébergement en environnement certifié </a:t>
            </a:r>
            <a:r>
              <a:rPr lang="fr-FR" sz="1400" b="1" dirty="0">
                <a:solidFill>
                  <a:srgbClr val="DF2680"/>
                </a:solidFill>
              </a:rPr>
              <a:t>Hébergeurs de Données de Santé</a:t>
            </a:r>
            <a:r>
              <a:rPr lang="fr-FR" sz="1400" dirty="0">
                <a:solidFill>
                  <a:srgbClr val="DF2680"/>
                </a:solidFill>
              </a:rPr>
              <a:t> </a:t>
            </a:r>
            <a:r>
              <a:rPr lang="fr-FR" sz="1400" dirty="0"/>
              <a:t>(HDS)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l’accompagnement par </a:t>
            </a:r>
            <a:r>
              <a:rPr lang="fr-FR" sz="1400" b="1" dirty="0">
                <a:solidFill>
                  <a:srgbClr val="DF2680"/>
                </a:solidFill>
              </a:rPr>
              <a:t>l’Agence Nationale de la Sécurité des Systèmes d’Information</a:t>
            </a:r>
            <a:r>
              <a:rPr lang="fr-FR" sz="1400" dirty="0">
                <a:solidFill>
                  <a:srgbClr val="DF2680"/>
                </a:solidFill>
              </a:rPr>
              <a:t> </a:t>
            </a:r>
            <a:r>
              <a:rPr lang="fr-FR" sz="1400" dirty="0"/>
              <a:t>(ANSSI)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l’homologation du produit Mon espace santé au </a:t>
            </a:r>
            <a:r>
              <a:rPr lang="fr-FR" sz="1400" b="1" dirty="0">
                <a:solidFill>
                  <a:srgbClr val="DF2680"/>
                </a:solidFill>
              </a:rPr>
              <a:t>Référentiel Général de Sécurité</a:t>
            </a:r>
            <a:r>
              <a:rPr lang="fr-FR" sz="1400" dirty="0">
                <a:solidFill>
                  <a:srgbClr val="DF2680"/>
                </a:solidFill>
              </a:rPr>
              <a:t> </a:t>
            </a:r>
            <a:r>
              <a:rPr lang="fr-FR" sz="1400" dirty="0"/>
              <a:t>(RGS).</a:t>
            </a:r>
          </a:p>
        </p:txBody>
      </p:sp>
      <p:sp>
        <p:nvSpPr>
          <p:cNvPr id="19" name="ZoneTexte 4">
            <a:extLst>
              <a:ext uri="{FF2B5EF4-FFF2-40B4-BE49-F238E27FC236}">
                <a16:creationId xmlns:a16="http://schemas.microsoft.com/office/drawing/2014/main" id="{8941B069-298A-4B48-86B6-D38A4A7F2591}"/>
              </a:ext>
            </a:extLst>
          </p:cNvPr>
          <p:cNvSpPr txBox="1"/>
          <p:nvPr/>
        </p:nvSpPr>
        <p:spPr>
          <a:xfrm>
            <a:off x="1312075" y="196644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DF2680"/>
                </a:solidFill>
              </a:rPr>
              <a:t>Sécurité du produit</a:t>
            </a:r>
          </a:p>
        </p:txBody>
      </p:sp>
      <p:sp>
        <p:nvSpPr>
          <p:cNvPr id="20" name="ZoneTexte 7">
            <a:extLst>
              <a:ext uri="{FF2B5EF4-FFF2-40B4-BE49-F238E27FC236}">
                <a16:creationId xmlns:a16="http://schemas.microsoft.com/office/drawing/2014/main" id="{6494D2D5-855D-4AE2-88C9-1FE0614E9099}"/>
              </a:ext>
            </a:extLst>
          </p:cNvPr>
          <p:cNvSpPr txBox="1"/>
          <p:nvPr/>
        </p:nvSpPr>
        <p:spPr>
          <a:xfrm>
            <a:off x="6912791" y="196644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B48A2"/>
                </a:solidFill>
              </a:rPr>
              <a:t>Sécurité de l’accès usager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DFFB9C-7EA0-405A-93C1-F3C3B4A93FF0}"/>
              </a:ext>
            </a:extLst>
          </p:cNvPr>
          <p:cNvSpPr/>
          <p:nvPr/>
        </p:nvSpPr>
        <p:spPr>
          <a:xfrm>
            <a:off x="6102991" y="2691289"/>
            <a:ext cx="51291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Vérification de </a:t>
            </a:r>
            <a:r>
              <a:rPr lang="fr-FR" sz="1400" dirty="0">
                <a:solidFill>
                  <a:srgbClr val="0B48A2"/>
                </a:solidFill>
              </a:rPr>
              <a:t>3 données d’identification personnelles </a:t>
            </a:r>
            <a:r>
              <a:rPr lang="fr-FR" sz="1400" dirty="0"/>
              <a:t>pour activer Mon espace santé (code provisoire, numéro de sécurité sociale, numéro de série de la carte Vitale)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Besoin d’un </a:t>
            </a:r>
            <a:r>
              <a:rPr lang="fr-FR" sz="1400" dirty="0">
                <a:solidFill>
                  <a:srgbClr val="0B48A2"/>
                </a:solidFill>
              </a:rPr>
              <a:t>code d’accès unique </a:t>
            </a:r>
            <a:r>
              <a:rPr lang="fr-FR" sz="1400" dirty="0"/>
              <a:t>à chaque connexion en plus de la saisie de l’identifiant et du mot de passe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B48A2"/>
                </a:solidFill>
              </a:rPr>
              <a:t>Identification biométrique </a:t>
            </a:r>
            <a:r>
              <a:rPr lang="fr-FR" sz="1400" dirty="0"/>
              <a:t>possible pour se connecter depuis l’appli smartphone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A76D90F-B071-417C-A1E0-2B2FF818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409816"/>
            <a:ext cx="2808312" cy="191927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19087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3" y="2705100"/>
            <a:ext cx="6304776" cy="2324100"/>
          </a:xfrm>
        </p:spPr>
        <p:txBody>
          <a:bodyPr/>
          <a:lstStyle/>
          <a:p>
            <a:r>
              <a:rPr lang="fr-FR" dirty="0"/>
              <a:t>L’accompagnement à l’outil</a:t>
            </a:r>
            <a:br>
              <a:rPr lang="fr-FR" dirty="0"/>
            </a:br>
            <a:endParaRPr lang="fr-FR" dirty="0"/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31246491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17F8B2-E13A-4DA9-BC2F-CC1E22531FA7}"/>
              </a:ext>
            </a:extLst>
          </p:cNvPr>
          <p:cNvSpPr/>
          <p:nvPr/>
        </p:nvSpPr>
        <p:spPr>
          <a:xfrm>
            <a:off x="287433" y="2787270"/>
            <a:ext cx="11846560" cy="9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238043" cy="1133342"/>
          </a:xfrm>
        </p:spPr>
        <p:txBody>
          <a:bodyPr>
            <a:normAutofit/>
          </a:bodyPr>
          <a:lstStyle/>
          <a:p>
            <a:r>
              <a:rPr lang="fr-FR" dirty="0"/>
              <a:t>Définition de la </a:t>
            </a:r>
            <a:r>
              <a:rPr lang="fr-FR" dirty="0" err="1"/>
              <a:t>télé-medecine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C31223-703D-AE41-9B46-75B4664AAD0E}"/>
              </a:ext>
            </a:extLst>
          </p:cNvPr>
          <p:cNvSpPr txBox="1"/>
          <p:nvPr/>
        </p:nvSpPr>
        <p:spPr>
          <a:xfrm>
            <a:off x="576863" y="1697133"/>
            <a:ext cx="11434514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DF2680"/>
                </a:solidFill>
              </a:rPr>
              <a:t>La télémédecine </a:t>
            </a:r>
            <a:r>
              <a:rPr lang="fr-FR" sz="1600" dirty="0"/>
              <a:t>regroupe l’ensemble des pratiques médicales qui permettent aux patients d’être pris en charge à distance grâce aux TIC santé. Elle </a:t>
            </a:r>
            <a:r>
              <a:rPr lang="fr-FR" sz="1600" b="1" dirty="0">
                <a:solidFill>
                  <a:srgbClr val="DF2680"/>
                </a:solidFill>
              </a:rPr>
              <a:t>réglementée en France depuis 2009</a:t>
            </a:r>
            <a:r>
              <a:rPr lang="fr-FR" sz="1600" dirty="0"/>
              <a:t>. </a:t>
            </a:r>
          </a:p>
          <a:p>
            <a:pPr algn="ctr">
              <a:spcBef>
                <a:spcPts val="600"/>
              </a:spcBef>
            </a:pPr>
            <a:r>
              <a:rPr lang="fr-FR" sz="1600" dirty="0"/>
              <a:t>Le Code de la Santé publique définit les </a:t>
            </a:r>
            <a:r>
              <a:rPr lang="fr-FR" sz="1600" b="1" dirty="0"/>
              <a:t>5 types d’actes médicaux </a:t>
            </a:r>
            <a:r>
              <a:rPr lang="fr-FR" sz="1600" dirty="0"/>
              <a:t>qui en relèvent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C03C5-AB86-4EF3-9BFC-EC39635CFEBA}"/>
              </a:ext>
            </a:extLst>
          </p:cNvPr>
          <p:cNvSpPr txBox="1"/>
          <p:nvPr/>
        </p:nvSpPr>
        <p:spPr>
          <a:xfrm>
            <a:off x="526063" y="2993531"/>
            <a:ext cx="2124000" cy="275593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  <a:buClr>
                <a:srgbClr val="D41374"/>
              </a:buClr>
            </a:pPr>
            <a:r>
              <a:rPr lang="fr-FR" sz="1400" b="1" dirty="0">
                <a:solidFill>
                  <a:srgbClr val="DF2680"/>
                </a:solidFill>
              </a:rPr>
              <a:t>La </a:t>
            </a:r>
            <a:r>
              <a:rPr lang="fr-FR" sz="1400" b="1" dirty="0" err="1">
                <a:solidFill>
                  <a:srgbClr val="DF2680"/>
                </a:solidFill>
              </a:rPr>
              <a:t>télé-consultation</a:t>
            </a:r>
            <a:endParaRPr lang="fr-FR" sz="1400" b="1" dirty="0">
              <a:solidFill>
                <a:srgbClr val="DF2680"/>
              </a:solidFill>
            </a:endParaRPr>
          </a:p>
          <a:p>
            <a:pPr>
              <a:spcBef>
                <a:spcPts val="1200"/>
              </a:spcBef>
              <a:buClr>
                <a:srgbClr val="D41374"/>
              </a:buClr>
            </a:pPr>
            <a:r>
              <a:rPr lang="fr-FR" sz="1300" dirty="0"/>
              <a:t>Pratique qui permet à un professionnel médical de consulter un patient à distance. Dans le cadre d’une téléconsultation, le patient peut avoir à ses côtés un professionnel de santé assistant le professionnel à distance ainsi qu’un psychologue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D2421-8074-471E-A028-90654CE997FC}"/>
              </a:ext>
            </a:extLst>
          </p:cNvPr>
          <p:cNvSpPr txBox="1"/>
          <p:nvPr/>
        </p:nvSpPr>
        <p:spPr>
          <a:xfrm>
            <a:off x="2837388" y="2993531"/>
            <a:ext cx="2124000" cy="23558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  <a:buClr>
                <a:srgbClr val="D41374"/>
              </a:buClr>
            </a:pPr>
            <a:r>
              <a:rPr lang="fr-FR" sz="1400" b="1" dirty="0">
                <a:solidFill>
                  <a:srgbClr val="DF2680"/>
                </a:solidFill>
              </a:rPr>
              <a:t>La télé-expertise</a:t>
            </a:r>
          </a:p>
          <a:p>
            <a:pPr>
              <a:spcBef>
                <a:spcPts val="1200"/>
              </a:spcBef>
              <a:buClr>
                <a:srgbClr val="D41374"/>
              </a:buClr>
            </a:pPr>
            <a:r>
              <a:rPr lang="fr-FR" sz="1300" dirty="0"/>
              <a:t>Pratique qui consiste, pour un professionnel médical, à solliciter l’avis d’un ou de plusieurs professionnels médicaux experts à partir d’éléments du dossier médical du patient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11655-8923-4744-8619-8A5DD32196C8}"/>
              </a:ext>
            </a:extLst>
          </p:cNvPr>
          <p:cNvSpPr txBox="1"/>
          <p:nvPr/>
        </p:nvSpPr>
        <p:spPr>
          <a:xfrm>
            <a:off x="5148713" y="2993531"/>
            <a:ext cx="2124000" cy="233910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>
            <a:spAutoFit/>
          </a:bodyPr>
          <a:lstStyle/>
          <a:p>
            <a:pPr algn="ctr">
              <a:spcBef>
                <a:spcPts val="1200"/>
              </a:spcBef>
              <a:buClr>
                <a:srgbClr val="D41374"/>
              </a:buClr>
            </a:pPr>
            <a:r>
              <a:rPr lang="fr-FR" sz="1400" b="1" dirty="0">
                <a:solidFill>
                  <a:srgbClr val="DF2680"/>
                </a:solidFill>
              </a:rPr>
              <a:t>La télésurveillance médicale</a:t>
            </a:r>
          </a:p>
          <a:p>
            <a:pPr>
              <a:spcBef>
                <a:spcPts val="1200"/>
              </a:spcBef>
              <a:buClr>
                <a:srgbClr val="D41374"/>
              </a:buClr>
            </a:pPr>
            <a:r>
              <a:rPr lang="fr-FR" sz="1300" dirty="0"/>
              <a:t>Elle permet à un professionnel de santé d’interpréter à distance les données nécessaires au suivi médical du patient pour prendre des décisions sur sa prise en charge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ED45D-7539-493A-B93C-64CF2818FE9B}"/>
              </a:ext>
            </a:extLst>
          </p:cNvPr>
          <p:cNvSpPr txBox="1"/>
          <p:nvPr/>
        </p:nvSpPr>
        <p:spPr>
          <a:xfrm>
            <a:off x="7460038" y="2993531"/>
            <a:ext cx="2124000" cy="21390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>
            <a:spAutoFit/>
          </a:bodyPr>
          <a:lstStyle/>
          <a:p>
            <a:pPr algn="ctr">
              <a:spcBef>
                <a:spcPts val="1200"/>
              </a:spcBef>
              <a:buClr>
                <a:srgbClr val="D41374"/>
              </a:buClr>
            </a:pPr>
            <a:r>
              <a:rPr lang="fr-FR" sz="1400" b="1" dirty="0">
                <a:solidFill>
                  <a:srgbClr val="DF2680"/>
                </a:solidFill>
              </a:rPr>
              <a:t>La téléassistance médicale</a:t>
            </a:r>
            <a:endParaRPr lang="fr-FR" sz="1400" dirty="0"/>
          </a:p>
          <a:p>
            <a:pPr>
              <a:spcBef>
                <a:spcPts val="1200"/>
              </a:spcBef>
              <a:buClr>
                <a:srgbClr val="D41374"/>
              </a:buClr>
            </a:pPr>
            <a:r>
              <a:rPr lang="fr-FR" sz="1300" dirty="0"/>
              <a:t>Acte qui relève de la télémédecine et permet à un professionnel médical d’assister à distance un autre professionnel au cours de la réalisation d’un acte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D9B3C-DBAF-4C52-8E49-02381733B41E}"/>
              </a:ext>
            </a:extLst>
          </p:cNvPr>
          <p:cNvSpPr txBox="1"/>
          <p:nvPr/>
        </p:nvSpPr>
        <p:spPr>
          <a:xfrm>
            <a:off x="9751041" y="2993531"/>
            <a:ext cx="2160000" cy="21557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  <a:buClr>
                <a:srgbClr val="D41374"/>
              </a:buClr>
            </a:pPr>
            <a:r>
              <a:rPr lang="fr-FR" sz="1400" b="1" dirty="0">
                <a:solidFill>
                  <a:srgbClr val="DF2680"/>
                </a:solidFill>
              </a:rPr>
              <a:t>Réponse médicale</a:t>
            </a:r>
            <a:endParaRPr lang="fr-FR" sz="1200" dirty="0"/>
          </a:p>
          <a:p>
            <a:pPr>
              <a:spcBef>
                <a:spcPts val="1200"/>
              </a:spcBef>
              <a:buClr>
                <a:srgbClr val="D41374"/>
              </a:buClr>
            </a:pPr>
            <a:r>
              <a:rPr lang="fr-FR" sz="1300" dirty="0"/>
              <a:t>La réponse médicale apportée dans le cadre de la </a:t>
            </a:r>
            <a:r>
              <a:rPr lang="fr-FR" sz="1300" b="1" dirty="0">
                <a:solidFill>
                  <a:srgbClr val="DF2680"/>
                </a:solidFill>
              </a:rPr>
              <a:t>régulation médicale </a:t>
            </a:r>
            <a:r>
              <a:rPr lang="fr-FR" sz="1300" dirty="0"/>
              <a:t>lors des appels passés auprès du SAMU ou des centres 15 fait partie des actes de télémédecine</a:t>
            </a:r>
          </a:p>
        </p:txBody>
      </p:sp>
    </p:spTree>
    <p:extLst>
      <p:ext uri="{BB962C8B-B14F-4D97-AF65-F5344CB8AC3E}">
        <p14:creationId xmlns:p14="http://schemas.microsoft.com/office/powerpoint/2010/main" val="1805781635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59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238043" cy="1133342"/>
          </a:xfrm>
        </p:spPr>
        <p:txBody>
          <a:bodyPr/>
          <a:lstStyle/>
          <a:p>
            <a:r>
              <a:rPr lang="fr-FR" dirty="0"/>
              <a:t>Accompagnement des usagers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10977-B089-4EDD-889A-59C80E3A93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55010" y="6344103"/>
            <a:ext cx="3742855" cy="318490"/>
          </a:xfrm>
        </p:spPr>
        <p:txBody>
          <a:bodyPr>
            <a:normAutofit fontScale="62500" lnSpcReduction="20000"/>
          </a:bodyPr>
          <a:lstStyle/>
          <a:p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D6C7C-F5D2-4F1B-80B9-052119049378}"/>
              </a:ext>
            </a:extLst>
          </p:cNvPr>
          <p:cNvSpPr txBox="1"/>
          <p:nvPr/>
        </p:nvSpPr>
        <p:spPr>
          <a:xfrm>
            <a:off x="8266365" y="2128973"/>
            <a:ext cx="3168000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/>
            <a:r>
              <a:rPr lang="fr-FR" sz="1600" b="1" dirty="0">
                <a:solidFill>
                  <a:srgbClr val="DF2680"/>
                </a:solidFill>
              </a:rPr>
              <a:t>Les CNFS et médiateurs numériques</a:t>
            </a:r>
          </a:p>
          <a:p>
            <a:pPr algn="ctr" defTabSz="2438338" hangingPunct="0"/>
            <a:endParaRPr lang="fr-FR" sz="1600" dirty="0"/>
          </a:p>
          <a:p>
            <a:pPr marL="285750" indent="-285750" defTabSz="2438338" hangingPunct="0">
              <a:buFont typeface="Arial" panose="020B0604020202020204" pitchFamily="34" charset="0"/>
              <a:buChar char="•"/>
            </a:pPr>
            <a:r>
              <a:rPr lang="fr-FR" sz="1600" dirty="0"/>
              <a:t>Sensibilisation en quinzaine</a:t>
            </a:r>
          </a:p>
          <a:p>
            <a:pPr marL="285750" indent="-285750" defTabSz="2438338" hangingPunct="0">
              <a:buFont typeface="Arial" panose="020B0604020202020204" pitchFamily="34" charset="0"/>
              <a:buChar char="•"/>
            </a:pPr>
            <a:r>
              <a:rPr lang="fr-FR" sz="1600" dirty="0"/>
              <a:t>Recrutement comme ambassadeurs pour les former</a:t>
            </a:r>
          </a:p>
          <a:p>
            <a:pPr marL="285750" indent="-285750" defTabSz="2438338" hangingPunct="0">
              <a:buFont typeface="Arial" panose="020B0604020202020204" pitchFamily="34" charset="0"/>
              <a:buChar char="•"/>
            </a:pPr>
            <a:r>
              <a:rPr lang="fr-FR" sz="1600" dirty="0"/>
              <a:t>Formation longue (6 modules) </a:t>
            </a:r>
          </a:p>
          <a:p>
            <a:pPr marL="285750" indent="-285750" defTabSz="2438338" hangingPunct="0">
              <a:buFont typeface="Arial" panose="020B0604020202020204" pitchFamily="34" charset="0"/>
              <a:buChar char="•"/>
            </a:pPr>
            <a:r>
              <a:rPr lang="fr-FR" sz="1600" dirty="0"/>
              <a:t>Ils accompagnent les publics éloignés, travaillent en lien avec les professionnels du territoire (professionnels de santé ou du secteur médico-social)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BB328-5EFD-490C-BAE2-4304B63FE75D}"/>
              </a:ext>
            </a:extLst>
          </p:cNvPr>
          <p:cNvSpPr txBox="1"/>
          <p:nvPr/>
        </p:nvSpPr>
        <p:spPr>
          <a:xfrm>
            <a:off x="762315" y="2128973"/>
            <a:ext cx="3168000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fr-FR" sz="1600" b="1" dirty="0">
                <a:solidFill>
                  <a:srgbClr val="DF2680"/>
                </a:solidFill>
              </a:rPr>
              <a:t>Support National dans l’Assurance Maladie</a:t>
            </a:r>
          </a:p>
          <a:p>
            <a:endParaRPr lang="fr-FR" sz="1600" b="1" dirty="0">
              <a:solidFill>
                <a:srgbClr val="DF2680"/>
              </a:solidFill>
            </a:endParaRPr>
          </a:p>
          <a:p>
            <a:r>
              <a:rPr lang="fr-FR" sz="1600" dirty="0"/>
              <a:t>Le support Mon espace santé est assuré par 2 canaux de contact : </a:t>
            </a:r>
            <a:r>
              <a:rPr lang="fr-FR" sz="1600" b="1" dirty="0"/>
              <a:t>téléphone</a:t>
            </a:r>
            <a:r>
              <a:rPr lang="fr-FR" sz="1600" dirty="0"/>
              <a:t> avec le </a:t>
            </a:r>
            <a:r>
              <a:rPr lang="fr-FR" sz="1600" b="1" dirty="0">
                <a:solidFill>
                  <a:srgbClr val="DF2680"/>
                </a:solidFill>
              </a:rPr>
              <a:t>3422</a:t>
            </a:r>
            <a:r>
              <a:rPr lang="fr-FR" sz="1600" dirty="0"/>
              <a:t> et </a:t>
            </a:r>
            <a:r>
              <a:rPr lang="fr-FR" sz="1600" b="1" dirty="0"/>
              <a:t>formulaire de</a:t>
            </a:r>
          </a:p>
          <a:p>
            <a:r>
              <a:rPr lang="fr-FR" sz="1600" b="1" dirty="0"/>
              <a:t>contact mail</a:t>
            </a:r>
          </a:p>
          <a:p>
            <a:endParaRPr lang="fr-FR" sz="1600" b="1" dirty="0"/>
          </a:p>
          <a:p>
            <a:r>
              <a:rPr lang="fr-FR" sz="1600" dirty="0"/>
              <a:t>Une équipe Support traite également les demandes d’opposition.</a:t>
            </a:r>
          </a:p>
          <a:p>
            <a:pPr algn="ctr" defTabSz="2438338" hangingPunct="0"/>
            <a:endParaRPr lang="fr-FR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73FC6-8F73-483E-BB0D-AB62C643D5E7}"/>
              </a:ext>
            </a:extLst>
          </p:cNvPr>
          <p:cNvSpPr txBox="1"/>
          <p:nvPr/>
        </p:nvSpPr>
        <p:spPr>
          <a:xfrm>
            <a:off x="4514341" y="2128973"/>
            <a:ext cx="3168000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ctr" defTabSz="2438338" hangingPunct="0"/>
            <a:r>
              <a:rPr lang="fr-FR" sz="1600" b="1" dirty="0">
                <a:solidFill>
                  <a:srgbClr val="DF2680"/>
                </a:solidFill>
              </a:rPr>
              <a:t>Les ambassadeurs</a:t>
            </a:r>
          </a:p>
          <a:p>
            <a:pPr algn="ctr" defTabSz="2438338" hangingPunct="0"/>
            <a:r>
              <a:rPr lang="fr-FR" sz="1600" b="1" dirty="0">
                <a:solidFill>
                  <a:srgbClr val="DF2680"/>
                </a:solidFill>
              </a:rPr>
              <a:t>Mon espace santé</a:t>
            </a:r>
          </a:p>
          <a:p>
            <a:pPr algn="ctr" defTabSz="2438338" hangingPunct="0"/>
            <a:endParaRPr lang="fr-FR" sz="1600" dirty="0"/>
          </a:p>
          <a:p>
            <a:r>
              <a:rPr lang="fr-FR" sz="1600" dirty="0"/>
              <a:t>Un programme de recrutement de personnes ou structures bénévoles chargées de communiquer, sensibiliser et former les citoyens à Mon espace santé par la</a:t>
            </a:r>
          </a:p>
          <a:p>
            <a:r>
              <a:rPr lang="fr-FR" sz="1600" dirty="0"/>
              <a:t>conduite d’actions locales.</a:t>
            </a:r>
            <a:br>
              <a:rPr lang="fr-FR" sz="1600" dirty="0"/>
            </a:br>
            <a:r>
              <a:rPr lang="fr-FR" sz="1600" b="1" dirty="0"/>
              <a:t>Un coordonnateur régional est en charge de l’animation du réseau des ambassadeurs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158F9F-AA20-4029-A733-BBEBE6E87538}"/>
              </a:ext>
            </a:extLst>
          </p:cNvPr>
          <p:cNvCxnSpPr/>
          <p:nvPr/>
        </p:nvCxnSpPr>
        <p:spPr>
          <a:xfrm>
            <a:off x="4222328" y="2771565"/>
            <a:ext cx="0" cy="2280062"/>
          </a:xfrm>
          <a:prstGeom prst="line">
            <a:avLst/>
          </a:prstGeom>
          <a:noFill/>
          <a:ln w="25400" cap="flat">
            <a:solidFill>
              <a:srgbClr val="DF268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47EAF9-BC0A-4F8B-8AEA-92F1614A6127}"/>
              </a:ext>
            </a:extLst>
          </p:cNvPr>
          <p:cNvCxnSpPr/>
          <p:nvPr/>
        </p:nvCxnSpPr>
        <p:spPr>
          <a:xfrm>
            <a:off x="7974354" y="2771565"/>
            <a:ext cx="0" cy="2280062"/>
          </a:xfrm>
          <a:prstGeom prst="line">
            <a:avLst/>
          </a:prstGeom>
          <a:noFill/>
          <a:ln w="25400" cap="flat">
            <a:solidFill>
              <a:srgbClr val="DF268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27453164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60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238043" cy="1133342"/>
          </a:xfrm>
        </p:spPr>
        <p:txBody>
          <a:bodyPr/>
          <a:lstStyle/>
          <a:p>
            <a:r>
              <a:rPr lang="fr-FR" dirty="0"/>
              <a:t>Accompagnement des professionnels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10977-B089-4EDD-889A-59C80E3A93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55010" y="6344103"/>
            <a:ext cx="3742855" cy="318490"/>
          </a:xfrm>
        </p:spPr>
        <p:txBody>
          <a:bodyPr>
            <a:normAutofit fontScale="62500" lnSpcReduction="20000"/>
          </a:bodyPr>
          <a:lstStyle/>
          <a:p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D6C7C-F5D2-4F1B-80B9-052119049378}"/>
              </a:ext>
            </a:extLst>
          </p:cNvPr>
          <p:cNvSpPr txBox="1"/>
          <p:nvPr/>
        </p:nvSpPr>
        <p:spPr>
          <a:xfrm>
            <a:off x="8839199" y="2939947"/>
            <a:ext cx="2959097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/>
            <a:r>
              <a:rPr lang="fr-FR" sz="1600" b="1" dirty="0">
                <a:solidFill>
                  <a:srgbClr val="DF2680"/>
                </a:solidFill>
              </a:rPr>
              <a:t>La formation </a:t>
            </a:r>
          </a:p>
          <a:p>
            <a:pPr algn="ctr" defTabSz="2438338" hangingPunct="0"/>
            <a:endParaRPr lang="fr-FR" sz="1600" dirty="0"/>
          </a:p>
          <a:p>
            <a:pPr defTabSz="2438338" hangingPunct="0"/>
            <a:r>
              <a:rPr lang="fr-FR" sz="1600" dirty="0"/>
              <a:t>La formation proposée aux médiateurs sera également proposée</a:t>
            </a:r>
          </a:p>
          <a:p>
            <a:pPr marL="285750" indent="-285750" defTabSz="2438338" hangingPunct="0">
              <a:buFont typeface="Arial" panose="020B0604020202020204" pitchFamily="34" charset="0"/>
              <a:buChar char="•"/>
            </a:pPr>
            <a:r>
              <a:rPr lang="fr-FR" sz="1600" dirty="0"/>
              <a:t>aux professionnels de santé </a:t>
            </a:r>
          </a:p>
          <a:p>
            <a:pPr marL="285750" indent="-285750" defTabSz="2438338" hangingPunct="0">
              <a:buFont typeface="Arial" panose="020B0604020202020204" pitchFamily="34" charset="0"/>
              <a:buChar char="•"/>
            </a:pPr>
            <a:r>
              <a:rPr lang="fr-FR" sz="1600" dirty="0"/>
              <a:t>aux acteurs du secteur médico-social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BB328-5EFD-490C-BAE2-4304B63FE75D}"/>
              </a:ext>
            </a:extLst>
          </p:cNvPr>
          <p:cNvSpPr txBox="1"/>
          <p:nvPr/>
        </p:nvSpPr>
        <p:spPr>
          <a:xfrm>
            <a:off x="355915" y="2201283"/>
            <a:ext cx="3638392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fr-FR" sz="1600" b="1" dirty="0">
                <a:solidFill>
                  <a:srgbClr val="DF2680"/>
                </a:solidFill>
              </a:rPr>
              <a:t>Support National PS par l’Assurance Maladie</a:t>
            </a:r>
          </a:p>
          <a:p>
            <a:pPr algn="ctr"/>
            <a:endParaRPr lang="fr-FR" sz="1600" b="1" dirty="0">
              <a:solidFill>
                <a:srgbClr val="DF26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Rencontres entre les Conseillers Informatique de la CPAM et les PS libéraux avant généralisation.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Retour d’expérience des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L’intérêt relevé pour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Les patients non connus du cabinet 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Meilleure appréciation de la charge par rapport à la valeur avec la création automatique des compte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73FC6-8F73-483E-BB0D-AB62C643D5E7}"/>
              </a:ext>
            </a:extLst>
          </p:cNvPr>
          <p:cNvSpPr txBox="1"/>
          <p:nvPr/>
        </p:nvSpPr>
        <p:spPr>
          <a:xfrm>
            <a:off x="4597557" y="1955062"/>
            <a:ext cx="3638392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ctr"/>
            <a:r>
              <a:rPr lang="fr-FR" sz="1600" b="1" dirty="0">
                <a:solidFill>
                  <a:srgbClr val="DF2680"/>
                </a:solidFill>
              </a:rPr>
              <a:t>Dans les établissements</a:t>
            </a:r>
          </a:p>
          <a:p>
            <a:pPr algn="ctr"/>
            <a:endParaRPr lang="fr-FR" sz="1600" b="1" dirty="0">
              <a:solidFill>
                <a:srgbClr val="DF26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L’ARS/GRADES </a:t>
            </a:r>
            <a:r>
              <a:rPr lang="fr-FR" sz="1600" dirty="0"/>
              <a:t>accompagne les DSI des Etablissements pour faciliter l’intégration des outils en  vue d’une </a:t>
            </a:r>
            <a:r>
              <a:rPr lang="fr-FR" sz="1600" dirty="0">
                <a:solidFill>
                  <a:srgbClr val="DF2680"/>
                </a:solidFill>
              </a:rPr>
              <a:t>alimentation automatique des MES</a:t>
            </a:r>
            <a:r>
              <a:rPr lang="fr-F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L’usage de la messagerie sur la préadmission dans les établissements permet de développer l’usage de cette fonctionnalité entre les acteurs.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Dans les Etablissements, le réseau d’Ambassadeurs peut être sollicité pour accueillir les patients et les aider à l’usage du MES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158F9F-AA20-4029-A733-BBEBE6E87538}"/>
              </a:ext>
            </a:extLst>
          </p:cNvPr>
          <p:cNvCxnSpPr>
            <a:cxnSpLocks/>
          </p:cNvCxnSpPr>
          <p:nvPr/>
        </p:nvCxnSpPr>
        <p:spPr>
          <a:xfrm>
            <a:off x="4295932" y="2836097"/>
            <a:ext cx="0" cy="2280062"/>
          </a:xfrm>
          <a:prstGeom prst="line">
            <a:avLst/>
          </a:prstGeom>
          <a:noFill/>
          <a:ln w="25400" cap="flat">
            <a:solidFill>
              <a:srgbClr val="DF268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47EAF9-BC0A-4F8B-8AEA-92F1614A6127}"/>
              </a:ext>
            </a:extLst>
          </p:cNvPr>
          <p:cNvCxnSpPr>
            <a:cxnSpLocks/>
          </p:cNvCxnSpPr>
          <p:nvPr/>
        </p:nvCxnSpPr>
        <p:spPr>
          <a:xfrm>
            <a:off x="8537574" y="2836097"/>
            <a:ext cx="0" cy="2280062"/>
          </a:xfrm>
          <a:prstGeom prst="line">
            <a:avLst/>
          </a:prstGeom>
          <a:noFill/>
          <a:ln w="25400" cap="flat">
            <a:solidFill>
              <a:srgbClr val="DF268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21486938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F396323-7A89-7442-94E9-7DF91CA2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303" y="2705100"/>
            <a:ext cx="6304776" cy="2324100"/>
          </a:xfrm>
        </p:spPr>
        <p:txBody>
          <a:bodyPr/>
          <a:lstStyle/>
          <a:p>
            <a:r>
              <a:rPr lang="fr-FR" dirty="0"/>
              <a:t>Eléments de communication</a:t>
            </a:r>
            <a:br>
              <a:rPr lang="fr-FR" dirty="0"/>
            </a:br>
            <a:endParaRPr lang="fr-FR" dirty="0"/>
          </a:p>
        </p:txBody>
      </p:sp>
      <p:sp>
        <p:nvSpPr>
          <p:cNvPr id="6" name="1.">
            <a:extLst>
              <a:ext uri="{FF2B5EF4-FFF2-40B4-BE49-F238E27FC236}">
                <a16:creationId xmlns:a16="http://schemas.microsoft.com/office/drawing/2014/main" id="{A022ABC0-7EE1-1E4D-A697-D33BE5E70E50}"/>
              </a:ext>
            </a:extLst>
          </p:cNvPr>
          <p:cNvSpPr txBox="1"/>
          <p:nvPr/>
        </p:nvSpPr>
        <p:spPr>
          <a:xfrm>
            <a:off x="9287728" y="2809674"/>
            <a:ext cx="2483535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20000" cap="all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endParaRPr sz="13000" spc="-3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438969-1AA3-9A47-9BA9-D5583B100849}"/>
              </a:ext>
            </a:extLst>
          </p:cNvPr>
          <p:cNvGrpSpPr/>
          <p:nvPr/>
        </p:nvGrpSpPr>
        <p:grpSpPr>
          <a:xfrm>
            <a:off x="3439279" y="2037481"/>
            <a:ext cx="8317292" cy="312436"/>
            <a:chOff x="3482630" y="2228427"/>
            <a:chExt cx="8197743" cy="3079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5E328-150A-7347-AE03-CCB66A3F0988}"/>
                </a:ext>
              </a:extLst>
            </p:cNvPr>
            <p:cNvSpPr/>
            <p:nvPr/>
          </p:nvSpPr>
          <p:spPr>
            <a:xfrm>
              <a:off x="3482630" y="2228427"/>
              <a:ext cx="1579228" cy="307945"/>
            </a:xfrm>
            <a:prstGeom prst="rect">
              <a:avLst/>
            </a:prstGeom>
            <a:solidFill>
              <a:srgbClr val="1C507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B5741-392F-B744-8123-06606C6E6F16}"/>
                </a:ext>
              </a:extLst>
            </p:cNvPr>
            <p:cNvSpPr/>
            <p:nvPr/>
          </p:nvSpPr>
          <p:spPr>
            <a:xfrm>
              <a:off x="5148144" y="2228427"/>
              <a:ext cx="1579228" cy="307945"/>
            </a:xfrm>
            <a:prstGeom prst="rect">
              <a:avLst/>
            </a:prstGeom>
            <a:solidFill>
              <a:srgbClr val="836CA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E98A79-CDD3-6B4F-B6F7-CA4952298F29}"/>
                </a:ext>
              </a:extLst>
            </p:cNvPr>
            <p:cNvSpPr/>
            <p:nvPr/>
          </p:nvSpPr>
          <p:spPr>
            <a:xfrm>
              <a:off x="6802773" y="2228427"/>
              <a:ext cx="1579228" cy="307945"/>
            </a:xfrm>
            <a:prstGeom prst="rect">
              <a:avLst/>
            </a:prstGeom>
            <a:solidFill>
              <a:srgbClr val="F6AE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08419-EE43-0549-81D5-6E8F538E833E}"/>
                </a:ext>
              </a:extLst>
            </p:cNvPr>
            <p:cNvSpPr/>
            <p:nvPr/>
          </p:nvSpPr>
          <p:spPr>
            <a:xfrm>
              <a:off x="8457402" y="2228427"/>
              <a:ext cx="1579228" cy="307945"/>
            </a:xfrm>
            <a:prstGeom prst="rect">
              <a:avLst/>
            </a:prstGeom>
            <a:solidFill>
              <a:srgbClr val="ED67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8A74E-7F81-AE43-99E9-025DB1D8170D}"/>
                </a:ext>
              </a:extLst>
            </p:cNvPr>
            <p:cNvSpPr/>
            <p:nvPr/>
          </p:nvSpPr>
          <p:spPr>
            <a:xfrm>
              <a:off x="10101145" y="2228427"/>
              <a:ext cx="1579228" cy="307945"/>
            </a:xfrm>
            <a:prstGeom prst="rect">
              <a:avLst/>
            </a:prstGeom>
            <a:solidFill>
              <a:srgbClr val="4685C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Auteur et date">
            <a:extLst>
              <a:ext uri="{FF2B5EF4-FFF2-40B4-BE49-F238E27FC236}">
                <a16:creationId xmlns:a16="http://schemas.microsoft.com/office/drawing/2014/main" id="{E1B9F4BE-5968-1C49-A705-4238CE9720DE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1283569658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62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238043" cy="1133342"/>
          </a:xfrm>
        </p:spPr>
        <p:txBody>
          <a:bodyPr/>
          <a:lstStyle/>
          <a:p>
            <a:r>
              <a:rPr lang="fr-FR" dirty="0"/>
              <a:t>Des flyers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10977-B089-4EDD-889A-59C80E3A93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55010" y="6344103"/>
            <a:ext cx="3742855" cy="318490"/>
          </a:xfrm>
        </p:spPr>
        <p:txBody>
          <a:bodyPr>
            <a:normAutofit fontScale="62500" lnSpcReduction="20000"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2832C5-61DF-1148-A87C-A7C9BF0C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11" y="1871149"/>
            <a:ext cx="4075136" cy="39992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9C87C3-1507-724E-9ECB-7B7508D3F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810" y="1806120"/>
            <a:ext cx="4075136" cy="40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9464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7CDCC-744D-42CE-A279-E9AC528D9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63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A1B740-660C-4466-AC7F-ECF603C0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affiches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63B78-6EAD-46E2-AC95-BA5EFA98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1647643"/>
            <a:ext cx="2931705" cy="43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86767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EA6EE19-332F-443A-9F16-1F86A020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Questions/Réponses et éléments de langage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2B9426-13CD-44D8-8B43-248149C8D4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07196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eur et date">
            <a:extLst>
              <a:ext uri="{FF2B5EF4-FFF2-40B4-BE49-F238E27FC236}">
                <a16:creationId xmlns:a16="http://schemas.microsoft.com/office/drawing/2014/main" id="{ABFD16F0-6DC8-9242-89FE-F163F49366E4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  <p:sp>
        <p:nvSpPr>
          <p:cNvPr id="16" name="Freeform 198">
            <a:extLst>
              <a:ext uri="{FF2B5EF4-FFF2-40B4-BE49-F238E27FC236}">
                <a16:creationId xmlns:a16="http://schemas.microsoft.com/office/drawing/2014/main" id="{C53014D5-8C5C-478E-BA75-E14E4C4815DB}"/>
              </a:ext>
            </a:extLst>
          </p:cNvPr>
          <p:cNvSpPr/>
          <p:nvPr/>
        </p:nvSpPr>
        <p:spPr>
          <a:xfrm>
            <a:off x="2318004" y="1153668"/>
            <a:ext cx="7225284" cy="0"/>
          </a:xfrm>
          <a:custGeom>
            <a:avLst/>
            <a:gdLst/>
            <a:ahLst/>
            <a:cxnLst/>
            <a:rect l="0" t="0" r="0" b="0"/>
            <a:pathLst>
              <a:path w="7225284">
                <a:moveTo>
                  <a:pt x="0" y="0"/>
                </a:moveTo>
                <a:lnTo>
                  <a:pt x="7225284" y="0"/>
                </a:lnTo>
              </a:path>
            </a:pathLst>
          </a:custGeom>
          <a:noFill/>
          <a:ln w="64007" cap="flat" cmpd="sng">
            <a:solidFill>
              <a:srgbClr val="005C9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99">
            <a:extLst>
              <a:ext uri="{FF2B5EF4-FFF2-40B4-BE49-F238E27FC236}">
                <a16:creationId xmlns:a16="http://schemas.microsoft.com/office/drawing/2014/main" id="{C71A71C1-59DA-4616-A2AD-8BA0D36F61C5}"/>
              </a:ext>
            </a:extLst>
          </p:cNvPr>
          <p:cNvSpPr/>
          <p:nvPr/>
        </p:nvSpPr>
        <p:spPr>
          <a:xfrm>
            <a:off x="9534143" y="1146048"/>
            <a:ext cx="2200657" cy="231649"/>
          </a:xfrm>
          <a:custGeom>
            <a:avLst/>
            <a:gdLst/>
            <a:ahLst/>
            <a:cxnLst/>
            <a:rect l="0" t="0" r="0" b="0"/>
            <a:pathLst>
              <a:path w="2200657" h="231649">
                <a:moveTo>
                  <a:pt x="0" y="231649"/>
                </a:moveTo>
                <a:lnTo>
                  <a:pt x="297815" y="7367"/>
                </a:lnTo>
                <a:lnTo>
                  <a:pt x="2200657" y="0"/>
                </a:lnTo>
              </a:path>
            </a:pathLst>
          </a:custGeom>
          <a:noFill/>
          <a:ln w="64007" cap="flat" cmpd="sng">
            <a:solidFill>
              <a:srgbClr val="005C9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ZoneTexte 14">
            <a:extLst>
              <a:ext uri="{FF2B5EF4-FFF2-40B4-BE49-F238E27FC236}">
                <a16:creationId xmlns:a16="http://schemas.microsoft.com/office/drawing/2014/main" id="{06C7E51B-A5B6-41AA-9B34-F16049AB5C47}"/>
              </a:ext>
            </a:extLst>
          </p:cNvPr>
          <p:cNvSpPr txBox="1"/>
          <p:nvPr/>
        </p:nvSpPr>
        <p:spPr>
          <a:xfrm>
            <a:off x="588343" y="1772311"/>
            <a:ext cx="1090952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Comment réagir face à une personne réfractaire à Mon espace santé </a:t>
            </a:r>
            <a:r>
              <a:rPr lang="fr-FR" sz="1400" b="1" dirty="0">
                <a:solidFill>
                  <a:srgbClr val="0B48A2"/>
                </a:solidFill>
              </a:rPr>
              <a:t>(i.e. commentaires tels que « de toute façon mes données seront transférées à Google, ce n’est pas sécurisé », « Mon espace santé est un outil de flicage de mon activité » etc. ) ?</a:t>
            </a:r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Rappeler que Mon espace santé n’est PAS obligatoire : c’est l’usager qui choisit à qui et quelles informations de santé il souhaite partager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Les données de santé stockées sur des serveurs sécurisés et localisés en France. Ils ne permettent aucunement d’alimenter des fichiers de recherche.</a:t>
            </a:r>
            <a:endParaRPr lang="fr-FR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Répondre à la remarque « La carte vitale stocke mes données de santé »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La puce de la carte Vitale ne recense que des données administratives et aucune donnée de santé.</a:t>
            </a:r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Répondre à des questions précises concernant la e-santé :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/>
              <a:t>Rediriger l’usager vers le site : </a:t>
            </a:r>
            <a:r>
              <a:rPr lang="fr-FR" sz="1400" dirty="0">
                <a:hlinkClick r:id="rId3"/>
              </a:rPr>
              <a:t>Oui à la e-santé (ouialaesante.fr)</a:t>
            </a:r>
            <a:endParaRPr lang="fr-FR" sz="1400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Je n’ai pas le temps d’aider l’usager à activer son espace santé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/>
              <a:t>Rediriger l’usager ver les n° de la CPAM </a:t>
            </a:r>
            <a:r>
              <a:rPr lang="fr-FR" sz="1400" b="1" dirty="0"/>
              <a:t>3422</a:t>
            </a:r>
            <a:r>
              <a:rPr lang="fr-FR" sz="1400" dirty="0"/>
              <a:t>, où il pourra être pris en main par un support téléphonique.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fr-FR" dirty="0">
              <a:solidFill>
                <a:srgbClr val="5E5E5E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A9DA368-B005-4295-AA44-34BF6522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605" y="535025"/>
            <a:ext cx="9440471" cy="614941"/>
          </a:xfrm>
        </p:spPr>
        <p:txBody>
          <a:bodyPr>
            <a:normAutofit/>
          </a:bodyPr>
          <a:lstStyle/>
          <a:p>
            <a:r>
              <a:rPr lang="fr-FR" sz="3200" dirty="0"/>
              <a:t>Questions/Réponses et éléments de langage</a:t>
            </a:r>
          </a:p>
        </p:txBody>
      </p:sp>
    </p:spTree>
    <p:extLst>
      <p:ext uri="{BB962C8B-B14F-4D97-AF65-F5344CB8AC3E}">
        <p14:creationId xmlns:p14="http://schemas.microsoft.com/office/powerpoint/2010/main" val="563546264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eur et date">
            <a:extLst>
              <a:ext uri="{FF2B5EF4-FFF2-40B4-BE49-F238E27FC236}">
                <a16:creationId xmlns:a16="http://schemas.microsoft.com/office/drawing/2014/main" id="{ABFD16F0-6DC8-9242-89FE-F163F49366E4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  <p:sp>
        <p:nvSpPr>
          <p:cNvPr id="16" name="Freeform 198">
            <a:extLst>
              <a:ext uri="{FF2B5EF4-FFF2-40B4-BE49-F238E27FC236}">
                <a16:creationId xmlns:a16="http://schemas.microsoft.com/office/drawing/2014/main" id="{C53014D5-8C5C-478E-BA75-E14E4C4815DB}"/>
              </a:ext>
            </a:extLst>
          </p:cNvPr>
          <p:cNvSpPr/>
          <p:nvPr/>
        </p:nvSpPr>
        <p:spPr>
          <a:xfrm>
            <a:off x="2318004" y="1153668"/>
            <a:ext cx="7225284" cy="0"/>
          </a:xfrm>
          <a:custGeom>
            <a:avLst/>
            <a:gdLst/>
            <a:ahLst/>
            <a:cxnLst/>
            <a:rect l="0" t="0" r="0" b="0"/>
            <a:pathLst>
              <a:path w="7225284">
                <a:moveTo>
                  <a:pt x="0" y="0"/>
                </a:moveTo>
                <a:lnTo>
                  <a:pt x="7225284" y="0"/>
                </a:lnTo>
              </a:path>
            </a:pathLst>
          </a:custGeom>
          <a:noFill/>
          <a:ln w="64007" cap="flat" cmpd="sng">
            <a:solidFill>
              <a:srgbClr val="005C9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99">
            <a:extLst>
              <a:ext uri="{FF2B5EF4-FFF2-40B4-BE49-F238E27FC236}">
                <a16:creationId xmlns:a16="http://schemas.microsoft.com/office/drawing/2014/main" id="{C71A71C1-59DA-4616-A2AD-8BA0D36F61C5}"/>
              </a:ext>
            </a:extLst>
          </p:cNvPr>
          <p:cNvSpPr/>
          <p:nvPr/>
        </p:nvSpPr>
        <p:spPr>
          <a:xfrm>
            <a:off x="9534143" y="1146048"/>
            <a:ext cx="2200657" cy="231649"/>
          </a:xfrm>
          <a:custGeom>
            <a:avLst/>
            <a:gdLst/>
            <a:ahLst/>
            <a:cxnLst/>
            <a:rect l="0" t="0" r="0" b="0"/>
            <a:pathLst>
              <a:path w="2200657" h="231649">
                <a:moveTo>
                  <a:pt x="0" y="231649"/>
                </a:moveTo>
                <a:lnTo>
                  <a:pt x="297815" y="7367"/>
                </a:lnTo>
                <a:lnTo>
                  <a:pt x="2200657" y="0"/>
                </a:lnTo>
              </a:path>
            </a:pathLst>
          </a:custGeom>
          <a:noFill/>
          <a:ln w="64007" cap="flat" cmpd="sng">
            <a:solidFill>
              <a:srgbClr val="005C9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ZoneTexte 14">
            <a:extLst>
              <a:ext uri="{FF2B5EF4-FFF2-40B4-BE49-F238E27FC236}">
                <a16:creationId xmlns:a16="http://schemas.microsoft.com/office/drawing/2014/main" id="{06C7E51B-A5B6-41AA-9B34-F16049AB5C47}"/>
              </a:ext>
            </a:extLst>
          </p:cNvPr>
          <p:cNvSpPr txBox="1"/>
          <p:nvPr/>
        </p:nvSpPr>
        <p:spPr>
          <a:xfrm>
            <a:off x="588343" y="1772311"/>
            <a:ext cx="1090952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En tant que PS, comment contacter l’usager via la messagerie sécurité de santé 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Pour écrire au patient, le PS a 2 options selon son type de logiciel : 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fr-FR" sz="1400" dirty="0"/>
              <a:t>Le logiciel est MSSanté-compatible : il peut accéder via son logiciel à l’INS du patient et son adresse mail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fr-FR" sz="1400" dirty="0"/>
              <a:t>Le logiciel n’est pas MSSanté-compatible : il écrit au patient avec une adresse du type </a:t>
            </a:r>
            <a:r>
              <a:rPr lang="fr-F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 </a:t>
            </a:r>
            <a:r>
              <a:rPr lang="fr-FR" sz="1400" dirty="0">
                <a:hlinkClick r:id="rId3"/>
              </a:rPr>
              <a:t>INS@mssanté.fr</a:t>
            </a:r>
            <a:r>
              <a:rPr lang="fr-FR" sz="1400" dirty="0"/>
              <a:t> » </a:t>
            </a:r>
          </a:p>
          <a:p>
            <a:pPr marL="1257300" lvl="3" indent="-342900">
              <a:buFont typeface="Wingdings" panose="05000000000000000000" pitchFamily="2" charset="2"/>
              <a:buChar char="§"/>
            </a:pPr>
            <a:r>
              <a:rPr lang="fr-FR" sz="1200" dirty="0"/>
              <a:t>Dans la majorité des cas l’INS = N° de sécurité sociale</a:t>
            </a:r>
          </a:p>
          <a:p>
            <a:pPr marL="1257300" lvl="3" indent="-342900">
              <a:buFont typeface="Wingdings" panose="05000000000000000000" pitchFamily="2" charset="2"/>
              <a:buChar char="§"/>
            </a:pPr>
            <a:r>
              <a:rPr lang="fr-FR" sz="1200" dirty="0"/>
              <a:t>A noter que ce n’est pas le cas des ayant-droits rattachés (les enfants). Pour ce cas le logiciel du </a:t>
            </a:r>
            <a:r>
              <a:rPr lang="fr-FR" sz="1200" dirty="0" err="1"/>
              <a:t>Mipih</a:t>
            </a:r>
            <a:r>
              <a:rPr lang="fr-FR" sz="1200" dirty="0"/>
              <a:t> propose notamment une interface qui permet de récupérer l’INS.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En tant que PS, comment visualiser le dossier médical du patient 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Le PS a deux moyens d’accès :</a:t>
            </a:r>
          </a:p>
          <a:p>
            <a:pPr marL="800100" lvl="2" indent="-342900">
              <a:buFont typeface="+mj-lt"/>
              <a:buAutoNum type="arabicPeriod"/>
            </a:pPr>
            <a:r>
              <a:rPr lang="fr-FR" sz="1400" dirty="0"/>
              <a:t>Mon logiciel est DMP-compatible : l’affichage des documents est intégré à mon interface et je peux les consulter. J’ai en visibilité les documents ajoutés par le patient, ajouté par d’autre PS et la synthèse du profil médical du patient (</a:t>
            </a:r>
            <a:r>
              <a:rPr lang="fr-FR" sz="1400" dirty="0" err="1"/>
              <a:t>extract</a:t>
            </a:r>
            <a:r>
              <a:rPr lang="fr-FR" sz="1400" dirty="0"/>
              <a:t> PDF du dossier médical).</a:t>
            </a:r>
          </a:p>
          <a:p>
            <a:pPr marL="800100" lvl="2" indent="-342900">
              <a:buFont typeface="+mj-lt"/>
              <a:buAutoNum type="arabicPeriod"/>
            </a:pPr>
            <a:r>
              <a:rPr lang="fr-FR" sz="1400" dirty="0"/>
              <a:t>Mon logiciel n’est pas DMP-compatible : j’accède aux documents via l’interface web du DMP (le </a:t>
            </a:r>
            <a:r>
              <a:rPr lang="fr-FR" sz="1400" dirty="0" err="1"/>
              <a:t>webPS</a:t>
            </a:r>
            <a:r>
              <a:rPr lang="fr-FR" sz="1400" dirty="0"/>
              <a:t> DMP). Je me connecte à l’aide de ma carte CPS.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A noter que les conditions de blocage et masquage de documents (existantes avec le DMP) restent applicables.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A9DA368-B005-4295-AA44-34BF6522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605" y="535025"/>
            <a:ext cx="9440471" cy="614941"/>
          </a:xfrm>
        </p:spPr>
        <p:txBody>
          <a:bodyPr>
            <a:normAutofit/>
          </a:bodyPr>
          <a:lstStyle/>
          <a:p>
            <a:r>
              <a:rPr lang="fr-FR" sz="3200" dirty="0"/>
              <a:t>Questions/Réponses et éléments de langage</a:t>
            </a:r>
          </a:p>
        </p:txBody>
      </p:sp>
    </p:spTree>
    <p:extLst>
      <p:ext uri="{BB962C8B-B14F-4D97-AF65-F5344CB8AC3E}">
        <p14:creationId xmlns:p14="http://schemas.microsoft.com/office/powerpoint/2010/main" val="2426249553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eur et date">
            <a:extLst>
              <a:ext uri="{FF2B5EF4-FFF2-40B4-BE49-F238E27FC236}">
                <a16:creationId xmlns:a16="http://schemas.microsoft.com/office/drawing/2014/main" id="{ABFD16F0-6DC8-9242-89FE-F163F49366E4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  <p:sp>
        <p:nvSpPr>
          <p:cNvPr id="16" name="Freeform 198">
            <a:extLst>
              <a:ext uri="{FF2B5EF4-FFF2-40B4-BE49-F238E27FC236}">
                <a16:creationId xmlns:a16="http://schemas.microsoft.com/office/drawing/2014/main" id="{C53014D5-8C5C-478E-BA75-E14E4C4815DB}"/>
              </a:ext>
            </a:extLst>
          </p:cNvPr>
          <p:cNvSpPr/>
          <p:nvPr/>
        </p:nvSpPr>
        <p:spPr>
          <a:xfrm>
            <a:off x="2318004" y="1153668"/>
            <a:ext cx="7225284" cy="0"/>
          </a:xfrm>
          <a:custGeom>
            <a:avLst/>
            <a:gdLst/>
            <a:ahLst/>
            <a:cxnLst/>
            <a:rect l="0" t="0" r="0" b="0"/>
            <a:pathLst>
              <a:path w="7225284">
                <a:moveTo>
                  <a:pt x="0" y="0"/>
                </a:moveTo>
                <a:lnTo>
                  <a:pt x="7225284" y="0"/>
                </a:lnTo>
              </a:path>
            </a:pathLst>
          </a:custGeom>
          <a:noFill/>
          <a:ln w="64007" cap="flat" cmpd="sng">
            <a:solidFill>
              <a:srgbClr val="005C9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99">
            <a:extLst>
              <a:ext uri="{FF2B5EF4-FFF2-40B4-BE49-F238E27FC236}">
                <a16:creationId xmlns:a16="http://schemas.microsoft.com/office/drawing/2014/main" id="{C71A71C1-59DA-4616-A2AD-8BA0D36F61C5}"/>
              </a:ext>
            </a:extLst>
          </p:cNvPr>
          <p:cNvSpPr/>
          <p:nvPr/>
        </p:nvSpPr>
        <p:spPr>
          <a:xfrm>
            <a:off x="9534143" y="1146048"/>
            <a:ext cx="2200657" cy="231649"/>
          </a:xfrm>
          <a:custGeom>
            <a:avLst/>
            <a:gdLst/>
            <a:ahLst/>
            <a:cxnLst/>
            <a:rect l="0" t="0" r="0" b="0"/>
            <a:pathLst>
              <a:path w="2200657" h="231649">
                <a:moveTo>
                  <a:pt x="0" y="231649"/>
                </a:moveTo>
                <a:lnTo>
                  <a:pt x="297815" y="7367"/>
                </a:lnTo>
                <a:lnTo>
                  <a:pt x="2200657" y="0"/>
                </a:lnTo>
              </a:path>
            </a:pathLst>
          </a:custGeom>
          <a:noFill/>
          <a:ln w="64007" cap="flat" cmpd="sng">
            <a:solidFill>
              <a:srgbClr val="005C9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ZoneTexte 14">
            <a:extLst>
              <a:ext uri="{FF2B5EF4-FFF2-40B4-BE49-F238E27FC236}">
                <a16:creationId xmlns:a16="http://schemas.microsoft.com/office/drawing/2014/main" id="{06C7E51B-A5B6-41AA-9B34-F16049AB5C47}"/>
              </a:ext>
            </a:extLst>
          </p:cNvPr>
          <p:cNvSpPr txBox="1"/>
          <p:nvPr/>
        </p:nvSpPr>
        <p:spPr>
          <a:xfrm>
            <a:off x="588343" y="1772311"/>
            <a:ext cx="1090952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En tant qu’usager de Mon espace santé, puis-je savoir qui accède à mes documents ? </a:t>
            </a:r>
            <a:endParaRPr lang="fr-FR" sz="1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Je suis notifié du </a:t>
            </a:r>
            <a:r>
              <a:rPr lang="fr-FR" sz="1400" b="1" dirty="0"/>
              <a:t>premier accès </a:t>
            </a:r>
            <a:r>
              <a:rPr lang="fr-FR" sz="1400" dirty="0"/>
              <a:t>par un PS à mes documents ou nouveau message.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Je peux aller consulter toute l’activité réalisée sur mon espace santé dans mon historique des accès pour savoir qui a consulté mes données.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A noter que dans la première version du service, je peux bloquer l’accès à mes données à un PS uniquement après sa première connexion à mon espace santé. Dans les versions ultérieures du service il est prévu de pouvoir de bloquer un PS en amont d’une connexion.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Où sont hébergées les données Mon espace santé </a:t>
            </a:r>
            <a:r>
              <a:rPr lang="fr-FR" sz="1400" b="1" dirty="0">
                <a:solidFill>
                  <a:srgbClr val="0B48A2"/>
                </a:solidFill>
              </a:rPr>
              <a:t>?</a:t>
            </a:r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Les données sont hébergées en France, chez ATOS.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Mon espace santé est-il clôturé lors d’un décès ?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/>
              <a:t>Oui et les données sont archivées pour une période de 10 ans</a:t>
            </a:r>
            <a:endParaRPr lang="fr-FR" sz="1600" b="1" dirty="0">
              <a:solidFill>
                <a:srgbClr val="0B48A2"/>
              </a:solidFill>
            </a:endParaRPr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La notification (courrier ou mail) de mise à disposition de mon espace santé est-elle la même selon mon régime d’assurance maladie ?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A9DA368-B005-4295-AA44-34BF6522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605" y="535025"/>
            <a:ext cx="9440471" cy="614941"/>
          </a:xfrm>
        </p:spPr>
        <p:txBody>
          <a:bodyPr>
            <a:normAutofit/>
          </a:bodyPr>
          <a:lstStyle/>
          <a:p>
            <a:r>
              <a:rPr lang="fr-FR" sz="3200" dirty="0"/>
              <a:t>Questions/Réponses et éléments de langage</a:t>
            </a:r>
          </a:p>
        </p:txBody>
      </p:sp>
    </p:spTree>
    <p:extLst>
      <p:ext uri="{BB962C8B-B14F-4D97-AF65-F5344CB8AC3E}">
        <p14:creationId xmlns:p14="http://schemas.microsoft.com/office/powerpoint/2010/main" val="234717862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eur et date">
            <a:extLst>
              <a:ext uri="{FF2B5EF4-FFF2-40B4-BE49-F238E27FC236}">
                <a16:creationId xmlns:a16="http://schemas.microsoft.com/office/drawing/2014/main" id="{ABFD16F0-6DC8-9242-89FE-F163F49366E4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  <p:sp>
        <p:nvSpPr>
          <p:cNvPr id="16" name="Freeform 198">
            <a:extLst>
              <a:ext uri="{FF2B5EF4-FFF2-40B4-BE49-F238E27FC236}">
                <a16:creationId xmlns:a16="http://schemas.microsoft.com/office/drawing/2014/main" id="{C53014D5-8C5C-478E-BA75-E14E4C4815DB}"/>
              </a:ext>
            </a:extLst>
          </p:cNvPr>
          <p:cNvSpPr/>
          <p:nvPr/>
        </p:nvSpPr>
        <p:spPr>
          <a:xfrm>
            <a:off x="2318004" y="1153668"/>
            <a:ext cx="7225284" cy="0"/>
          </a:xfrm>
          <a:custGeom>
            <a:avLst/>
            <a:gdLst/>
            <a:ahLst/>
            <a:cxnLst/>
            <a:rect l="0" t="0" r="0" b="0"/>
            <a:pathLst>
              <a:path w="7225284">
                <a:moveTo>
                  <a:pt x="0" y="0"/>
                </a:moveTo>
                <a:lnTo>
                  <a:pt x="7225284" y="0"/>
                </a:lnTo>
              </a:path>
            </a:pathLst>
          </a:custGeom>
          <a:noFill/>
          <a:ln w="64007" cap="flat" cmpd="sng">
            <a:solidFill>
              <a:srgbClr val="005C9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99">
            <a:extLst>
              <a:ext uri="{FF2B5EF4-FFF2-40B4-BE49-F238E27FC236}">
                <a16:creationId xmlns:a16="http://schemas.microsoft.com/office/drawing/2014/main" id="{C71A71C1-59DA-4616-A2AD-8BA0D36F61C5}"/>
              </a:ext>
            </a:extLst>
          </p:cNvPr>
          <p:cNvSpPr/>
          <p:nvPr/>
        </p:nvSpPr>
        <p:spPr>
          <a:xfrm>
            <a:off x="9534143" y="1146048"/>
            <a:ext cx="2200657" cy="231649"/>
          </a:xfrm>
          <a:custGeom>
            <a:avLst/>
            <a:gdLst/>
            <a:ahLst/>
            <a:cxnLst/>
            <a:rect l="0" t="0" r="0" b="0"/>
            <a:pathLst>
              <a:path w="2200657" h="231649">
                <a:moveTo>
                  <a:pt x="0" y="231649"/>
                </a:moveTo>
                <a:lnTo>
                  <a:pt x="297815" y="7367"/>
                </a:lnTo>
                <a:lnTo>
                  <a:pt x="2200657" y="0"/>
                </a:lnTo>
              </a:path>
            </a:pathLst>
          </a:custGeom>
          <a:noFill/>
          <a:ln w="64007" cap="flat" cmpd="sng">
            <a:solidFill>
              <a:srgbClr val="005C9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ZoneTexte 14">
            <a:extLst>
              <a:ext uri="{FF2B5EF4-FFF2-40B4-BE49-F238E27FC236}">
                <a16:creationId xmlns:a16="http://schemas.microsoft.com/office/drawing/2014/main" id="{06C7E51B-A5B6-41AA-9B34-F16049AB5C47}"/>
              </a:ext>
            </a:extLst>
          </p:cNvPr>
          <p:cNvSpPr txBox="1"/>
          <p:nvPr/>
        </p:nvSpPr>
        <p:spPr>
          <a:xfrm>
            <a:off x="588343" y="1772311"/>
            <a:ext cx="1090952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Puis-je activer mon espace santé sans carte Vitale 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Dans ce cas, contacter le support (3422).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Mon enfant et moi pouvons-nous avoir le même code d’activation de nos espace santé ?</a:t>
            </a:r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Non, les codes d’activation sont différents.</a:t>
            </a:r>
            <a:endParaRPr lang="fr-FR" sz="1600" b="1" dirty="0">
              <a:solidFill>
                <a:srgbClr val="0B48A2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fr-FR" dirty="0">
              <a:solidFill>
                <a:srgbClr val="5E5E5E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A9DA368-B005-4295-AA44-34BF6522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605" y="535025"/>
            <a:ext cx="9440471" cy="614941"/>
          </a:xfrm>
        </p:spPr>
        <p:txBody>
          <a:bodyPr>
            <a:normAutofit/>
          </a:bodyPr>
          <a:lstStyle/>
          <a:p>
            <a:r>
              <a:rPr lang="fr-FR" sz="3200" dirty="0"/>
              <a:t>Questions/Réponses et éléments de langage</a:t>
            </a:r>
          </a:p>
        </p:txBody>
      </p:sp>
    </p:spTree>
    <p:extLst>
      <p:ext uri="{BB962C8B-B14F-4D97-AF65-F5344CB8AC3E}">
        <p14:creationId xmlns:p14="http://schemas.microsoft.com/office/powerpoint/2010/main" val="18085647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07CF42-676D-0C48-9E17-AA16E256FB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CBF57F-574E-384E-A377-9C80505D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501239" cy="1133342"/>
          </a:xfrm>
        </p:spPr>
        <p:txBody>
          <a:bodyPr/>
          <a:lstStyle/>
          <a:p>
            <a:r>
              <a:rPr lang="fr-FR" dirty="0"/>
              <a:t>Feuille de route du numérique en santé</a:t>
            </a:r>
          </a:p>
        </p:txBody>
      </p:sp>
      <p:pic>
        <p:nvPicPr>
          <p:cNvPr id="1026" name="Picture 2" descr="Bilan 2020 : la feuille de route du numérique en santé en ligne ! |  esante.gouv.fr">
            <a:extLst>
              <a:ext uri="{FF2B5EF4-FFF2-40B4-BE49-F238E27FC236}">
                <a16:creationId xmlns:a16="http://schemas.microsoft.com/office/drawing/2014/main" id="{D385F87F-5834-49B6-B1EB-D0795739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72" y="2175453"/>
            <a:ext cx="10195655" cy="3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82967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42F13-55C7-4544-8B5A-E4F75D04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605" y="535025"/>
            <a:ext cx="9440471" cy="614941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Questions/Réponses et éléments de langage de l’ambassadeur</a:t>
            </a:r>
          </a:p>
        </p:txBody>
      </p:sp>
      <p:sp>
        <p:nvSpPr>
          <p:cNvPr id="17" name="Auteur et date">
            <a:extLst>
              <a:ext uri="{FF2B5EF4-FFF2-40B4-BE49-F238E27FC236}">
                <a16:creationId xmlns:a16="http://schemas.microsoft.com/office/drawing/2014/main" id="{ABFD16F0-6DC8-9242-89FE-F163F49366E4}"/>
              </a:ext>
            </a:extLst>
          </p:cNvPr>
          <p:cNvSpPr txBox="1">
            <a:spLocks/>
          </p:cNvSpPr>
          <p:nvPr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kern="0" dirty="0"/>
              <a:t>Webinaire Mon espace santé</a:t>
            </a:r>
          </a:p>
        </p:txBody>
      </p:sp>
      <p:sp>
        <p:nvSpPr>
          <p:cNvPr id="16" name="Freeform 198">
            <a:extLst>
              <a:ext uri="{FF2B5EF4-FFF2-40B4-BE49-F238E27FC236}">
                <a16:creationId xmlns:a16="http://schemas.microsoft.com/office/drawing/2014/main" id="{C53014D5-8C5C-478E-BA75-E14E4C4815DB}"/>
              </a:ext>
            </a:extLst>
          </p:cNvPr>
          <p:cNvSpPr/>
          <p:nvPr/>
        </p:nvSpPr>
        <p:spPr>
          <a:xfrm>
            <a:off x="2318004" y="1153668"/>
            <a:ext cx="7225284" cy="0"/>
          </a:xfrm>
          <a:custGeom>
            <a:avLst/>
            <a:gdLst/>
            <a:ahLst/>
            <a:cxnLst/>
            <a:rect l="0" t="0" r="0" b="0"/>
            <a:pathLst>
              <a:path w="7225284">
                <a:moveTo>
                  <a:pt x="0" y="0"/>
                </a:moveTo>
                <a:lnTo>
                  <a:pt x="7225284" y="0"/>
                </a:lnTo>
              </a:path>
            </a:pathLst>
          </a:custGeom>
          <a:noFill/>
          <a:ln w="64007" cap="flat" cmpd="sng">
            <a:solidFill>
              <a:srgbClr val="005C9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99">
            <a:extLst>
              <a:ext uri="{FF2B5EF4-FFF2-40B4-BE49-F238E27FC236}">
                <a16:creationId xmlns:a16="http://schemas.microsoft.com/office/drawing/2014/main" id="{C71A71C1-59DA-4616-A2AD-8BA0D36F61C5}"/>
              </a:ext>
            </a:extLst>
          </p:cNvPr>
          <p:cNvSpPr/>
          <p:nvPr/>
        </p:nvSpPr>
        <p:spPr>
          <a:xfrm>
            <a:off x="9534143" y="1146048"/>
            <a:ext cx="2200657" cy="231649"/>
          </a:xfrm>
          <a:custGeom>
            <a:avLst/>
            <a:gdLst/>
            <a:ahLst/>
            <a:cxnLst/>
            <a:rect l="0" t="0" r="0" b="0"/>
            <a:pathLst>
              <a:path w="2200657" h="231649">
                <a:moveTo>
                  <a:pt x="0" y="231649"/>
                </a:moveTo>
                <a:lnTo>
                  <a:pt x="297815" y="7367"/>
                </a:lnTo>
                <a:lnTo>
                  <a:pt x="2200657" y="0"/>
                </a:lnTo>
              </a:path>
            </a:pathLst>
          </a:custGeom>
          <a:noFill/>
          <a:ln w="64007" cap="flat" cmpd="sng">
            <a:solidFill>
              <a:srgbClr val="005C9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ZoneTexte 14">
            <a:extLst>
              <a:ext uri="{FF2B5EF4-FFF2-40B4-BE49-F238E27FC236}">
                <a16:creationId xmlns:a16="http://schemas.microsoft.com/office/drawing/2014/main" id="{06C7E51B-A5B6-41AA-9B34-F16049AB5C47}"/>
              </a:ext>
            </a:extLst>
          </p:cNvPr>
          <p:cNvSpPr txBox="1"/>
          <p:nvPr/>
        </p:nvSpPr>
        <p:spPr>
          <a:xfrm>
            <a:off x="588343" y="1772311"/>
            <a:ext cx="1070295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Je suis ambassadeur Mon espace santé, comment me présenter 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/>
              <a:t>Indiquer par exemple </a:t>
            </a:r>
            <a:r>
              <a:rPr lang="fr-FR" sz="1400" i="1" dirty="0"/>
              <a:t>« Je suis ambassadeur numérique bénévole, sous l’égide du Ministère de la santé avec en région la CPAM et l’Agence Régionale de Santé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/>
              <a:t>Avoir sur soi un élément visuel pour pouvoir être identifié (badge, chasuble, stand, flyer, etc.)</a:t>
            </a:r>
          </a:p>
          <a:p>
            <a:pPr marL="800100" lvl="1" indent="-342900">
              <a:buFontTx/>
              <a:buChar char="-"/>
            </a:pPr>
            <a:endParaRPr lang="fr-FR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0B48A2"/>
                </a:solidFill>
              </a:rPr>
              <a:t>En tant qu’ambassadeur, comment parler de Mon espace santé 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dirty="0"/>
              <a:t>Il est important de ne pas juste présenter l’outil mais d’utiliser une </a:t>
            </a:r>
            <a:r>
              <a:rPr lang="fr-FR" sz="1400" b="1" dirty="0">
                <a:solidFill>
                  <a:srgbClr val="DF2680"/>
                </a:solidFill>
              </a:rPr>
              <a:t>approche usage. </a:t>
            </a:r>
            <a:r>
              <a:rPr lang="fr-FR" sz="1400" dirty="0"/>
              <a:t>En effet, il faut rappeler au citoyen en quoi Mon espace santé est utile et lui donner en vie de l’activer (Par exemple : « Avec Mon espace santé, vous n’oublierez plus jamais vos documents médicaux car ils sont tous stockés dans un espace sécurisé »)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dirty="0"/>
              <a:t>Avoir à l’esprit la notion de </a:t>
            </a:r>
            <a:r>
              <a:rPr lang="fr-FR" sz="1400" b="1" dirty="0">
                <a:solidFill>
                  <a:srgbClr val="DF2680"/>
                </a:solidFill>
              </a:rPr>
              <a:t>citoyen acteur</a:t>
            </a:r>
            <a:r>
              <a:rPr lang="fr-FR" sz="1400" dirty="0"/>
              <a:t>, pour inciter l’usage de Mon espace santé. Par exemple, c’est à l’usager de penser à prendre son ordonnance en photo à la sortie de son RDV médical et la sauvegarder dans son espace santé </a:t>
            </a:r>
            <a:r>
              <a:rPr lang="fr-FR" sz="1400" i="1" dirty="0"/>
              <a:t>(pour rappel, si l’usager n’avait pas de DMP avant la création de son espace santé, sa rubrique document sera vide ! C’est donc à lui de l’alimenter. Il faut le rendre acteur de sa santé)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dirty="0"/>
              <a:t>Proposer au citoyen de parler à son médecin de son espace santé et lui demander de lui envoyer ses documents médicaux via la messagerie sécurisée. Le médecin a à sa disposition tous les moyens pour se faire, c’est également au citoyen de créer l’usage.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193708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11606-7C63-42ED-8A3C-AA9EB3B9866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07CF42-676D-0C48-9E17-AA16E256FB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7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CBF57F-574E-384E-A377-9C80505D88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0938" y="15875"/>
            <a:ext cx="8501062" cy="1133475"/>
          </a:xfrm>
        </p:spPr>
        <p:txBody>
          <a:bodyPr/>
          <a:lstStyle/>
          <a:p>
            <a:r>
              <a:rPr lang="fr-FR" dirty="0"/>
              <a:t>Feuille de route du numérique en santé</a:t>
            </a:r>
          </a:p>
        </p:txBody>
      </p:sp>
      <p:pic>
        <p:nvPicPr>
          <p:cNvPr id="2050" name="Picture 2" descr="Feuille de route « Accélérer le virage numérique en santé » | esante.gouv.fr">
            <a:extLst>
              <a:ext uri="{FF2B5EF4-FFF2-40B4-BE49-F238E27FC236}">
                <a16:creationId xmlns:a16="http://schemas.microsoft.com/office/drawing/2014/main" id="{A773532D-6A63-4924-A55B-A108A4E1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" y="116134"/>
            <a:ext cx="11816080" cy="66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643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B4811-B0FB-4934-B529-A07B48FA9CAF}"/>
              </a:ext>
            </a:extLst>
          </p:cNvPr>
          <p:cNvSpPr/>
          <p:nvPr/>
        </p:nvSpPr>
        <p:spPr>
          <a:xfrm>
            <a:off x="18096" y="1634827"/>
            <a:ext cx="2484000" cy="2016000"/>
          </a:xfrm>
          <a:prstGeom prst="rect">
            <a:avLst/>
          </a:prstGeom>
          <a:solidFill>
            <a:srgbClr val="1A427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8287-8A43-4F0A-8559-B594CC17ED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B498-3907-4251-BB98-1D7BD06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238043" cy="113334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dirty="0"/>
              <a:t>Feuille de route du numérique en santé</a:t>
            </a:r>
            <a:br>
              <a:rPr lang="fr-FR" dirty="0"/>
            </a:br>
            <a:r>
              <a:rPr lang="fr-FR" sz="2000" dirty="0"/>
              <a:t>ORIENTATION 1 : RENFORCER LA GOUVERNANCE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C31223-703D-AE41-9B46-75B4664AAD0E}"/>
              </a:ext>
            </a:extLst>
          </p:cNvPr>
          <p:cNvSpPr txBox="1"/>
          <p:nvPr/>
        </p:nvSpPr>
        <p:spPr>
          <a:xfrm>
            <a:off x="4546600" y="1872000"/>
            <a:ext cx="7162780" cy="40626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DF2680"/>
                </a:solidFill>
              </a:rPr>
              <a:t>DNS (Délégation ministérielle du numérique en santé) : </a:t>
            </a:r>
            <a:r>
              <a:rPr lang="fr-FR" sz="1600" dirty="0"/>
              <a:t>Pilote l’ensemble des chantiers de la transformation numérique (rattachée directement au ministre des Solidarités et de la santé)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DF2680"/>
                </a:solidFill>
              </a:rPr>
              <a:t>ANS (Agence du Numérique en Santé) : </a:t>
            </a:r>
            <a:r>
              <a:rPr lang="fr-FR" sz="1600" dirty="0"/>
              <a:t>Mise en œuvre opérationnelle de la politique du numérique en santé</a:t>
            </a:r>
          </a:p>
          <a:p>
            <a:pPr>
              <a:spcAft>
                <a:spcPts val="600"/>
              </a:spcAft>
            </a:pP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DF2680"/>
                </a:solidFill>
              </a:rPr>
              <a:t>CNS (Conseil du numérique en santé) : </a:t>
            </a:r>
            <a:r>
              <a:rPr lang="fr-FR" sz="1600" dirty="0"/>
              <a:t>Débattre des grandes orientations de la politique du numérique en santé et impliquer tous les acteurs</a:t>
            </a:r>
          </a:p>
          <a:p>
            <a:pPr>
              <a:spcAft>
                <a:spcPts val="600"/>
              </a:spcAft>
            </a:pPr>
            <a:endParaRPr lang="fr-FR" sz="1600" b="1" dirty="0">
              <a:solidFill>
                <a:srgbClr val="DF268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DF2680"/>
                </a:solidFill>
              </a:rPr>
              <a:t>Comités avec l’écosystème : comité citoyen </a:t>
            </a:r>
            <a:r>
              <a:rPr lang="fr-FR" sz="1600" dirty="0"/>
              <a:t>du numérique en santé (restitués lors des assises citoyennes), PS, structures, territoires, industriels</a:t>
            </a:r>
          </a:p>
          <a:p>
            <a:pPr>
              <a:spcAft>
                <a:spcPts val="600"/>
              </a:spcAft>
            </a:pP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DF2680"/>
                </a:solidFill>
              </a:rPr>
              <a:t>Cellule éthique </a:t>
            </a:r>
            <a:r>
              <a:rPr lang="fr-FR" sz="1600" dirty="0"/>
              <a:t>: Inscrire les actions dans un cadre de valeurs humanistes</a:t>
            </a:r>
          </a:p>
        </p:txBody>
      </p:sp>
      <p:pic>
        <p:nvPicPr>
          <p:cNvPr id="5122" name="Picture 2" descr="Délégation ministérielle au Numérique en Santé (DNS) | G_NIUS">
            <a:extLst>
              <a:ext uri="{FF2B5EF4-FFF2-40B4-BE49-F238E27FC236}">
                <a16:creationId xmlns:a16="http://schemas.microsoft.com/office/drawing/2014/main" id="{B7639513-A6C5-4258-9613-89A3E3FD0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 b="26296"/>
          <a:stretch/>
        </p:blipFill>
        <p:spPr bwMode="auto">
          <a:xfrm>
            <a:off x="2716257" y="1872000"/>
            <a:ext cx="1695771" cy="68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envenue sur le portail de la e-santé ! | esante.gouv.fr">
            <a:extLst>
              <a:ext uri="{FF2B5EF4-FFF2-40B4-BE49-F238E27FC236}">
                <a16:creationId xmlns:a16="http://schemas.microsoft.com/office/drawing/2014/main" id="{7578ECBB-72A3-409D-8ECF-2CF22B88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46" y="3054231"/>
            <a:ext cx="1533892" cy="3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onseil du numérique en santé, synthèses et échanges autour des progrès de  la e-santé | esante.gouv.fr">
            <a:extLst>
              <a:ext uri="{FF2B5EF4-FFF2-40B4-BE49-F238E27FC236}">
                <a16:creationId xmlns:a16="http://schemas.microsoft.com/office/drawing/2014/main" id="{8D19D4BD-9349-47DD-8225-9432084D3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21" y="3840324"/>
            <a:ext cx="1533892" cy="48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ogo_ethique_je_dis_oui_numerique">
            <a:extLst>
              <a:ext uri="{FF2B5EF4-FFF2-40B4-BE49-F238E27FC236}">
                <a16:creationId xmlns:a16="http://schemas.microsoft.com/office/drawing/2014/main" id="{03657C52-F07B-43CB-BE0C-B719AF0B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90" y="5478478"/>
            <a:ext cx="1459727" cy="4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ssises Citoyennes | esante.gouv.fr">
            <a:extLst>
              <a:ext uri="{FF2B5EF4-FFF2-40B4-BE49-F238E27FC236}">
                <a16:creationId xmlns:a16="http://schemas.microsoft.com/office/drawing/2014/main" id="{850C61C4-53FB-45A1-B4E5-10B1E64C6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8605" r="1321" b="27039"/>
          <a:stretch/>
        </p:blipFill>
        <p:spPr bwMode="auto">
          <a:xfrm>
            <a:off x="2842676" y="4663973"/>
            <a:ext cx="1358054" cy="5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FF6FD7A0-22CA-46A1-A667-DBE984E0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" y="1737389"/>
            <a:ext cx="2340000" cy="10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722F67-42B7-421B-BE85-F17EEACE78CC}"/>
              </a:ext>
            </a:extLst>
          </p:cNvPr>
          <p:cNvSpPr txBox="1"/>
          <p:nvPr/>
        </p:nvSpPr>
        <p:spPr>
          <a:xfrm>
            <a:off x="4540731" y="4321054"/>
            <a:ext cx="709200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Clr>
                <a:srgbClr val="1E5080"/>
              </a:buClr>
              <a:buSzPts val="1200"/>
              <a:buFontTx/>
              <a:buNone/>
            </a:pPr>
            <a:r>
              <a:rPr lang="fr-FR" sz="1200" i="1" kern="1200" dirty="0">
                <a:solidFill>
                  <a:srgbClr val="5E5E5E"/>
                </a:solidFill>
                <a:latin typeface="+mj-lt"/>
                <a:cs typeface="Arial" panose="020B0604020202020204" pitchFamily="34" charset="0"/>
              </a:rPr>
              <a:t>Fracture numérique / Formation / Développement économique / Bénéfices de la e-santé</a:t>
            </a:r>
          </a:p>
        </p:txBody>
      </p:sp>
    </p:spTree>
    <p:extLst>
      <p:ext uri="{BB962C8B-B14F-4D97-AF65-F5344CB8AC3E}">
        <p14:creationId xmlns:p14="http://schemas.microsoft.com/office/powerpoint/2010/main" val="38043144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NAM">
    <a:dk1>
      <a:srgbClr val="0C419A"/>
    </a:dk1>
    <a:lt1>
      <a:sysClr val="window" lastClr="FFFFFF"/>
    </a:lt1>
    <a:dk2>
      <a:srgbClr val="007FAD"/>
    </a:dk2>
    <a:lt2>
      <a:srgbClr val="545859"/>
    </a:lt2>
    <a:accent1>
      <a:srgbClr val="298478"/>
    </a:accent1>
    <a:accent2>
      <a:srgbClr val="C74E5A"/>
    </a:accent2>
    <a:accent3>
      <a:srgbClr val="007FAD"/>
    </a:accent3>
    <a:accent4>
      <a:srgbClr val="A05EB5"/>
    </a:accent4>
    <a:accent5>
      <a:srgbClr val="5E74B8"/>
    </a:accent5>
    <a:accent6>
      <a:srgbClr val="E11A81"/>
    </a:accent6>
    <a:hlink>
      <a:srgbClr val="0C419A"/>
    </a:hlink>
    <a:folHlink>
      <a:srgbClr val="545859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32439</TotalTime>
  <Words>6185</Words>
  <Application>Microsoft Office PowerPoint</Application>
  <PresentationFormat>Widescreen</PresentationFormat>
  <Paragraphs>616</Paragraphs>
  <Slides>70</Slides>
  <Notes>21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Calibri</vt:lpstr>
      <vt:lpstr>Courier New</vt:lpstr>
      <vt:lpstr>Helvetica Neue</vt:lpstr>
      <vt:lpstr>Helvetica Neue Medium</vt:lpstr>
      <vt:lpstr>Symbol</vt:lpstr>
      <vt:lpstr>Wingdings</vt:lpstr>
      <vt:lpstr>21_BasicWhite</vt:lpstr>
      <vt:lpstr>masque PPT V3</vt:lpstr>
      <vt:lpstr>Bienvenue</vt:lpstr>
      <vt:lpstr>Introduction globale  </vt:lpstr>
      <vt:lpstr>  Contexte</vt:lpstr>
      <vt:lpstr>Contexte</vt:lpstr>
      <vt:lpstr>Définition de la e-santé</vt:lpstr>
      <vt:lpstr>Définition de la télé-medecine</vt:lpstr>
      <vt:lpstr>Feuille de route du numérique en santé</vt:lpstr>
      <vt:lpstr>Feuille de route du numérique en santé</vt:lpstr>
      <vt:lpstr>Feuille de route du numérique en santé ORIENTATION 1 : RENFORCER LA GOUVERNANCE</vt:lpstr>
      <vt:lpstr>Feuille de route du numérique en santé ORIENTATION 2 : INTENSIFIER L’ÉTHIQUE, LA SÉCURITÉ ET L’INTEROPÉRABILITÉ</vt:lpstr>
      <vt:lpstr>L’identité nationale de santé (INS)</vt:lpstr>
      <vt:lpstr>Feuille de route du numérique en santé ORIENTATION 3 : ACCÉLÉRER LE DÉPLOIEMENT DES SERVICES NUMÉRIQUES SOCLES</vt:lpstr>
      <vt:lpstr>Feuille de route du numérique en santé ORIENTATION 4 : DÉPLOYER AU NIVEAU NATIONAL DES PLATEFORMES NUMÉRIQUES DE SANTÉ</vt:lpstr>
      <vt:lpstr>Feuille de route du numérique en santé ORIENTATION 5 : STIMULER L’INNOVATION ET FAVORISER L’ENGAGEMENT DES ACTEURS</vt:lpstr>
      <vt:lpstr>Présentation de Mon espace santé </vt:lpstr>
      <vt:lpstr>Qu’est-ce que Mon espace santé ?</vt:lpstr>
      <vt:lpstr>Pourquoi mon espace santé ?</vt:lpstr>
      <vt:lpstr>Des fonctionnalités centralisées  dans un seul espace</vt:lpstr>
      <vt:lpstr>Pourquoi utiliser Mon espace santé ?</vt:lpstr>
      <vt:lpstr>Pourquoi utiliser Mon espace santé ?</vt:lpstr>
      <vt:lpstr>Vidéo de présentation</vt:lpstr>
      <vt:lpstr>Une création par défaut pour tous les citoyens</vt:lpstr>
      <vt:lpstr>Activation de Mon espace santé </vt:lpstr>
      <vt:lpstr>Concrètement, comment se passe l’activation ?</vt:lpstr>
      <vt:lpstr>Concrètement, comment se passe l’activation ?</vt:lpstr>
      <vt:lpstr>Concrètement, comment se passe l’activation ?</vt:lpstr>
      <vt:lpstr>Concrètement, comment se passe l’activation ?</vt:lpstr>
      <vt:lpstr>Concrètement, comment se passe l’activation ?</vt:lpstr>
      <vt:lpstr>Concrètement, comment se passe l’activation ?</vt:lpstr>
      <vt:lpstr>Concrètement, comment se passe l’activation ?</vt:lpstr>
      <vt:lpstr>Concrètement, comment se passe l’activation ?</vt:lpstr>
      <vt:lpstr>Concrètement, comment se passe l’activation ?</vt:lpstr>
      <vt:lpstr>Concrètement, comment se passe l’activation ?</vt:lpstr>
      <vt:lpstr>Les fonctionnalités  </vt:lpstr>
      <vt:lpstr>Les premières fonctionnalités de  Mon espace santé</vt:lpstr>
      <vt:lpstr>Le profil médical </vt:lpstr>
      <vt:lpstr>Le profil médical</vt:lpstr>
      <vt:lpstr>Le profil médical</vt:lpstr>
      <vt:lpstr>Le profil médical</vt:lpstr>
      <vt:lpstr>La rubrique Documents  </vt:lpstr>
      <vt:lpstr>La rubrique Documents</vt:lpstr>
      <vt:lpstr>Visualiser mes documents</vt:lpstr>
      <vt:lpstr>Modifier la confidentialité d’un document</vt:lpstr>
      <vt:lpstr>Catégoriser mes documents</vt:lpstr>
      <vt:lpstr>Quelle articulation entre la rubrique document et le DMP ?</vt:lpstr>
      <vt:lpstr>Quelle articulation entre la rubrique document et le DMP ?</vt:lpstr>
      <vt:lpstr>Rubrique Messagerie </vt:lpstr>
      <vt:lpstr>Messagerie</vt:lpstr>
      <vt:lpstr>La messagerie, un espace de communication et d’échange sécurisé</vt:lpstr>
      <vt:lpstr>L’agenda  (à venir) </vt:lpstr>
      <vt:lpstr>Agenda</vt:lpstr>
      <vt:lpstr>Le catalogue de services  (à venir) </vt:lpstr>
      <vt:lpstr>Catalogue de services</vt:lpstr>
      <vt:lpstr>L’accès aux données de mon espace santé</vt:lpstr>
      <vt:lpstr>La gestion des droits d’accès par les professionnels de santé</vt:lpstr>
      <vt:lpstr>Droit d’accès des professionnels de santé</vt:lpstr>
      <vt:lpstr>Accès à Mon espace santé en situation d’urgence</vt:lpstr>
      <vt:lpstr>La sécurité des données</vt:lpstr>
      <vt:lpstr>L’accompagnement à l’outil </vt:lpstr>
      <vt:lpstr>Accompagnement des usagers</vt:lpstr>
      <vt:lpstr>Accompagnement des professionnels</vt:lpstr>
      <vt:lpstr>Eléments de communication </vt:lpstr>
      <vt:lpstr>Des flyers</vt:lpstr>
      <vt:lpstr>Des affiches</vt:lpstr>
      <vt:lpstr>Questions/Réponses et éléments de langage</vt:lpstr>
      <vt:lpstr>Questions/Réponses et éléments de langage</vt:lpstr>
      <vt:lpstr>Questions/Réponses et éléments de langage</vt:lpstr>
      <vt:lpstr>Questions/Réponses et éléments de langage</vt:lpstr>
      <vt:lpstr>Questions/Réponses et éléments de langage</vt:lpstr>
      <vt:lpstr>Questions/Réponses et éléments de langage de l’ambassadeur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Visuel générique</dc:title>
  <dc:creator>Hélène Garzino</dc:creator>
  <cp:lastModifiedBy>Muriel Bakassa Traore</cp:lastModifiedBy>
  <cp:revision>375</cp:revision>
  <cp:lastPrinted>2022-01-12T11:28:06Z</cp:lastPrinted>
  <dcterms:created xsi:type="dcterms:W3CDTF">2021-04-23T16:50:34Z</dcterms:created>
  <dcterms:modified xsi:type="dcterms:W3CDTF">2022-03-18T13:47:08Z</dcterms:modified>
</cp:coreProperties>
</file>