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1"/>
    <p:restoredTop sz="94648"/>
  </p:normalViewPr>
  <p:slideViewPr>
    <p:cSldViewPr snapToGrid="0" snapToObjects="1">
      <p:cViewPr varScale="1">
        <p:scale>
          <a:sx n="58" d="100"/>
          <a:sy n="58" d="100"/>
        </p:scale>
        <p:origin x="456" y="232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16/06/2022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 err="1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Ice</a:t>
            </a: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 Breaker 1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80586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Cette fiche présente un exercice permettant de créer du lien entre les participants de manière rapide et ludique en début d’atelier une fois les sous groupes constitués.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Par sous groupes, les participants doivent définir 10 choses qu’ils ont en commun en 5 minutes.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A3 de la fiche.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essaient de trouver à l’oral des aspects communs entre eux.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Dès que les participants ont trouvé un élément commun à tous, ils le saisissent.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s’arrêtent dès qu’ils ont trouvé 10 choses qu’ils ont en commun.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EB3C2AF-75B7-F282-C130-1681F3B21E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9385780-8A36-B128-93FF-0988B8D8D5A4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15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F4429B9-1D20-0CE4-0A4B-81CBCC8EB4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FA92199-56A4-7CB3-A7F2-AFDA26DAA336}"/>
              </a:ext>
            </a:extLst>
          </p:cNvPr>
          <p:cNvSpPr txBox="1"/>
          <p:nvPr userDrawn="1"/>
        </p:nvSpPr>
        <p:spPr>
          <a:xfrm>
            <a:off x="20561049" y="1980092"/>
            <a:ext cx="185238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2BD13D1C-E6D7-AF6C-3D10-4C8D7D96CC43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36649963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choses en comm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701FEB30-6264-1022-F04C-6C8A11C61FA1}"/>
              </a:ext>
            </a:extLst>
          </p:cNvPr>
          <p:cNvGrpSpPr/>
          <p:nvPr userDrawn="1"/>
        </p:nvGrpSpPr>
        <p:grpSpPr>
          <a:xfrm>
            <a:off x="876300" y="3321891"/>
            <a:ext cx="10411200" cy="8817310"/>
            <a:chOff x="3286800" y="5845307"/>
            <a:chExt cx="7999818" cy="6293893"/>
          </a:xfrm>
          <a:solidFill>
            <a:srgbClr val="F8F9F9"/>
          </a:solidFill>
        </p:grpSpPr>
        <p:sp>
          <p:nvSpPr>
            <p:cNvPr id="14" name="object 17">
              <a:extLst>
                <a:ext uri="{FF2B5EF4-FFF2-40B4-BE49-F238E27FC236}">
                  <a16:creationId xmlns:a16="http://schemas.microsoft.com/office/drawing/2014/main" id="{78B6FFD0-9E97-3F4C-261B-1B8AD732122D}"/>
                </a:ext>
              </a:extLst>
            </p:cNvPr>
            <p:cNvSpPr/>
            <p:nvPr/>
          </p:nvSpPr>
          <p:spPr>
            <a:xfrm>
              <a:off x="3286800" y="5845307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9">
              <a:extLst>
                <a:ext uri="{FF2B5EF4-FFF2-40B4-BE49-F238E27FC236}">
                  <a16:creationId xmlns:a16="http://schemas.microsoft.com/office/drawing/2014/main" id="{7418E6D7-AD39-8FD9-3F31-1DE606205A3F}"/>
                </a:ext>
              </a:extLst>
            </p:cNvPr>
            <p:cNvSpPr/>
            <p:nvPr/>
          </p:nvSpPr>
          <p:spPr>
            <a:xfrm>
              <a:off x="3287539" y="6918298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1">
              <a:extLst>
                <a:ext uri="{FF2B5EF4-FFF2-40B4-BE49-F238E27FC236}">
                  <a16:creationId xmlns:a16="http://schemas.microsoft.com/office/drawing/2014/main" id="{22D395F0-A801-78B2-E0A3-5150105D7BED}"/>
                </a:ext>
              </a:extLst>
            </p:cNvPr>
            <p:cNvSpPr/>
            <p:nvPr/>
          </p:nvSpPr>
          <p:spPr>
            <a:xfrm>
              <a:off x="3287539" y="7991288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3">
              <a:extLst>
                <a:ext uri="{FF2B5EF4-FFF2-40B4-BE49-F238E27FC236}">
                  <a16:creationId xmlns:a16="http://schemas.microsoft.com/office/drawing/2014/main" id="{1A977380-3DF1-FCC6-F260-8A81153B2F6D}"/>
                </a:ext>
              </a:extLst>
            </p:cNvPr>
            <p:cNvSpPr/>
            <p:nvPr/>
          </p:nvSpPr>
          <p:spPr>
            <a:xfrm>
              <a:off x="3287539" y="9064281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5">
              <a:extLst>
                <a:ext uri="{FF2B5EF4-FFF2-40B4-BE49-F238E27FC236}">
                  <a16:creationId xmlns:a16="http://schemas.microsoft.com/office/drawing/2014/main" id="{025D05A5-31E2-0DFB-C748-28BA4DB0BFA9}"/>
                </a:ext>
              </a:extLst>
            </p:cNvPr>
            <p:cNvSpPr/>
            <p:nvPr/>
          </p:nvSpPr>
          <p:spPr>
            <a:xfrm>
              <a:off x="3287539" y="10149326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7">
              <a:extLst>
                <a:ext uri="{FF2B5EF4-FFF2-40B4-BE49-F238E27FC236}">
                  <a16:creationId xmlns:a16="http://schemas.microsoft.com/office/drawing/2014/main" id="{60D3A102-4E30-FE79-664A-811FA0576C44}"/>
                </a:ext>
              </a:extLst>
            </p:cNvPr>
            <p:cNvSpPr/>
            <p:nvPr/>
          </p:nvSpPr>
          <p:spPr>
            <a:xfrm>
              <a:off x="3287539" y="11234374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12">
            <a:extLst>
              <a:ext uri="{FF2B5EF4-FFF2-40B4-BE49-F238E27FC236}">
                <a16:creationId xmlns:a16="http://schemas.microsoft.com/office/drawing/2014/main" id="{3F97E905-BDA0-644F-FD26-E3179C9905E6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 err="1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Ice</a:t>
            </a: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 Breaker 1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31" name="Espace réservé du texte 84">
            <a:extLst>
              <a:ext uri="{FF2B5EF4-FFF2-40B4-BE49-F238E27FC236}">
                <a16:creationId xmlns:a16="http://schemas.microsoft.com/office/drawing/2014/main" id="{FF845CA0-9C44-3BB2-6740-626C95B9C2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9059" y="3447800"/>
            <a:ext cx="10224694" cy="1041475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32" name="Espace réservé du texte 84">
            <a:extLst>
              <a:ext uri="{FF2B5EF4-FFF2-40B4-BE49-F238E27FC236}">
                <a16:creationId xmlns:a16="http://schemas.microsoft.com/office/drawing/2014/main" id="{17E67294-AC32-6204-8F0D-9173E152A3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82167" y="4921808"/>
            <a:ext cx="10224694" cy="1041475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33" name="Espace réservé du texte 84">
            <a:extLst>
              <a:ext uri="{FF2B5EF4-FFF2-40B4-BE49-F238E27FC236}">
                <a16:creationId xmlns:a16="http://schemas.microsoft.com/office/drawing/2014/main" id="{F77FCFA1-6B24-B739-8AD9-01749FC9327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072" y="6439661"/>
            <a:ext cx="10224694" cy="1041475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42" name="Espace réservé du texte 84">
            <a:extLst>
              <a:ext uri="{FF2B5EF4-FFF2-40B4-BE49-F238E27FC236}">
                <a16:creationId xmlns:a16="http://schemas.microsoft.com/office/drawing/2014/main" id="{5E4A8433-22E0-503A-2DED-C17C84661CA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5622" y="7922963"/>
            <a:ext cx="10224694" cy="1041475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43" name="Espace réservé du texte 84">
            <a:extLst>
              <a:ext uri="{FF2B5EF4-FFF2-40B4-BE49-F238E27FC236}">
                <a16:creationId xmlns:a16="http://schemas.microsoft.com/office/drawing/2014/main" id="{25D440AA-AA15-374C-3605-DF4AD08AFD8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9059" y="9464586"/>
            <a:ext cx="10224694" cy="1041475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44" name="Espace réservé du texte 84">
            <a:extLst>
              <a:ext uri="{FF2B5EF4-FFF2-40B4-BE49-F238E27FC236}">
                <a16:creationId xmlns:a16="http://schemas.microsoft.com/office/drawing/2014/main" id="{28CD9BA0-7ADC-8D2C-D8F3-22FFB06399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69072" y="10968967"/>
            <a:ext cx="10224694" cy="1041475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CF1F06DA-BCC5-C12D-F55B-4088CFCAED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4015A41B-B7A6-27E5-995B-FE4C71EE953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E63A8B6-A743-BF1B-3B6D-2F39F3CEDE9F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B10B1B24-ADF3-0263-DCA7-58E1B2F68181}"/>
              </a:ext>
            </a:extLst>
          </p:cNvPr>
          <p:cNvSpPr txBox="1"/>
          <p:nvPr userDrawn="1"/>
        </p:nvSpPr>
        <p:spPr>
          <a:xfrm>
            <a:off x="1674811" y="2003962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Quels sont les 10 points communs qui vous unissent dans le cadre de votre activité ?</a:t>
            </a:r>
          </a:p>
        </p:txBody>
      </p: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F0F51A9E-B77F-8810-324D-710FA917B9F1}"/>
              </a:ext>
            </a:extLst>
          </p:cNvPr>
          <p:cNvGrpSpPr/>
          <p:nvPr userDrawn="1"/>
        </p:nvGrpSpPr>
        <p:grpSpPr>
          <a:xfrm>
            <a:off x="12285286" y="3289235"/>
            <a:ext cx="10411200" cy="8817310"/>
            <a:chOff x="3286800" y="5845307"/>
            <a:chExt cx="7999818" cy="6293893"/>
          </a:xfrm>
          <a:solidFill>
            <a:srgbClr val="F8F9F9"/>
          </a:solidFill>
        </p:grpSpPr>
        <p:sp>
          <p:nvSpPr>
            <p:cNvPr id="50" name="object 17">
              <a:extLst>
                <a:ext uri="{FF2B5EF4-FFF2-40B4-BE49-F238E27FC236}">
                  <a16:creationId xmlns:a16="http://schemas.microsoft.com/office/drawing/2014/main" id="{BAFFC566-12D0-11D0-917D-F4A5892AD14A}"/>
                </a:ext>
              </a:extLst>
            </p:cNvPr>
            <p:cNvSpPr/>
            <p:nvPr/>
          </p:nvSpPr>
          <p:spPr>
            <a:xfrm>
              <a:off x="3286800" y="5845307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1" name="object 19">
              <a:extLst>
                <a:ext uri="{FF2B5EF4-FFF2-40B4-BE49-F238E27FC236}">
                  <a16:creationId xmlns:a16="http://schemas.microsoft.com/office/drawing/2014/main" id="{554A46F6-F8C6-DE2A-7C0C-82FCFB94FC88}"/>
                </a:ext>
              </a:extLst>
            </p:cNvPr>
            <p:cNvSpPr/>
            <p:nvPr/>
          </p:nvSpPr>
          <p:spPr>
            <a:xfrm>
              <a:off x="3287539" y="6918298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1">
              <a:extLst>
                <a:ext uri="{FF2B5EF4-FFF2-40B4-BE49-F238E27FC236}">
                  <a16:creationId xmlns:a16="http://schemas.microsoft.com/office/drawing/2014/main" id="{ACB3BB76-6CE5-FCC3-C3A7-BB848F31F327}"/>
                </a:ext>
              </a:extLst>
            </p:cNvPr>
            <p:cNvSpPr/>
            <p:nvPr/>
          </p:nvSpPr>
          <p:spPr>
            <a:xfrm>
              <a:off x="3287539" y="7991288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3">
              <a:extLst>
                <a:ext uri="{FF2B5EF4-FFF2-40B4-BE49-F238E27FC236}">
                  <a16:creationId xmlns:a16="http://schemas.microsoft.com/office/drawing/2014/main" id="{225267A4-FB06-C2B0-848B-A94C1F4E2B77}"/>
                </a:ext>
              </a:extLst>
            </p:cNvPr>
            <p:cNvSpPr/>
            <p:nvPr/>
          </p:nvSpPr>
          <p:spPr>
            <a:xfrm>
              <a:off x="3287539" y="9064281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5">
              <a:extLst>
                <a:ext uri="{FF2B5EF4-FFF2-40B4-BE49-F238E27FC236}">
                  <a16:creationId xmlns:a16="http://schemas.microsoft.com/office/drawing/2014/main" id="{CA8C6EB4-05C7-01A4-BF5F-449D4BD19D8B}"/>
                </a:ext>
              </a:extLst>
            </p:cNvPr>
            <p:cNvSpPr/>
            <p:nvPr/>
          </p:nvSpPr>
          <p:spPr>
            <a:xfrm>
              <a:off x="3287539" y="10149326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27">
              <a:extLst>
                <a:ext uri="{FF2B5EF4-FFF2-40B4-BE49-F238E27FC236}">
                  <a16:creationId xmlns:a16="http://schemas.microsoft.com/office/drawing/2014/main" id="{32064CF4-98C1-6AE4-CC61-36457F8347BC}"/>
                </a:ext>
              </a:extLst>
            </p:cNvPr>
            <p:cNvSpPr/>
            <p:nvPr/>
          </p:nvSpPr>
          <p:spPr>
            <a:xfrm>
              <a:off x="3287539" y="11234374"/>
              <a:ext cx="7999079" cy="904826"/>
            </a:xfrm>
            <a:custGeom>
              <a:avLst/>
              <a:gdLst/>
              <a:ahLst/>
              <a:cxnLst/>
              <a:rect l="l" t="t" r="r" b="b"/>
              <a:pathLst>
                <a:path w="4406900" h="425450">
                  <a:moveTo>
                    <a:pt x="0" y="0"/>
                  </a:moveTo>
                  <a:lnTo>
                    <a:pt x="4406900" y="0"/>
                  </a:lnTo>
                  <a:lnTo>
                    <a:pt x="4406900" y="425158"/>
                  </a:lnTo>
                  <a:lnTo>
                    <a:pt x="0" y="425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Espace réservé du texte 84">
            <a:extLst>
              <a:ext uri="{FF2B5EF4-FFF2-40B4-BE49-F238E27FC236}">
                <a16:creationId xmlns:a16="http://schemas.microsoft.com/office/drawing/2014/main" id="{D500A34D-EDCE-2B33-06B3-561FF717E18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398045" y="3415144"/>
            <a:ext cx="10224694" cy="1041475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57" name="Espace réservé du texte 84">
            <a:extLst>
              <a:ext uri="{FF2B5EF4-FFF2-40B4-BE49-F238E27FC236}">
                <a16:creationId xmlns:a16="http://schemas.microsoft.com/office/drawing/2014/main" id="{0C4841E6-3778-7E86-29F6-CBDCF49184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391153" y="4889152"/>
            <a:ext cx="10224694" cy="1041475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58" name="Espace réservé du texte 84">
            <a:extLst>
              <a:ext uri="{FF2B5EF4-FFF2-40B4-BE49-F238E27FC236}">
                <a16:creationId xmlns:a16="http://schemas.microsoft.com/office/drawing/2014/main" id="{8E5191E8-4C8D-4078-2403-FF90B751B80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378058" y="6407005"/>
            <a:ext cx="10224694" cy="1041475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59" name="Espace réservé du texte 84">
            <a:extLst>
              <a:ext uri="{FF2B5EF4-FFF2-40B4-BE49-F238E27FC236}">
                <a16:creationId xmlns:a16="http://schemas.microsoft.com/office/drawing/2014/main" id="{D6D78B3F-D018-024F-A50C-3307F8A3B7B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354608" y="7890307"/>
            <a:ext cx="10224694" cy="1041475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60" name="Espace réservé du texte 84">
            <a:extLst>
              <a:ext uri="{FF2B5EF4-FFF2-40B4-BE49-F238E27FC236}">
                <a16:creationId xmlns:a16="http://schemas.microsoft.com/office/drawing/2014/main" id="{AC7BA63E-6462-4D1B-BA0A-8F3EB5EC546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398045" y="9431930"/>
            <a:ext cx="10224694" cy="1041475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  <p:sp>
        <p:nvSpPr>
          <p:cNvPr id="61" name="Espace réservé du texte 84">
            <a:extLst>
              <a:ext uri="{FF2B5EF4-FFF2-40B4-BE49-F238E27FC236}">
                <a16:creationId xmlns:a16="http://schemas.microsoft.com/office/drawing/2014/main" id="{98767002-B47B-B9BA-FF60-5C131F4CE74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378058" y="10936311"/>
            <a:ext cx="10224694" cy="1041475"/>
          </a:xfrm>
        </p:spPr>
        <p:txBody>
          <a:bodyPr anchor="ctr"/>
          <a:lstStyle>
            <a:lvl1pPr marL="0" marR="0" indent="0" algn="l" defTabSz="1829199" rtl="0" eaLnBrk="1" fontAlgn="auto" latinLnBrk="0" hangingPunct="1">
              <a:lnSpc>
                <a:spcPct val="90000"/>
              </a:lnSpc>
              <a:spcBef>
                <a:spcPts val="2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fr-FR" dirty="0"/>
              <a:t>Aspect en commun</a:t>
            </a:r>
          </a:p>
        </p:txBody>
      </p:sp>
    </p:spTree>
    <p:extLst>
      <p:ext uri="{BB962C8B-B14F-4D97-AF65-F5344CB8AC3E}">
        <p14:creationId xmlns:p14="http://schemas.microsoft.com/office/powerpoint/2010/main" val="416273254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626081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8898FA6-4EDD-685C-7D50-BB38EE2DCD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0EE202-0CA8-E446-5F2D-C67338D92D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7D2244-95C5-11F0-4688-9FD91CFF3D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93E121B-245F-7116-4D5A-6B7462C797A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FA2ACAA-347C-110E-D16B-8FDD9070B23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07FF9B1-2E3C-48DE-603B-68BA75847DF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0F58C17-D613-E252-9669-83FF06C05D1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9AA205B-A760-0330-58C6-944B97EA68C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A3660B6-31D5-665B-50A9-5B54404FB36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2AC8EFE1-8EB6-C842-D04A-1FE4EC8D68A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19003DC-2810-91CD-4432-A88313773CF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18155B14-0EF8-9C57-D629-805E4531761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77FE95F4-931E-5599-FA15-2ACD5A4416A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2BFA1F4-C1A5-FE8C-426E-20AE76E7E2B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45183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974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LAURENT BIDOIA</cp:lastModifiedBy>
  <cp:revision>107</cp:revision>
  <cp:lastPrinted>2022-06-16T04:58:30Z</cp:lastPrinted>
  <dcterms:modified xsi:type="dcterms:W3CDTF">2022-06-16T04:58:34Z</dcterms:modified>
</cp:coreProperties>
</file>