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6"/>
  </p:notesMasterIdLst>
  <p:handoutMasterIdLst>
    <p:handoutMasterId r:id="rId7"/>
  </p:handoutMasterIdLst>
  <p:sldIdLst>
    <p:sldId id="874" r:id="rId5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  <p:cmAuthor id="4" name="BRIAT Eric" initials="BE" lastIdx="17" clrIdx="3"/>
  <p:cmAuthor id="5" name="Sandra Léocadie" initials="SL" lastIdx="1" clrIdx="4">
    <p:extLst>
      <p:ext uri="{19B8F6BF-5375-455C-9EA6-DF929625EA0E}">
        <p15:presenceInfo xmlns:p15="http://schemas.microsoft.com/office/powerpoint/2012/main" userId="Sandra Léocad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D237"/>
    <a:srgbClr val="9966FF"/>
    <a:srgbClr val="CFB7FF"/>
    <a:srgbClr val="0098A7"/>
    <a:srgbClr val="857576"/>
    <a:srgbClr val="F69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93741" autoAdjust="0"/>
  </p:normalViewPr>
  <p:slideViewPr>
    <p:cSldViewPr snapToGrid="0">
      <p:cViewPr varScale="1">
        <p:scale>
          <a:sx n="59" d="100"/>
          <a:sy n="59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28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E6D13E5-4CEC-3A4A-8E5D-AFCEE7512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F6ECA55-825B-40C4-AA80-03964DC4EE0C}" type="datetime1">
              <a:rPr lang="fr-FR" noProof="0" smtClean="0"/>
              <a:t>15/09/2022</a:t>
            </a:fld>
            <a:endParaRPr lang="fr-FR" noProof="0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9C7E07-3C67-C64C-8DA0-0404F6303970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orme lib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1" name="Forme libre 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2" name="Forme libre 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18" name="Espace réservé du texte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orme libre 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1" name="Forme libre 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2" name="Forme libre 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32" name="Titr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6421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 dirty="0"/>
              <a:t>Modifiez le style du titre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2102570" y="2079604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9145" y="2289553"/>
            <a:ext cx="2825552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7527302" y="2300984"/>
            <a:ext cx="2825553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9145" y="2824370"/>
            <a:ext cx="2825552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sp>
        <p:nvSpPr>
          <p:cNvPr id="28" name="Espace réservé du contenu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7527303" y="2797164"/>
            <a:ext cx="2825552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7527302" y="208857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7645359A-0831-4F53-9B76-98B4927FDA58}" type="datetime4">
              <a:rPr lang="fr-FR" noProof="0" smtClean="0">
                <a:latin typeface="+mn-lt"/>
              </a:rPr>
              <a:t>15 septembre 2022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orme libre 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1" name="Forme libre 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2" name="Forme libre 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2083716" y="279414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9145" y="2984995"/>
            <a:ext cx="2825552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9145" y="3656111"/>
            <a:ext cx="2825552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7645359A-0831-4F53-9B76-98B4927FDA58}" type="datetime4">
              <a:rPr lang="fr-FR" noProof="0" smtClean="0">
                <a:latin typeface="+mn-lt"/>
              </a:rPr>
              <a:t>15 septembre 2022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745600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orme libre 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1" name="Forme libre 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2" name="Forme libre 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7645359A-0831-4F53-9B76-98B4927FDA58}" type="datetime4">
              <a:rPr lang="fr-FR" noProof="0" smtClean="0">
                <a:latin typeface="+mn-lt"/>
              </a:rPr>
              <a:t>15 septembre 2022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954251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orme libre 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1" name="Forme libre 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2" name="Forme libre 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32" name="Titr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6421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 dirty="0"/>
              <a:t>Modifiez le style du titre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2102570" y="276776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9145" y="2289553"/>
            <a:ext cx="2825552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7527302" y="2300984"/>
            <a:ext cx="2825553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9145" y="2824370"/>
            <a:ext cx="2825552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sp>
        <p:nvSpPr>
          <p:cNvPr id="28" name="Espace réservé du contenu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7527303" y="2797164"/>
            <a:ext cx="2825552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7640424" y="276776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7645359A-0831-4F53-9B76-98B4927FDA58}" type="datetime4">
              <a:rPr lang="fr-FR" noProof="0" smtClean="0">
                <a:latin typeface="+mn-lt"/>
              </a:rPr>
              <a:t>15 septembre 2022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252256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orme libre 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1" name="Forme libre 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2" name="Forme libre 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32" name="Titr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6421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 dirty="0"/>
              <a:t>Modifiez le style du titre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2102570" y="233799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9145" y="2289553"/>
            <a:ext cx="2825552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7527302" y="2300984"/>
            <a:ext cx="2825553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9145" y="2853763"/>
            <a:ext cx="2825552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sp>
        <p:nvSpPr>
          <p:cNvPr id="28" name="Espace réservé du contenu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7527303" y="2797164"/>
            <a:ext cx="2825552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 dirty="0"/>
              <a:t>Cliquez pour modifier les styles du texte du masque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7649568" y="233799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7645359A-0831-4F53-9B76-98B4927FDA58}" type="datetime4">
              <a:rPr lang="fr-FR" noProof="0" smtClean="0">
                <a:latin typeface="+mn-lt"/>
              </a:rPr>
              <a:t>15 septembre 2022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866010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 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e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orme libre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9" name="Forme libre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0" name="Forme libre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32" name="Titr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24" name="Espace réservé du contenu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C6288466-8D88-4E34-AAEC-DD4F94D8780C}" type="datetime4">
              <a:rPr lang="fr-FR" noProof="0" smtClean="0">
                <a:latin typeface="+mn-lt"/>
              </a:rPr>
              <a:t>15 septembre 2022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écapitulatif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64023" y="176758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orme libre 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7" name="Forme libre 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8" name="Forme libre 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2" name="Espace réservé du texte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4" name="Espace réservé du texte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6" name="Espace réservé du texte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7" name="Espace réservé du texte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8" name="Espace réservé du texte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/>
          <a:p>
            <a:pPr rtl="0"/>
            <a:fld id="{C51EE2EC-99B5-4773-BA40-B855AAF653DA}" type="datetime4">
              <a:rPr lang="fr-FR" noProof="0" smtClean="0">
                <a:latin typeface="+mn-lt"/>
              </a:rPr>
              <a:t>15 septembre 2022</a:t>
            </a:fld>
            <a:endParaRPr lang="fr-FR" noProof="0" dirty="0">
              <a:latin typeface="+mn-lt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 rtlCol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  <a:endParaRPr lang="fr-FR" noProof="0" dirty="0"/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ce réservé d’image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orme libre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" name="Forme libre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" name="Forme libre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Forme automatiqu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8" name="Forme libre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9" name="Forme libre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0" name="Forme libre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1" name="Forme libre 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12" name="Titr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space réservé du texte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5" name="Espace réservé du texte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Espace réservé du texte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8" name="Espace réservé du texte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Espace réservé du texte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2" name="Espace réservé du texte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Espace réservé du texte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5" name="Espace réservé du texte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Espace réservé du texte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8" name="Espace réservé du texte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/>
          <a:p>
            <a:pPr rtl="0"/>
            <a:fld id="{69C78329-F967-4CEA-A59F-5F7BBAF0BBEE}" type="datetime4">
              <a:rPr lang="fr-FR" noProof="0" smtClean="0">
                <a:latin typeface="+mn-lt"/>
              </a:rPr>
              <a:t>15 septembre 2022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orme libre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6" name="Forme libre 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9" name="Forme libre 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14" name="Espace réservé d’image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194384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Espace réservé du texte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131C2904-DF94-4D90-AA4D-36FC60DC9FFF}" type="datetime4">
              <a:rPr lang="fr-FR" noProof="0" smtClean="0">
                <a:latin typeface="+mn-lt"/>
              </a:rPr>
              <a:t>15 septembre 2022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d’image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orme libre 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4" name="Forme libre 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" name="Forme libre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graphique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Cliquez sur l'icône pour ajouter un graphique</a:t>
            </a: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Cliquez pour modifier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D5D36DBF-28AC-411E-9B0E-58D75FC5605B}" type="datetime4">
              <a:rPr lang="fr-FR" noProof="0" smtClean="0">
                <a:latin typeface="+mn-lt"/>
              </a:rPr>
              <a:t>15 septembre 2022</a:t>
            </a:fld>
            <a:endParaRPr lang="fr-FR" noProof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Rapport annuel</a:t>
            </a:r>
            <a:endParaRPr lang="fr-FR" b="0" noProof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Cliquez pour modifier </a:t>
            </a:r>
          </a:p>
        </p:txBody>
      </p:sp>
      <p:sp>
        <p:nvSpPr>
          <p:cNvPr id="9" name="Espace réservé du tableau 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 rtlCol="0"/>
          <a:lstStyle/>
          <a:p>
            <a:pPr rtl="0"/>
            <a:r>
              <a:rPr lang="fr-FR" noProof="0"/>
              <a:t>Cliquez sur l'icône pour ajouter un tableau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AC0E917F-BC7D-4422-A08E-161501F5AE6B}" type="datetime4">
              <a:rPr lang="fr-FR" noProof="0" smtClean="0">
                <a:latin typeface="+mn-lt"/>
              </a:rPr>
              <a:t>15 septembre 2022</a:t>
            </a:fld>
            <a:endParaRPr lang="fr-FR" noProof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Rapport annuel</a:t>
            </a:r>
            <a:endParaRPr lang="fr-FR" b="0" noProof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10" name="Zone de texte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-118985"/>
            <a:ext cx="15893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0000" b="1" noProof="0" dirty="0">
                <a:solidFill>
                  <a:schemeClr val="bg1"/>
                </a:solidFill>
              </a:rPr>
              <a:t>« 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Forme automatique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0" name="Forme libre 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1" name="Forme libre 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2" name="Forme libre 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3" name="Forme libre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orme libre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" name="Forme libre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" name="Forme libre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e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orme libre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" name="Forme libre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" name="Forme libre 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38" name="Espace réservé d’image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61" name="Titr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Espace réservé d’image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72" name="Espace réservé du texte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3" name="Espace réservé du texte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4" name="Espace réservé du texte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5" name="Espace réservé du texte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6" name="Espace réservé du texte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7" name="Espace réservé du texte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8" name="Espace réservé du texte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79" name="Espace réservé du texte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Forme automatique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" name="Forme libre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" name="Forme libre 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" name="Forme libre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" name="Forme libre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fr-FR" noProof="0" dirty="0"/>
            </a:p>
          </p:txBody>
        </p:sp>
      </p:grpSp>
      <p:sp>
        <p:nvSpPr>
          <p:cNvPr id="66" name="Espace réservé d’image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69" name="Espace réservé d’image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 rtlCol="0"/>
          <a:lstStyle/>
          <a:p>
            <a:pPr rtl="0"/>
            <a:fld id="{92103E55-A9A3-4D93-B60F-F23594342DEA}" type="datetime4">
              <a:rPr lang="fr-FR" noProof="0" smtClean="0">
                <a:latin typeface="+mn-lt"/>
              </a:rPr>
              <a:t>15 septembre 2022</a:t>
            </a:fld>
            <a:endParaRPr lang="fr-FR" noProof="0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rtlCol="0"/>
          <a:lstStyle/>
          <a:p>
            <a:pPr rtl="0"/>
            <a:r>
              <a:rPr lang="fr-FR" noProof="0" dirty="0"/>
              <a:t>Rapport annuel</a:t>
            </a:r>
            <a:endParaRPr lang="fr-FR" b="0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ronologi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r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Cliquez pour modifier </a:t>
            </a:r>
          </a:p>
        </p:txBody>
      </p:sp>
      <p:sp>
        <p:nvSpPr>
          <p:cNvPr id="96" name="Espace réservé du texte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97" name="Espace réservé du texte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2" name="Espace réservé du texte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3" name="Espace réservé du texte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106" name="Espace réservé du texte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7" name="Espace réservé du texte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108" name="Espace réservé du texte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9" name="Espace réservé du texte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7" name="Rectangle 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9" name="Rectangle 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 rtlCol="0"/>
          <a:lstStyle/>
          <a:p>
            <a:pPr rtl="0"/>
            <a:fld id="{A28324AB-2FD4-45BE-AF4D-7383884D3322}" type="datetime4">
              <a:rPr lang="fr-FR" noProof="0" smtClean="0">
                <a:latin typeface="+mn-lt"/>
              </a:rPr>
              <a:t>15 septembre 2022</a:t>
            </a:fld>
            <a:endParaRPr lang="fr-FR" noProof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rtlCol="0"/>
          <a:lstStyle/>
          <a:p>
            <a:pPr rtl="0"/>
            <a:r>
              <a:rPr lang="fr-FR" noProof="0"/>
              <a:t>Rapport annuel</a:t>
            </a:r>
            <a:endParaRPr lang="fr-FR" b="0" noProof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0" name="Espace réservé de la date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874A61BF-D000-4F99-B580-8C1CD6096ED3}" type="datetime4">
              <a:rPr lang="fr-FR" noProof="0" smtClean="0">
                <a:latin typeface="+mn-lt"/>
              </a:rPr>
              <a:t>15 septembre 2022</a:t>
            </a:fld>
            <a:endParaRPr lang="fr-FR" noProof="0">
              <a:latin typeface="+mn-lt"/>
            </a:endParaRPr>
          </a:p>
        </p:txBody>
      </p:sp>
      <p:sp>
        <p:nvSpPr>
          <p:cNvPr id="31" name="Espace réservé du pied de page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fr-FR" noProof="0"/>
              <a:t>Rapport annuel</a:t>
            </a:r>
            <a:endParaRPr lang="fr-FR" b="0" noProof="0"/>
          </a:p>
        </p:txBody>
      </p:sp>
      <p:sp>
        <p:nvSpPr>
          <p:cNvPr id="32" name="Espace réservé du numéro de diapositive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fr-FR" noProof="0" smtClean="0"/>
              <a:pPr/>
              <a:t>‹N°›</a:t>
            </a:fld>
            <a:endParaRPr lang="fr-F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97" r:id="rId11"/>
    <p:sldLayoutId id="2147483699" r:id="rId12"/>
    <p:sldLayoutId id="2147483696" r:id="rId13"/>
    <p:sldLayoutId id="2147483698" r:id="rId14"/>
    <p:sldLayoutId id="2147483688" r:id="rId15"/>
    <p:sldLayoutId id="2147483692" r:id="rId16"/>
    <p:sldLayoutId id="2147483682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logo FM 2019 tirette haut.png">
            <a:extLst>
              <a:ext uri="{FF2B5EF4-FFF2-40B4-BE49-F238E27FC236}">
                <a16:creationId xmlns:a16="http://schemas.microsoft.com/office/drawing/2014/main" id="{8F324029-A4C8-494E-B94F-D63E792631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43"/>
          <a:stretch/>
        </p:blipFill>
        <p:spPr>
          <a:xfrm>
            <a:off x="7326201" y="955007"/>
            <a:ext cx="1524905" cy="106891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8F084032-D553-47F2-AF18-8487D6288C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5280" y="1391412"/>
            <a:ext cx="2197874" cy="49452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17D9D64-4D95-4213-B597-4E7B79970E51}"/>
              </a:ext>
            </a:extLst>
          </p:cNvPr>
          <p:cNvSpPr/>
          <p:nvPr/>
        </p:nvSpPr>
        <p:spPr>
          <a:xfrm>
            <a:off x="7405254" y="2548955"/>
            <a:ext cx="3984171" cy="4736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Co-pilotes du projet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6DC1A3-ACE4-4E1E-96D8-8B1EDDD622BC}"/>
              </a:ext>
            </a:extLst>
          </p:cNvPr>
          <p:cNvSpPr/>
          <p:nvPr/>
        </p:nvSpPr>
        <p:spPr>
          <a:xfrm>
            <a:off x="7180312" y="6032735"/>
            <a:ext cx="4663345" cy="4736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Expert technique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364F11F3-92E1-4292-924E-A2894565D6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93589" y="4843184"/>
            <a:ext cx="1864985" cy="1094803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B99375B-2EB9-41B0-B7FA-F052D06559EA}"/>
              </a:ext>
            </a:extLst>
          </p:cNvPr>
          <p:cNvSpPr/>
          <p:nvPr/>
        </p:nvSpPr>
        <p:spPr>
          <a:xfrm>
            <a:off x="202433" y="1787094"/>
            <a:ext cx="4563656" cy="4736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Collectivité territoriale, sponsor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56F29FF-EBD0-41B4-8915-22E5FCDF8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512" y="268986"/>
            <a:ext cx="1048517" cy="1233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9FAEEBA-8433-D786-1336-0E6AEDB967FF}"/>
              </a:ext>
            </a:extLst>
          </p:cNvPr>
          <p:cNvSpPr/>
          <p:nvPr/>
        </p:nvSpPr>
        <p:spPr>
          <a:xfrm>
            <a:off x="455717" y="5825444"/>
            <a:ext cx="4663345" cy="832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Structures de médiation en charge du déploiement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5E0D714-84C0-6752-38F1-2C3ACADA4A0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9" y="4597241"/>
            <a:ext cx="2461362" cy="88335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DCF84641-BA8B-6720-225F-1CE1AF601F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92" y="3208980"/>
            <a:ext cx="1442427" cy="1442427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B8AFADDD-8A51-FC5A-B502-707982AC6A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95731" y="3267925"/>
            <a:ext cx="2762943" cy="987292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F55F319E-BC49-DF1C-6949-CA58B7D5059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285" y="4290117"/>
            <a:ext cx="1113918" cy="1252248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0302DE9C-BC8F-F346-39E0-6ED36B687D2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315" y="4388341"/>
            <a:ext cx="1210192" cy="109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6092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Personnalisé 7">
      <a:dk1>
        <a:srgbClr val="615152"/>
      </a:dk1>
      <a:lt1>
        <a:sysClr val="window" lastClr="FFFFFF"/>
      </a:lt1>
      <a:dk2>
        <a:srgbClr val="0098A7"/>
      </a:dk2>
      <a:lt2>
        <a:srgbClr val="0098A7"/>
      </a:lt2>
      <a:accent1>
        <a:srgbClr val="0098A7"/>
      </a:accent1>
      <a:accent2>
        <a:srgbClr val="4FC5DB"/>
      </a:accent2>
      <a:accent3>
        <a:srgbClr val="F69434"/>
      </a:accent3>
      <a:accent4>
        <a:srgbClr val="FFC000"/>
      </a:accent4>
      <a:accent5>
        <a:srgbClr val="296B97"/>
      </a:accent5>
      <a:accent6>
        <a:srgbClr val="AED237"/>
      </a:accent6>
      <a:hlink>
        <a:srgbClr val="0563C1"/>
      </a:hlink>
      <a:folHlink>
        <a:srgbClr val="954F72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9129364_TF78853419_Win32" id="{06DFD251-222A-4452-8496-9F2CF7E3DE5B}" vid="{41331B5A-6860-4ABD-9857-B75B07E7B56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EC1AB0-9704-404D-B6D3-819D938AC55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annuelle – Géométrique</Template>
  <TotalTime>12309</TotalTime>
  <Words>16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Franklin Gothic Book</vt:lpstr>
      <vt:lpstr>Franklin Gothic Demi</vt:lpstr>
      <vt:lpstr>Wingdings</vt:lpstr>
      <vt:lpstr>Thème1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Sandra Léocadie</cp:lastModifiedBy>
  <cp:revision>333</cp:revision>
  <dcterms:created xsi:type="dcterms:W3CDTF">2021-01-27T10:12:27Z</dcterms:created>
  <dcterms:modified xsi:type="dcterms:W3CDTF">2022-09-15T16:00:52Z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