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33"/>
  </p:notesMasterIdLst>
  <p:handoutMasterIdLst>
    <p:handoutMasterId r:id="rId34"/>
  </p:handoutMasterIdLst>
  <p:sldIdLst>
    <p:sldId id="401" r:id="rId5"/>
    <p:sldId id="402" r:id="rId6"/>
    <p:sldId id="411" r:id="rId7"/>
    <p:sldId id="410" r:id="rId8"/>
    <p:sldId id="419" r:id="rId9"/>
    <p:sldId id="418" r:id="rId10"/>
    <p:sldId id="420" r:id="rId11"/>
    <p:sldId id="413" r:id="rId12"/>
    <p:sldId id="412" r:id="rId13"/>
    <p:sldId id="415" r:id="rId14"/>
    <p:sldId id="416" r:id="rId15"/>
    <p:sldId id="423" r:id="rId16"/>
    <p:sldId id="424" r:id="rId17"/>
    <p:sldId id="432" r:id="rId18"/>
    <p:sldId id="426" r:id="rId19"/>
    <p:sldId id="429" r:id="rId20"/>
    <p:sldId id="427" r:id="rId21"/>
    <p:sldId id="422" r:id="rId22"/>
    <p:sldId id="430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A982D-E895-4EDC-B7C7-508D398818C8}" v="13" dt="2022-08-19T15:02:15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03" autoAdjust="0"/>
  </p:normalViewPr>
  <p:slideViewPr>
    <p:cSldViewPr snapToGrid="0">
      <p:cViewPr varScale="1">
        <p:scale>
          <a:sx n="71" d="100"/>
          <a:sy n="71" d="100"/>
        </p:scale>
        <p:origin x="1061" y="4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NET Laura" userId="3b40aa68-9914-495b-87db-6bb1d3ed7756" providerId="ADAL" clId="{8EEA982D-E895-4EDC-B7C7-508D398818C8}"/>
    <pc:docChg chg="undo custSel addSld delSld modSld sldOrd">
      <pc:chgData name="JARNET Laura" userId="3b40aa68-9914-495b-87db-6bb1d3ed7756" providerId="ADAL" clId="{8EEA982D-E895-4EDC-B7C7-508D398818C8}" dt="2022-08-19T15:02:13.655" v="669" actId="34307"/>
      <pc:docMkLst>
        <pc:docMk/>
      </pc:docMkLst>
      <pc:sldChg chg="del">
        <pc:chgData name="JARNET Laura" userId="3b40aa68-9914-495b-87db-6bb1d3ed7756" providerId="ADAL" clId="{8EEA982D-E895-4EDC-B7C7-508D398818C8}" dt="2022-08-19T14:50:37.004" v="252" actId="47"/>
        <pc:sldMkLst>
          <pc:docMk/>
          <pc:sldMk cId="1974942735" sldId="394"/>
        </pc:sldMkLst>
      </pc:sldChg>
      <pc:sldChg chg="del">
        <pc:chgData name="JARNET Laura" userId="3b40aa68-9914-495b-87db-6bb1d3ed7756" providerId="ADAL" clId="{8EEA982D-E895-4EDC-B7C7-508D398818C8}" dt="2022-08-19T14:50:27.436" v="248" actId="47"/>
        <pc:sldMkLst>
          <pc:docMk/>
          <pc:sldMk cId="4093317005" sldId="396"/>
        </pc:sldMkLst>
      </pc:sldChg>
      <pc:sldChg chg="del">
        <pc:chgData name="JARNET Laura" userId="3b40aa68-9914-495b-87db-6bb1d3ed7756" providerId="ADAL" clId="{8EEA982D-E895-4EDC-B7C7-508D398818C8}" dt="2022-08-19T14:50:28.204" v="249" actId="47"/>
        <pc:sldMkLst>
          <pc:docMk/>
          <pc:sldMk cId="1497105360" sldId="397"/>
        </pc:sldMkLst>
      </pc:sldChg>
      <pc:sldChg chg="addSp delSp modSp mod">
        <pc:chgData name="JARNET Laura" userId="3b40aa68-9914-495b-87db-6bb1d3ed7756" providerId="ADAL" clId="{8EEA982D-E895-4EDC-B7C7-508D398818C8}" dt="2022-08-19T15:02:13.655" v="669" actId="34307"/>
        <pc:sldMkLst>
          <pc:docMk/>
          <pc:sldMk cId="2849151971" sldId="402"/>
        </pc:sldMkLst>
        <pc:spChg chg="mod">
          <ac:chgData name="JARNET Laura" userId="3b40aa68-9914-495b-87db-6bb1d3ed7756" providerId="ADAL" clId="{8EEA982D-E895-4EDC-B7C7-508D398818C8}" dt="2022-08-19T14:56:01.290" v="282" actId="20577"/>
          <ac:spMkLst>
            <pc:docMk/>
            <pc:sldMk cId="2849151971" sldId="402"/>
            <ac:spMk id="10" creationId="{F67F229A-48C3-4BE7-96EC-3C05DC7FB720}"/>
          </ac:spMkLst>
        </pc:spChg>
        <pc:spChg chg="mod">
          <ac:chgData name="JARNET Laura" userId="3b40aa68-9914-495b-87db-6bb1d3ed7756" providerId="ADAL" clId="{8EEA982D-E895-4EDC-B7C7-508D398818C8}" dt="2022-08-19T14:56:44.595" v="466" actId="20577"/>
          <ac:spMkLst>
            <pc:docMk/>
            <pc:sldMk cId="2849151971" sldId="402"/>
            <ac:spMk id="11" creationId="{7041F48D-F184-4F9F-B5AC-F127F0898F39}"/>
          </ac:spMkLst>
        </pc:spChg>
        <pc:spChg chg="mod">
          <ac:chgData name="JARNET Laura" userId="3b40aa68-9914-495b-87db-6bb1d3ed7756" providerId="ADAL" clId="{8EEA982D-E895-4EDC-B7C7-508D398818C8}" dt="2022-08-19T15:01:48.556" v="667"/>
          <ac:spMkLst>
            <pc:docMk/>
            <pc:sldMk cId="2849151971" sldId="402"/>
            <ac:spMk id="13" creationId="{1B9E4CF7-70FB-40DF-BE47-6E5AE3154753}"/>
          </ac:spMkLst>
        </pc:spChg>
        <pc:picChg chg="add del mod">
          <ac:chgData name="JARNET Laura" userId="3b40aa68-9914-495b-87db-6bb1d3ed7756" providerId="ADAL" clId="{8EEA982D-E895-4EDC-B7C7-508D398818C8}" dt="2022-08-19T15:02:13.655" v="669" actId="34307"/>
          <ac:picMkLst>
            <pc:docMk/>
            <pc:sldMk cId="2849151971" sldId="402"/>
            <ac:picMk id="2" creationId="{B7DE124D-027E-A559-6681-B506C300FE6A}"/>
          </ac:picMkLst>
        </pc:picChg>
      </pc:sldChg>
      <pc:sldChg chg="addSp delSp modSp del mod">
        <pc:chgData name="JARNET Laura" userId="3b40aa68-9914-495b-87db-6bb1d3ed7756" providerId="ADAL" clId="{8EEA982D-E895-4EDC-B7C7-508D398818C8}" dt="2022-08-19T14:57:34.205" v="470" actId="47"/>
        <pc:sldMkLst>
          <pc:docMk/>
          <pc:sldMk cId="1912948986" sldId="403"/>
        </pc:sldMkLst>
        <pc:spChg chg="mod">
          <ac:chgData name="JARNET Laura" userId="3b40aa68-9914-495b-87db-6bb1d3ed7756" providerId="ADAL" clId="{8EEA982D-E895-4EDC-B7C7-508D398818C8}" dt="2022-08-19T14:41:09.278" v="10" actId="20577"/>
          <ac:spMkLst>
            <pc:docMk/>
            <pc:sldMk cId="1912948986" sldId="403"/>
            <ac:spMk id="4" creationId="{65A85D8F-96DF-414F-96F0-8F01B9758670}"/>
          </ac:spMkLst>
        </pc:spChg>
        <pc:spChg chg="mod">
          <ac:chgData name="JARNET Laura" userId="3b40aa68-9914-495b-87db-6bb1d3ed7756" providerId="ADAL" clId="{8EEA982D-E895-4EDC-B7C7-508D398818C8}" dt="2022-08-19T14:57:19.089" v="469" actId="1036"/>
          <ac:spMkLst>
            <pc:docMk/>
            <pc:sldMk cId="1912948986" sldId="403"/>
            <ac:spMk id="5" creationId="{07F79409-2936-4FDC-BF6F-45FC9FDA836A}"/>
          </ac:spMkLst>
        </pc:spChg>
        <pc:spChg chg="add del mod">
          <ac:chgData name="JARNET Laura" userId="3b40aa68-9914-495b-87db-6bb1d3ed7756" providerId="ADAL" clId="{8EEA982D-E895-4EDC-B7C7-508D398818C8}" dt="2022-08-19T14:44:10.387" v="210" actId="478"/>
          <ac:spMkLst>
            <pc:docMk/>
            <pc:sldMk cId="1912948986" sldId="403"/>
            <ac:spMk id="6" creationId="{7E7CE238-CB36-04D7-813B-99497641CAD4}"/>
          </ac:spMkLst>
        </pc:spChg>
        <pc:spChg chg="add del mod">
          <ac:chgData name="JARNET Laura" userId="3b40aa68-9914-495b-87db-6bb1d3ed7756" providerId="ADAL" clId="{8EEA982D-E895-4EDC-B7C7-508D398818C8}" dt="2022-08-19T14:47:36.454" v="211" actId="931"/>
          <ac:spMkLst>
            <pc:docMk/>
            <pc:sldMk cId="1912948986" sldId="403"/>
            <ac:spMk id="8" creationId="{E6AD3DB2-3182-DB2E-8EB2-FCF8233210AB}"/>
          </ac:spMkLst>
        </pc:spChg>
        <pc:spChg chg="add del mod">
          <ac:chgData name="JARNET Laura" userId="3b40aa68-9914-495b-87db-6bb1d3ed7756" providerId="ADAL" clId="{8EEA982D-E895-4EDC-B7C7-508D398818C8}" dt="2022-08-19T14:50:46.467" v="253" actId="931"/>
          <ac:spMkLst>
            <pc:docMk/>
            <pc:sldMk cId="1912948986" sldId="403"/>
            <ac:spMk id="14" creationId="{C98AB981-5FD5-9A99-47B8-42312BF878D6}"/>
          </ac:spMkLst>
        </pc:spChg>
        <pc:spChg chg="add del mod">
          <ac:chgData name="JARNET Laura" userId="3b40aa68-9914-495b-87db-6bb1d3ed7756" providerId="ADAL" clId="{8EEA982D-E895-4EDC-B7C7-508D398818C8}" dt="2022-08-19T14:52:11.123" v="257" actId="931"/>
          <ac:spMkLst>
            <pc:docMk/>
            <pc:sldMk cId="1912948986" sldId="403"/>
            <ac:spMk id="20" creationId="{D6F68D3C-BC16-97EB-C528-779B50AC9F19}"/>
          </ac:spMkLst>
        </pc:spChg>
        <pc:spChg chg="add del mod">
          <ac:chgData name="JARNET Laura" userId="3b40aa68-9914-495b-87db-6bb1d3ed7756" providerId="ADAL" clId="{8EEA982D-E895-4EDC-B7C7-508D398818C8}" dt="2022-08-19T14:54:18.861" v="262" actId="931"/>
          <ac:spMkLst>
            <pc:docMk/>
            <pc:sldMk cId="1912948986" sldId="403"/>
            <ac:spMk id="24" creationId="{A212226B-6311-5312-9BC7-77FC08FBC036}"/>
          </ac:spMkLst>
        </pc:spChg>
        <pc:picChg chg="add del mod ord">
          <ac:chgData name="JARNET Laura" userId="3b40aa68-9914-495b-87db-6bb1d3ed7756" providerId="ADAL" clId="{8EEA982D-E895-4EDC-B7C7-508D398818C8}" dt="2022-08-19T14:44:10.387" v="210" actId="478"/>
          <ac:picMkLst>
            <pc:docMk/>
            <pc:sldMk cId="1912948986" sldId="403"/>
            <ac:picMk id="3" creationId="{75A54B15-D485-83B6-67A7-79E991BC4143}"/>
          </ac:picMkLst>
        </pc:picChg>
        <pc:picChg chg="add mod">
          <ac:chgData name="JARNET Laura" userId="3b40aa68-9914-495b-87db-6bb1d3ed7756" providerId="ADAL" clId="{8EEA982D-E895-4EDC-B7C7-508D398818C8}" dt="2022-08-19T14:47:39.737" v="212" actId="27614"/>
          <ac:picMkLst>
            <pc:docMk/>
            <pc:sldMk cId="1912948986" sldId="403"/>
            <ac:picMk id="10" creationId="{7862C7C7-EF9A-F929-1E2A-0DA2C28EFFFF}"/>
          </ac:picMkLst>
        </pc:picChg>
        <pc:picChg chg="del">
          <ac:chgData name="JARNET Laura" userId="3b40aa68-9914-495b-87db-6bb1d3ed7756" providerId="ADAL" clId="{8EEA982D-E895-4EDC-B7C7-508D398818C8}" dt="2022-08-19T14:44:04.953" v="209" actId="478"/>
          <ac:picMkLst>
            <pc:docMk/>
            <pc:sldMk cId="1912948986" sldId="403"/>
            <ac:picMk id="11" creationId="{86865FD9-DFA3-490C-B372-0EDD4BED9C59}"/>
          </ac:picMkLst>
        </pc:picChg>
        <pc:picChg chg="del mod">
          <ac:chgData name="JARNET Laura" userId="3b40aa68-9914-495b-87db-6bb1d3ed7756" providerId="ADAL" clId="{8EEA982D-E895-4EDC-B7C7-508D398818C8}" dt="2022-08-19T14:47:50.342" v="216" actId="478"/>
          <ac:picMkLst>
            <pc:docMk/>
            <pc:sldMk cId="1912948986" sldId="403"/>
            <ac:picMk id="13" creationId="{55CEEF7E-98C5-40BC-941B-88FA9196B7B7}"/>
          </ac:picMkLst>
        </pc:picChg>
        <pc:picChg chg="del mod">
          <ac:chgData name="JARNET Laura" userId="3b40aa68-9914-495b-87db-6bb1d3ed7756" providerId="ADAL" clId="{8EEA982D-E895-4EDC-B7C7-508D398818C8}" dt="2022-08-19T14:52:08.294" v="256" actId="478"/>
          <ac:picMkLst>
            <pc:docMk/>
            <pc:sldMk cId="1912948986" sldId="403"/>
            <ac:picMk id="15" creationId="{949D770F-0604-41BE-87F0-65B08CC353C6}"/>
          </ac:picMkLst>
        </pc:picChg>
        <pc:picChg chg="del mod">
          <ac:chgData name="JARNET Laura" userId="3b40aa68-9914-495b-87db-6bb1d3ed7756" providerId="ADAL" clId="{8EEA982D-E895-4EDC-B7C7-508D398818C8}" dt="2022-08-19T14:54:13.358" v="261" actId="478"/>
          <ac:picMkLst>
            <pc:docMk/>
            <pc:sldMk cId="1912948986" sldId="403"/>
            <ac:picMk id="17" creationId="{B9BCE927-4F46-4797-9BD3-B816E2B4CEA5}"/>
          </ac:picMkLst>
        </pc:picChg>
        <pc:picChg chg="add mod">
          <ac:chgData name="JARNET Laura" userId="3b40aa68-9914-495b-87db-6bb1d3ed7756" providerId="ADAL" clId="{8EEA982D-E895-4EDC-B7C7-508D398818C8}" dt="2022-08-19T14:50:48.864" v="254" actId="27614"/>
          <ac:picMkLst>
            <pc:docMk/>
            <pc:sldMk cId="1912948986" sldId="403"/>
            <ac:picMk id="18" creationId="{7F7B6713-6135-5826-2C4B-FC6F65A995CB}"/>
          </ac:picMkLst>
        </pc:picChg>
        <pc:picChg chg="add mod">
          <ac:chgData name="JARNET Laura" userId="3b40aa68-9914-495b-87db-6bb1d3ed7756" providerId="ADAL" clId="{8EEA982D-E895-4EDC-B7C7-508D398818C8}" dt="2022-08-19T14:52:13.173" v="259" actId="27614"/>
          <ac:picMkLst>
            <pc:docMk/>
            <pc:sldMk cId="1912948986" sldId="403"/>
            <ac:picMk id="22" creationId="{F80EF09B-CB5E-6CB7-4E80-10A457A0136E}"/>
          </ac:picMkLst>
        </pc:picChg>
        <pc:picChg chg="add mod">
          <ac:chgData name="JARNET Laura" userId="3b40aa68-9914-495b-87db-6bb1d3ed7756" providerId="ADAL" clId="{8EEA982D-E895-4EDC-B7C7-508D398818C8}" dt="2022-08-19T14:54:20.625" v="264" actId="962"/>
          <ac:picMkLst>
            <pc:docMk/>
            <pc:sldMk cId="1912948986" sldId="403"/>
            <ac:picMk id="27" creationId="{B56151B0-012F-0550-1472-C8E6675CB873}"/>
          </ac:picMkLst>
        </pc:picChg>
        <pc:picChg chg="add del mod">
          <ac:chgData name="JARNET Laura" userId="3b40aa68-9914-495b-87db-6bb1d3ed7756" providerId="ADAL" clId="{8EEA982D-E895-4EDC-B7C7-508D398818C8}" dt="2022-08-19T14:54:44.079" v="268" actId="478"/>
          <ac:picMkLst>
            <pc:docMk/>
            <pc:sldMk cId="1912948986" sldId="403"/>
            <ac:picMk id="29" creationId="{20D9C74C-9328-8F31-5C0C-9CECA9CA9B07}"/>
          </ac:picMkLst>
        </pc:picChg>
        <pc:picChg chg="add mod">
          <ac:chgData name="JARNET Laura" userId="3b40aa68-9914-495b-87db-6bb1d3ed7756" providerId="ADAL" clId="{8EEA982D-E895-4EDC-B7C7-508D398818C8}" dt="2022-08-19T14:55:40.387" v="273" actId="1076"/>
          <ac:picMkLst>
            <pc:docMk/>
            <pc:sldMk cId="1912948986" sldId="403"/>
            <ac:picMk id="31" creationId="{408D442C-9749-0C73-5C6D-2B955B9F2C7A}"/>
          </ac:picMkLst>
        </pc:picChg>
      </pc:sldChg>
      <pc:sldChg chg="del">
        <pc:chgData name="JARNET Laura" userId="3b40aa68-9914-495b-87db-6bb1d3ed7756" providerId="ADAL" clId="{8EEA982D-E895-4EDC-B7C7-508D398818C8}" dt="2022-08-19T14:50:26.544" v="247" actId="47"/>
        <pc:sldMkLst>
          <pc:docMk/>
          <pc:sldMk cId="1633727740" sldId="404"/>
        </pc:sldMkLst>
      </pc:sldChg>
      <pc:sldChg chg="del">
        <pc:chgData name="JARNET Laura" userId="3b40aa68-9914-495b-87db-6bb1d3ed7756" providerId="ADAL" clId="{8EEA982D-E895-4EDC-B7C7-508D398818C8}" dt="2022-08-19T14:50:32.308" v="250" actId="47"/>
        <pc:sldMkLst>
          <pc:docMk/>
          <pc:sldMk cId="3937857121" sldId="406"/>
        </pc:sldMkLst>
      </pc:sldChg>
      <pc:sldChg chg="del ord">
        <pc:chgData name="JARNET Laura" userId="3b40aa68-9914-495b-87db-6bb1d3ed7756" providerId="ADAL" clId="{8EEA982D-E895-4EDC-B7C7-508D398818C8}" dt="2022-08-19T14:50:20.285" v="246" actId="47"/>
        <pc:sldMkLst>
          <pc:docMk/>
          <pc:sldMk cId="1241505514" sldId="407"/>
        </pc:sldMkLst>
      </pc:sldChg>
      <pc:sldChg chg="del">
        <pc:chgData name="JARNET Laura" userId="3b40aa68-9914-495b-87db-6bb1d3ed7756" providerId="ADAL" clId="{8EEA982D-E895-4EDC-B7C7-508D398818C8}" dt="2022-08-19T14:50:17.341" v="243" actId="47"/>
        <pc:sldMkLst>
          <pc:docMk/>
          <pc:sldMk cId="3958427157" sldId="408"/>
        </pc:sldMkLst>
      </pc:sldChg>
      <pc:sldChg chg="addSp delSp modSp mod">
        <pc:chgData name="JARNET Laura" userId="3b40aa68-9914-495b-87db-6bb1d3ed7756" providerId="ADAL" clId="{8EEA982D-E895-4EDC-B7C7-508D398818C8}" dt="2022-08-19T14:50:14.762" v="242" actId="478"/>
        <pc:sldMkLst>
          <pc:docMk/>
          <pc:sldMk cId="2420767862" sldId="409"/>
        </pc:sldMkLst>
        <pc:spChg chg="add del mod">
          <ac:chgData name="JARNET Laura" userId="3b40aa68-9914-495b-87db-6bb1d3ed7756" providerId="ADAL" clId="{8EEA982D-E895-4EDC-B7C7-508D398818C8}" dt="2022-08-19T14:50:08.901" v="240" actId="478"/>
          <ac:spMkLst>
            <pc:docMk/>
            <pc:sldMk cId="2420767862" sldId="409"/>
            <ac:spMk id="3" creationId="{34C910B7-FB19-EAF7-5F5C-65A5840DF85A}"/>
          </ac:spMkLst>
        </pc:spChg>
        <pc:spChg chg="mod">
          <ac:chgData name="JARNET Laura" userId="3b40aa68-9914-495b-87db-6bb1d3ed7756" providerId="ADAL" clId="{8EEA982D-E895-4EDC-B7C7-508D398818C8}" dt="2022-08-19T14:49:56.035" v="223" actId="20577"/>
          <ac:spMkLst>
            <pc:docMk/>
            <pc:sldMk cId="2420767862" sldId="409"/>
            <ac:spMk id="4" creationId="{8CA6E381-7CDD-4999-B9C7-CD31E749FD95}"/>
          </ac:spMkLst>
        </pc:spChg>
        <pc:spChg chg="mod">
          <ac:chgData name="JARNET Laura" userId="3b40aa68-9914-495b-87db-6bb1d3ed7756" providerId="ADAL" clId="{8EEA982D-E895-4EDC-B7C7-508D398818C8}" dt="2022-08-19T14:50:02.308" v="238" actId="20577"/>
          <ac:spMkLst>
            <pc:docMk/>
            <pc:sldMk cId="2420767862" sldId="409"/>
            <ac:spMk id="5" creationId="{BCDB3C5E-E520-4B9D-8574-178AD4C9F286}"/>
          </ac:spMkLst>
        </pc:spChg>
        <pc:spChg chg="add del mod">
          <ac:chgData name="JARNET Laura" userId="3b40aa68-9914-495b-87db-6bb1d3ed7756" providerId="ADAL" clId="{8EEA982D-E895-4EDC-B7C7-508D398818C8}" dt="2022-08-19T14:50:14.762" v="242" actId="478"/>
          <ac:spMkLst>
            <pc:docMk/>
            <pc:sldMk cId="2420767862" sldId="409"/>
            <ac:spMk id="7" creationId="{D25886E5-29E2-0FFE-91B2-86196A3B1F75}"/>
          </ac:spMkLst>
        </pc:spChg>
        <pc:spChg chg="del">
          <ac:chgData name="JARNET Laura" userId="3b40aa68-9914-495b-87db-6bb1d3ed7756" providerId="ADAL" clId="{8EEA982D-E895-4EDC-B7C7-508D398818C8}" dt="2022-08-19T14:50:06.444" v="239" actId="478"/>
          <ac:spMkLst>
            <pc:docMk/>
            <pc:sldMk cId="2420767862" sldId="409"/>
            <ac:spMk id="10" creationId="{4C8B0F30-95FD-437A-9D9B-F937C36E9C85}"/>
          </ac:spMkLst>
        </pc:spChg>
        <pc:spChg chg="del">
          <ac:chgData name="JARNET Laura" userId="3b40aa68-9914-495b-87db-6bb1d3ed7756" providerId="ADAL" clId="{8EEA982D-E895-4EDC-B7C7-508D398818C8}" dt="2022-08-19T14:50:10.672" v="241" actId="478"/>
          <ac:spMkLst>
            <pc:docMk/>
            <pc:sldMk cId="2420767862" sldId="409"/>
            <ac:spMk id="11" creationId="{161A06CA-0B70-4C53-BE9B-665816B036B6}"/>
          </ac:spMkLst>
        </pc:spChg>
      </pc:sldChg>
      <pc:sldChg chg="modSp new mod">
        <pc:chgData name="JARNET Laura" userId="3b40aa68-9914-495b-87db-6bb1d3ed7756" providerId="ADAL" clId="{8EEA982D-E895-4EDC-B7C7-508D398818C8}" dt="2022-08-19T14:58:48.505" v="552" actId="20577"/>
        <pc:sldMkLst>
          <pc:docMk/>
          <pc:sldMk cId="853839503" sldId="410"/>
        </pc:sldMkLst>
        <pc:spChg chg="mod">
          <ac:chgData name="JARNET Laura" userId="3b40aa68-9914-495b-87db-6bb1d3ed7756" providerId="ADAL" clId="{8EEA982D-E895-4EDC-B7C7-508D398818C8}" dt="2022-08-19T14:58:25.624" v="490" actId="20577"/>
          <ac:spMkLst>
            <pc:docMk/>
            <pc:sldMk cId="853839503" sldId="410"/>
            <ac:spMk id="2" creationId="{8F677094-8D0D-1FC6-6CB2-96E2966A263C}"/>
          </ac:spMkLst>
        </pc:spChg>
        <pc:spChg chg="mod">
          <ac:chgData name="JARNET Laura" userId="3b40aa68-9914-495b-87db-6bb1d3ed7756" providerId="ADAL" clId="{8EEA982D-E895-4EDC-B7C7-508D398818C8}" dt="2022-08-19T14:58:48.505" v="552" actId="20577"/>
          <ac:spMkLst>
            <pc:docMk/>
            <pc:sldMk cId="853839503" sldId="410"/>
            <ac:spMk id="3" creationId="{BD1C6B57-D2BE-3D43-16CD-4DF505062E0A}"/>
          </ac:spMkLst>
        </pc:spChg>
      </pc:sldChg>
      <pc:sldChg chg="del">
        <pc:chgData name="JARNET Laura" userId="3b40aa68-9914-495b-87db-6bb1d3ed7756" providerId="ADAL" clId="{8EEA982D-E895-4EDC-B7C7-508D398818C8}" dt="2022-08-19T14:50:33.222" v="251" actId="47"/>
        <pc:sldMkLst>
          <pc:docMk/>
          <pc:sldMk cId="970158950" sldId="410"/>
        </pc:sldMkLst>
      </pc:sldChg>
      <pc:sldChg chg="addSp delSp modSp new mod">
        <pc:chgData name="JARNET Laura" userId="3b40aa68-9914-495b-87db-6bb1d3ed7756" providerId="ADAL" clId="{8EEA982D-E895-4EDC-B7C7-508D398818C8}" dt="2022-08-19T14:59:34.192" v="599" actId="962"/>
        <pc:sldMkLst>
          <pc:docMk/>
          <pc:sldMk cId="2005844285" sldId="411"/>
        </pc:sldMkLst>
        <pc:spChg chg="del">
          <ac:chgData name="JARNET Laura" userId="3b40aa68-9914-495b-87db-6bb1d3ed7756" providerId="ADAL" clId="{8EEA982D-E895-4EDC-B7C7-508D398818C8}" dt="2022-08-19T14:59:24.501" v="594" actId="931"/>
          <ac:spMkLst>
            <pc:docMk/>
            <pc:sldMk cId="2005844285" sldId="411"/>
            <ac:spMk id="2" creationId="{EDFC632D-6E33-0E96-EE51-15F7FA6EE665}"/>
          </ac:spMkLst>
        </pc:spChg>
        <pc:spChg chg="del mod">
          <ac:chgData name="JARNET Laura" userId="3b40aa68-9914-495b-87db-6bb1d3ed7756" providerId="ADAL" clId="{8EEA982D-E895-4EDC-B7C7-508D398818C8}" dt="2022-08-19T14:59:31.287" v="597" actId="931"/>
          <ac:spMkLst>
            <pc:docMk/>
            <pc:sldMk cId="2005844285" sldId="411"/>
            <ac:spMk id="3" creationId="{F2D55EAF-5BC1-6282-6C02-BEB906BBFA66}"/>
          </ac:spMkLst>
        </pc:spChg>
        <pc:spChg chg="mod">
          <ac:chgData name="JARNET Laura" userId="3b40aa68-9914-495b-87db-6bb1d3ed7756" providerId="ADAL" clId="{8EEA982D-E895-4EDC-B7C7-508D398818C8}" dt="2022-08-19T14:59:06.803" v="569" actId="20577"/>
          <ac:spMkLst>
            <pc:docMk/>
            <pc:sldMk cId="2005844285" sldId="411"/>
            <ac:spMk id="4" creationId="{5B1F64ED-23EB-5174-3CC9-89ECC416B1E7}"/>
          </ac:spMkLst>
        </pc:spChg>
        <pc:spChg chg="mod">
          <ac:chgData name="JARNET Laura" userId="3b40aa68-9914-495b-87db-6bb1d3ed7756" providerId="ADAL" clId="{8EEA982D-E895-4EDC-B7C7-508D398818C8}" dt="2022-08-19T14:59:12.461" v="593" actId="20577"/>
          <ac:spMkLst>
            <pc:docMk/>
            <pc:sldMk cId="2005844285" sldId="411"/>
            <ac:spMk id="5" creationId="{7255E8C0-8DFD-7A6C-8590-63449847CFE2}"/>
          </ac:spMkLst>
        </pc:spChg>
        <pc:picChg chg="add mod">
          <ac:chgData name="JARNET Laura" userId="3b40aa68-9914-495b-87db-6bb1d3ed7756" providerId="ADAL" clId="{8EEA982D-E895-4EDC-B7C7-508D398818C8}" dt="2022-08-19T14:59:30.946" v="595" actId="27614"/>
          <ac:picMkLst>
            <pc:docMk/>
            <pc:sldMk cId="2005844285" sldId="411"/>
            <ac:picMk id="7" creationId="{BED3D45D-F608-668B-B34B-1EA635635AB1}"/>
          </ac:picMkLst>
        </pc:picChg>
        <pc:picChg chg="add mod">
          <ac:chgData name="JARNET Laura" userId="3b40aa68-9914-495b-87db-6bb1d3ed7756" providerId="ADAL" clId="{8EEA982D-E895-4EDC-B7C7-508D398818C8}" dt="2022-08-19T14:59:34.192" v="599" actId="962"/>
          <ac:picMkLst>
            <pc:docMk/>
            <pc:sldMk cId="2005844285" sldId="411"/>
            <ac:picMk id="9" creationId="{84CC9553-D926-409A-81D0-5BC46D1112AB}"/>
          </ac:picMkLst>
        </pc:picChg>
      </pc:sldChg>
      <pc:sldChg chg="modSp new mod">
        <pc:chgData name="JARNET Laura" userId="3b40aa68-9914-495b-87db-6bb1d3ed7756" providerId="ADAL" clId="{8EEA982D-E895-4EDC-B7C7-508D398818C8}" dt="2022-08-19T14:59:56.675" v="623" actId="20577"/>
        <pc:sldMkLst>
          <pc:docMk/>
          <pc:sldMk cId="224468547" sldId="412"/>
        </pc:sldMkLst>
        <pc:spChg chg="mod">
          <ac:chgData name="JARNET Laura" userId="3b40aa68-9914-495b-87db-6bb1d3ed7756" providerId="ADAL" clId="{8EEA982D-E895-4EDC-B7C7-508D398818C8}" dt="2022-08-19T14:59:56.675" v="623" actId="20577"/>
          <ac:spMkLst>
            <pc:docMk/>
            <pc:sldMk cId="224468547" sldId="412"/>
            <ac:spMk id="2" creationId="{C583E017-67E3-2759-2AB8-3A205AD48013}"/>
          </ac:spMkLst>
        </pc:spChg>
      </pc:sldChg>
      <pc:sldChg chg="modSp new mod">
        <pc:chgData name="JARNET Laura" userId="3b40aa68-9914-495b-87db-6bb1d3ed7756" providerId="ADAL" clId="{8EEA982D-E895-4EDC-B7C7-508D398818C8}" dt="2022-08-19T15:00:17.196" v="665" actId="20577"/>
        <pc:sldMkLst>
          <pc:docMk/>
          <pc:sldMk cId="2881445784" sldId="413"/>
        </pc:sldMkLst>
        <pc:spChg chg="mod">
          <ac:chgData name="JARNET Laura" userId="3b40aa68-9914-495b-87db-6bb1d3ed7756" providerId="ADAL" clId="{8EEA982D-E895-4EDC-B7C7-508D398818C8}" dt="2022-08-19T15:00:17.196" v="665" actId="20577"/>
          <ac:spMkLst>
            <pc:docMk/>
            <pc:sldMk cId="2881445784" sldId="413"/>
            <ac:spMk id="2" creationId="{58D43396-90C2-1CDB-45EE-F37C3BB4CC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CD696A-AFEF-4219-BF67-EA0FC81FFBF3}" type="datetime1">
              <a:rPr lang="fr-FR" smtClean="0"/>
              <a:t>13/09/2022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A7B7-E8D4-4C84-9E19-5B2C3E2EB3CB}" type="datetime1">
              <a:rPr lang="fr-FR" smtClean="0"/>
              <a:pPr/>
              <a:t>13/09/2022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box.f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Sélectionnez dans le cadre 1 l’emplacement de vos photos, puis dans le cadre 3 sélectionnez toutes les photos destinées à votre projet.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2903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Photobox.fr pose quelques questions pour vous proposer un thème adapté à votre livre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39043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Photobox.fr pose quelques questions pour vous proposer un thème adapté à votre livre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21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42933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Quand vous cliquez sur une photo, des options apparaissent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22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347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Permet de récupérer les photos du téléphone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0370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Temps de stockage : </a:t>
            </a:r>
          </a:p>
          <a:p>
            <a:r>
              <a:rPr lang="fr-FR" b="1" dirty="0" err="1"/>
              <a:t>cewe</a:t>
            </a:r>
            <a:r>
              <a:rPr lang="fr-FR" b="1" dirty="0"/>
              <a:t> :</a:t>
            </a:r>
            <a:r>
              <a:rPr lang="fr-FR" dirty="0"/>
              <a:t> </a:t>
            </a:r>
            <a:r>
              <a:rPr lang="fr-FR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service de stockage proposé par CEWE vous permettra de conserver votre panier pendant 1 mois, votre projet commencé pendant 6 mois, votre commande passée pendant 2 mois. Ces durées de stockage sont limitées aux durées indiquées et – en tant que telles – définitives et non reconductibles. </a:t>
            </a:r>
          </a:p>
          <a:p>
            <a:r>
              <a:rPr lang="fr-FR" b="1" dirty="0" err="1"/>
              <a:t>Monalbumphoto</a:t>
            </a:r>
            <a:r>
              <a:rPr lang="fr-FR" b="1" dirty="0"/>
              <a:t> :</a:t>
            </a:r>
            <a:r>
              <a:rPr lang="fr-FR" dirty="0"/>
              <a:t>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services que nous proposons comprennent un service de stockage et d'organisation de photos à la disposition des clients actifs. Vous êtes un client actif si vous avez passé au moins une commande chez nous au cours des 12 derniers mois. Passé ce délai, l'accès à l'organisateur de photos est limité et vous en êtes informé par courrier électronique à votre dernière adresse de messagerie connue. Vous pouvez ensuite passer une nouvelle commande pour reprendre l'accès pendant 12 mois supplémentaires, ou télécharger et supprimer vos photos de l'organiseur de photos/stockage de photos. Si vous ne passez pas de commande pour regagner l'accès pendant une période de 2 mois suivant la date du courrier électronique que nous vous avons envoyé, nous vous enverrons un autre courrier électronique et procéderons à la suppression de vos photos 14 jours après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fr-FR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Photobox</a:t>
            </a:r>
            <a:r>
              <a:rPr lang="fr-F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images stockées sur votre compte </a:t>
            </a:r>
            <a:r>
              <a:rPr lang="fr-FR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www.photobox.fr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sont conservées pour une durée limitée. Cette durée est fixée à 2 ans, à compter de votre dernière identification sur votre compte </a:t>
            </a:r>
            <a:r>
              <a:rPr lang="fr-FR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www.photobox.fr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bénéficier de notre service de stockage pour une durée supérieure, il vous suffit de vous logger sur votre compte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PhotoBox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avant l’expiration du délai des deux ans, pour faire courir un nouveau délai de deux ans.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r>
              <a:rPr lang="fr-FR" dirty="0"/>
              <a:t>Les sites internet ne peuvent pas réutiliser vos photographies.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2160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Cliquer sur « mon espace » « mon compte » ou le symbole de personnage dans le bandeau en haut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0040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Cliquer sur «  inscrivez vous » « je m’inscris » ou « s’inscrire » pour démarrer la complétude du questionnaire. Les formulaires sont plus ou moins complets en fonction des sites, mais les informations demandées sont sensiblement les mêmes au final : nom prénom, adresse mail et postale, numéro de téléphone.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13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1192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le cas d’une création de livre photo. </a:t>
            </a:r>
          </a:p>
          <a:p>
            <a:r>
              <a:rPr lang="fr-FR" dirty="0" err="1"/>
              <a:t>Monalbumphoto</a:t>
            </a:r>
            <a:r>
              <a:rPr lang="fr-FR" dirty="0"/>
              <a:t> et </a:t>
            </a:r>
            <a:r>
              <a:rPr lang="fr-FR" dirty="0" err="1"/>
              <a:t>photobox</a:t>
            </a:r>
            <a:r>
              <a:rPr lang="fr-FR" dirty="0"/>
              <a:t> proposent les options de papier à la toute fin de la création.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14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335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17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0873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allons utiliser seulement les versions en ligne des services présentés. Mais les versions logicielles présentent à peu près les mêmes fonctionnalités.</a:t>
            </a:r>
          </a:p>
          <a:p>
            <a:r>
              <a:rPr lang="fr-FR" dirty="0"/>
              <a:t>Cliquez sur « ajouter des photos » ou « sélectionner depuis l’ordinateur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fr-FR" noProof="0" smtClean="0"/>
              <a:t>18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5070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 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onne de compara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607D91-B1AA-4404-9F81-BCB1BB0C2EFF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sme 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BA7B4-D0DC-4DF5-B9F3-83EFF50CA491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D555FD-7EB3-4F78-808C-D11A3E56A96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8DEB7-0829-45AA-8B5E-333AE3C2B308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sme 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3DB21-2AF2-4FE6-8FA1-E72F110130B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fr-FR" noProof="0"/>
              <a:t>Titre de la présentation</a:t>
            </a:r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0" name="Espace réservé d’image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 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87B859-36AF-4DEC-B6C4-43A93E973776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5" name="Espace réservé du contenu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sme 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88A610-3A4F-4077-A837-3BBAF79CE364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3" name="Espace réservé d’image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4" name="Espace réservé d’image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5" name="Espace réservé d’image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CBD7E-3273-4B1B-8E7A-9244036F0A5B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62" name="Espace réservé du texte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3" name="Espace réservé du texte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64" name="Espace réservé du texte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5" name="Espace réservé du texte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66" name="Espace réservé du texte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7" name="Espace réservé du texte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68" name="Espace réservé du texte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9" name="Espace réservé du texte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70" name="Espace réservé du texte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627814-C123-4E16-B6A0-50B71405B09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1CE672-6980-475C-9EEF-A68994BB5AF3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4EE1F86-DC9D-4137-8D7D-513FF4DEE720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Créer ses cadeaux personnalisés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A71ECD-D1BB-DFFF-0361-6851FC7C4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094" y="1383767"/>
            <a:ext cx="2709476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D63DC4-18A2-5496-F3D2-ECF608906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531" y="3069000"/>
            <a:ext cx="1924363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922C81-99F2-65F5-621B-0B82DE569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415" y="4754233"/>
            <a:ext cx="25228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E2DDD-14FB-8CE8-7C63-D458861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Explorez et choisissez le site qui vous plaît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357F1E-EE6C-77C7-E41B-C4BE3798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6F0AF0-921F-4F52-8DB8-0205D825B05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8D0AC9-D548-8F16-FC60-8A1F8AD8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1C3BB4-4649-DF95-AE4C-66AA8D31D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5 - 10 mn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34F5B6E-C02E-DC45-5360-BC0D9F78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94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4EA97-516F-D8F0-C975-685A45C9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Passons à la création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7EFC1-1883-EF2A-1D9A-29E49ABB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3BA7B4-D0DC-4DF5-B9F3-83EFF50CA491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C0E4BC-231B-A586-7251-BB4E0A28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11</a:t>
            </a:fld>
            <a:endParaRPr lang="fr-FR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11E4CCC-C6C9-9AFB-96FF-E424B33E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06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5F1F4-C9F2-D407-6DAB-42FEBB99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votre compte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7B4EE21-E5C9-0A90-3959-B2B6DE8C0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186" y="2055382"/>
            <a:ext cx="5616427" cy="45724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DF50D-8DE8-DF6D-D14B-5524127D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816EDA-5C25-F4CB-9EA5-462A49F6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12</a:t>
            </a:fld>
            <a:endParaRPr lang="fr-FR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8AE1A0-58E3-B9F6-53B9-A8B847654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29" y="3479049"/>
            <a:ext cx="8093141" cy="66299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56C3FC0-C3F4-5913-B2AC-8E764F68A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360" y="5108474"/>
            <a:ext cx="6226080" cy="5944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8A47C34-2A14-6116-BAB3-52A0CA49FD1C}"/>
              </a:ext>
            </a:extLst>
          </p:cNvPr>
          <p:cNvSpPr txBox="1"/>
          <p:nvPr/>
        </p:nvSpPr>
        <p:spPr>
          <a:xfrm>
            <a:off x="4586439" y="2512621"/>
            <a:ext cx="1803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Monalbumphoto.fr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DEBD86D-AA44-D562-6F1A-3CA2006BEB19}"/>
              </a:ext>
            </a:extLst>
          </p:cNvPr>
          <p:cNvSpPr txBox="1"/>
          <p:nvPr/>
        </p:nvSpPr>
        <p:spPr>
          <a:xfrm>
            <a:off x="8945241" y="4147233"/>
            <a:ext cx="119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photobox.fr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E1CDF04-8EAF-EBF9-8EFB-EE0448964598}"/>
              </a:ext>
            </a:extLst>
          </p:cNvPr>
          <p:cNvSpPr txBox="1"/>
          <p:nvPr/>
        </p:nvSpPr>
        <p:spPr>
          <a:xfrm>
            <a:off x="10341643" y="5721840"/>
            <a:ext cx="92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cewe.fr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F3DBC23-758D-31DD-C05E-C5E972FE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80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3A835-8655-0336-BD37-1D7DAC9A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Inscription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24BEF7-4757-68E2-5534-5505A1D5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0587"/>
            <a:ext cx="3108960" cy="542185"/>
          </a:xfrm>
        </p:spPr>
        <p:txBody>
          <a:bodyPr>
            <a:normAutofit/>
          </a:bodyPr>
          <a:lstStyle/>
          <a:p>
            <a:r>
              <a:rPr lang="fr-FR" sz="2400" dirty="0"/>
              <a:t>Monalbumphoto.fr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3C54E47B-9625-DD21-795D-F5F26D5A4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6021" y="2462105"/>
            <a:ext cx="3612727" cy="3716991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5298E2-C5E1-7579-DA8B-E12B35F0C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1690688"/>
            <a:ext cx="3108960" cy="679884"/>
          </a:xfrm>
        </p:spPr>
        <p:txBody>
          <a:bodyPr/>
          <a:lstStyle/>
          <a:p>
            <a:r>
              <a:rPr lang="fr-FR" dirty="0"/>
              <a:t>Photobox.fr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E043A5CC-E5E8-2AE4-B64A-D34E1BC240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43540" t="17319" r="28427" b="43796"/>
          <a:stretch/>
        </p:blipFill>
        <p:spPr>
          <a:xfrm>
            <a:off x="4541520" y="2995101"/>
            <a:ext cx="3108960" cy="2425760"/>
          </a:xfr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131473-FCF4-665C-10CB-6C9A8FE1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607D91-B1AA-4404-9F81-BCB1BB0C2EFF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1107CC-47D0-8BEA-AD08-368981DD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2B4E021-0897-E31B-A00D-EB1458FF3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1704479"/>
            <a:ext cx="3108960" cy="592084"/>
          </a:xfrm>
        </p:spPr>
        <p:txBody>
          <a:bodyPr/>
          <a:lstStyle/>
          <a:p>
            <a:r>
              <a:rPr lang="fr-FR" dirty="0"/>
              <a:t>Cewe.fr</a:t>
            </a:r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463D2532-15EF-7BF0-1DAF-5E4E06B98D9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5"/>
          <a:srcRect l="51325"/>
          <a:stretch/>
        </p:blipFill>
        <p:spPr>
          <a:xfrm>
            <a:off x="8321974" y="2727761"/>
            <a:ext cx="3370914" cy="2691416"/>
          </a:xfrm>
        </p:spPr>
      </p:pic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0DB8CD7-35A4-E5DF-4EDA-5F8F190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99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FADEA-FA2F-8E98-DF42-F5CFC8F1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L’ordre des étapes par site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2477EA-8CBE-5340-4EF9-456C2F3D1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Monalbumphoto.fr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8E7F73-6479-2E27-D545-0A662D6924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Choix du format et de la couverture du livre</a:t>
            </a:r>
          </a:p>
          <a:p>
            <a:r>
              <a:rPr lang="fr-FR" dirty="0"/>
              <a:t>Modèle vierge/</a:t>
            </a:r>
            <a:r>
              <a:rPr lang="fr-FR" dirty="0" err="1"/>
              <a:t>smartassistant</a:t>
            </a:r>
            <a:r>
              <a:rPr lang="fr-FR" dirty="0"/>
              <a:t>/</a:t>
            </a:r>
            <a:br>
              <a:rPr lang="fr-FR" dirty="0"/>
            </a:br>
            <a:r>
              <a:rPr lang="fr-FR" dirty="0"/>
              <a:t>thème</a:t>
            </a:r>
          </a:p>
          <a:p>
            <a:r>
              <a:rPr lang="fr-FR" dirty="0"/>
              <a:t>Création en ligne ou sur logiciel</a:t>
            </a:r>
          </a:p>
          <a:p>
            <a:r>
              <a:rPr lang="fr-FR" dirty="0"/>
              <a:t>Transfert des photos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5D5820-D070-3080-0108-6BD0B3417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Photobox.fr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A0A7D2-9265-910B-6EE2-A8051AF5E3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/>
              <a:t>Choix du format et de la couverture du livre</a:t>
            </a:r>
          </a:p>
          <a:p>
            <a:r>
              <a:rPr lang="fr-FR" dirty="0" err="1"/>
              <a:t>Photobox</a:t>
            </a:r>
            <a:r>
              <a:rPr lang="fr-FR" dirty="0"/>
              <a:t> création facile ou modèle vierge</a:t>
            </a:r>
          </a:p>
          <a:p>
            <a:r>
              <a:rPr lang="fr-FR" dirty="0"/>
              <a:t>Nommer le projet</a:t>
            </a:r>
          </a:p>
          <a:p>
            <a:r>
              <a:rPr lang="fr-FR" dirty="0"/>
              <a:t>Transfert des photos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EA4B73-7DDA-7F67-7290-5C7CB1C9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607D91-B1AA-4404-9F81-BCB1BB0C2EFF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1E5CAE-8327-2501-1AE8-C4BFE517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88CCE8-E4F1-7A38-BC8F-BF526BF3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8787339-E009-B88D-9D85-BD2107A0C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Cewe.fr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570394A-326C-2B7B-B12A-E4DED4B255C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FR" dirty="0"/>
              <a:t>Format du livre</a:t>
            </a:r>
          </a:p>
          <a:p>
            <a:r>
              <a:rPr lang="fr-FR" dirty="0"/>
              <a:t>Création en ligne ou sur logiciel</a:t>
            </a:r>
          </a:p>
          <a:p>
            <a:r>
              <a:rPr lang="fr-FR" dirty="0"/>
              <a:t>Type de couverture </a:t>
            </a:r>
            <a:r>
              <a:rPr lang="fr-FR" b="1" dirty="0"/>
              <a:t>et de papier</a:t>
            </a:r>
          </a:p>
          <a:p>
            <a:r>
              <a:rPr lang="fr-FR" dirty="0"/>
              <a:t>Modèles proposé ou vierge</a:t>
            </a:r>
          </a:p>
          <a:p>
            <a:r>
              <a:rPr lang="fr-FR" dirty="0"/>
              <a:t>Transfert des photos</a:t>
            </a:r>
          </a:p>
        </p:txBody>
      </p:sp>
    </p:spTree>
    <p:extLst>
      <p:ext uri="{BB962C8B-B14F-4D97-AF65-F5344CB8AC3E}">
        <p14:creationId xmlns:p14="http://schemas.microsoft.com/office/powerpoint/2010/main" val="59442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FE9BD6-A84D-3F17-6964-F4F63471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D555FD-7EB3-4F78-808C-D11A3E56A96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940FF-F929-BC05-CD5F-CA96FD12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15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90A3EB-A3DB-C101-9CD8-8177D0290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15" y="222772"/>
            <a:ext cx="10415196" cy="52075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0456F2-FDC8-3CC8-B032-9B38A1ED5F77}"/>
              </a:ext>
            </a:extLst>
          </p:cNvPr>
          <p:cNvSpPr txBox="1"/>
          <p:nvPr/>
        </p:nvSpPr>
        <p:spPr>
          <a:xfrm>
            <a:off x="1301675" y="555094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Monalbumphoto.fr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E0A2AA-7EF3-8E4C-AA41-D63EF3EB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813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F3C149-AB0B-2EF8-13BF-F22C6F5D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D555FD-7EB3-4F78-808C-D11A3E56A96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C3312C-9833-5303-9DC3-09435185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16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CBAB3D-E6D5-C19E-A33C-1A6A858C4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70"/>
          <a:stretch/>
        </p:blipFill>
        <p:spPr>
          <a:xfrm>
            <a:off x="0" y="365758"/>
            <a:ext cx="12192000" cy="52146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82CC0B5-B9B4-4E63-8526-43168CC52C02}"/>
              </a:ext>
            </a:extLst>
          </p:cNvPr>
          <p:cNvSpPr txBox="1"/>
          <p:nvPr/>
        </p:nvSpPr>
        <p:spPr>
          <a:xfrm>
            <a:off x="1301675" y="555094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photobox.fr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5F250A7-D70F-1EA8-3F81-5F127083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93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FE9BD6-A84D-3F17-6964-F4F63471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D555FD-7EB3-4F78-808C-D11A3E56A96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940FF-F929-BC05-CD5F-CA96FD12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17</a:t>
            </a:fld>
            <a:endParaRPr lang="fr-FR" noProof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0456F2-FDC8-3CC8-B032-9B38A1ED5F77}"/>
              </a:ext>
            </a:extLst>
          </p:cNvPr>
          <p:cNvSpPr txBox="1"/>
          <p:nvPr/>
        </p:nvSpPr>
        <p:spPr>
          <a:xfrm>
            <a:off x="1301675" y="555094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cewe.fr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BF1559-05BC-B9F7-2E19-8681F67E3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6" y="25621"/>
            <a:ext cx="11056417" cy="5525325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18FF34-8F81-C009-E939-87372D91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67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E9EB8-3767-D251-D0BA-FD4D43E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Téléverser les photos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43208-1CE8-748B-C2B9-E1508A4D3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Téléverser : Déposer sur un service en ligne des documents provenant d’une machine.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F0A04-AA4B-5748-802E-D4460416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0BCFD-BBC5-A980-213C-3173612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CB5C7B2-CAD5-9C62-CF46-55A462D4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E37C2C-9D71-A5AD-898D-49DFF37C7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0" y="3148265"/>
            <a:ext cx="5210287" cy="27783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275B46-C93F-155E-1EA1-6B9CE7934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42" y="2645121"/>
            <a:ext cx="2813769" cy="40310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08FC45-3FF6-C812-4D9D-8AED48799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624" y="2482091"/>
            <a:ext cx="3028454" cy="41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EC806AD-BB2C-B339-E94B-6A52A4A4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repérer dans l’explorateur de fichiers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DDC738A-C5A0-B737-C898-FE9633D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27" y="1348740"/>
            <a:ext cx="4422289" cy="4160520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dirty="0"/>
              <a:t>1 – la liste des emplacements de votre appareil : Pour ouvrir un emplacement (ou dossier), cliquez dessus</a:t>
            </a:r>
          </a:p>
          <a:p>
            <a:endParaRPr lang="fr-FR" dirty="0"/>
          </a:p>
          <a:p>
            <a:r>
              <a:rPr lang="fr-FR" dirty="0"/>
              <a:t>2 – le dossier ouvert actuellement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3 – le contenu du dossier ouvert</a:t>
            </a:r>
          </a:p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77F42B-AA2D-45CC-81E9-AD84F33D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D555FD-7EB3-4F78-808C-D11A3E56A96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297A3B-A90F-9020-BE06-0C7DE3A6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6856A-A2EB-7160-4195-FAA8FAAD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19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1564D7-8FE8-6A20-ADBB-EAB5C0706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49" y="1294843"/>
            <a:ext cx="7090302" cy="5457352"/>
          </a:xfrm>
          <a:prstGeom prst="rect">
            <a:avLst/>
          </a:prstGeom>
        </p:spPr>
      </p:pic>
      <p:pic>
        <p:nvPicPr>
          <p:cNvPr id="11" name="Graphique 10" descr="Badge 1 avec un remplissage uni">
            <a:extLst>
              <a:ext uri="{FF2B5EF4-FFF2-40B4-BE49-F238E27FC236}">
                <a16:creationId xmlns:a16="http://schemas.microsoft.com/office/drawing/2014/main" id="{6D817752-DEBD-FD6C-D850-AA209DF2A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5530" y="4497615"/>
            <a:ext cx="648000" cy="648000"/>
          </a:xfrm>
          <a:prstGeom prst="rect">
            <a:avLst/>
          </a:prstGeom>
        </p:spPr>
      </p:pic>
      <p:pic>
        <p:nvPicPr>
          <p:cNvPr id="13" name="Graphique 12" descr="Badge avec un remplissage uni">
            <a:extLst>
              <a:ext uri="{FF2B5EF4-FFF2-40B4-BE49-F238E27FC236}">
                <a16:creationId xmlns:a16="http://schemas.microsoft.com/office/drawing/2014/main" id="{01016685-E3AF-FF7E-634E-27E026905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0272" y="1327224"/>
            <a:ext cx="648000" cy="648000"/>
          </a:xfrm>
          <a:prstGeom prst="rect">
            <a:avLst/>
          </a:prstGeom>
        </p:spPr>
      </p:pic>
      <p:pic>
        <p:nvPicPr>
          <p:cNvPr id="15" name="Graphique 14" descr="Badge 3 avec un remplissage uni">
            <a:extLst>
              <a:ext uri="{FF2B5EF4-FFF2-40B4-BE49-F238E27FC236}">
                <a16:creationId xmlns:a16="http://schemas.microsoft.com/office/drawing/2014/main" id="{C0C6F44A-0A6F-078E-2D68-887B1AD9C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5588" y="1936430"/>
            <a:ext cx="648000" cy="6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835E7A-B78A-C8CA-CA46-086DE8B4EB0D}"/>
              </a:ext>
            </a:extLst>
          </p:cNvPr>
          <p:cNvSpPr/>
          <p:nvPr/>
        </p:nvSpPr>
        <p:spPr>
          <a:xfrm>
            <a:off x="4856169" y="2009561"/>
            <a:ext cx="1660770" cy="42406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A16E45-5DAC-0B62-6F44-A8DBA098BEBC}"/>
              </a:ext>
            </a:extLst>
          </p:cNvPr>
          <p:cNvSpPr/>
          <p:nvPr/>
        </p:nvSpPr>
        <p:spPr>
          <a:xfrm>
            <a:off x="6588799" y="2021071"/>
            <a:ext cx="5338352" cy="422912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8763BF-037C-69CB-7D3E-BE60BE786865}"/>
              </a:ext>
            </a:extLst>
          </p:cNvPr>
          <p:cNvSpPr/>
          <p:nvPr/>
        </p:nvSpPr>
        <p:spPr>
          <a:xfrm>
            <a:off x="5518674" y="1521861"/>
            <a:ext cx="4883972" cy="25346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04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Objectifs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rtl="0"/>
            <a:r>
              <a:rPr lang="fr-FR" dirty="0"/>
              <a:t>1 – Connaître quelques sites de création</a:t>
            </a:r>
          </a:p>
          <a:p>
            <a:pPr rtl="0"/>
            <a:endParaRPr lang="fr-FR" sz="1800" dirty="0"/>
          </a:p>
          <a:p>
            <a:pPr rtl="0"/>
            <a:r>
              <a:rPr lang="fr-FR" dirty="0"/>
              <a:t>2 – Comprendre leur fonctionnement</a:t>
            </a:r>
          </a:p>
          <a:p>
            <a:pPr rtl="0"/>
            <a:endParaRPr lang="fr-FR" sz="1800" dirty="0"/>
          </a:p>
          <a:p>
            <a:pPr rtl="0"/>
            <a:r>
              <a:rPr lang="fr-FR" dirty="0"/>
              <a:t>3 – Réaliser votre création et la commander en ligne</a:t>
            </a:r>
            <a:endParaRPr lang="fr-FR" sz="180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9C693BAD-6B4E-48AD-88BF-D933B374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849B28-EA92-4BBA-8390-2A27F64E5E61}" type="datetime1">
              <a:rPr lang="fr-FR" smtClean="0"/>
              <a:t>13/09/2022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18037" cy="365125"/>
          </a:xfrm>
        </p:spPr>
        <p:txBody>
          <a:bodyPr rtlCol="0"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2B0C1-658F-2CAE-F900-26726619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le modèle proposé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5200EC4-9008-A87A-CBEC-1AA082AC7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3498" y="1299101"/>
            <a:ext cx="2043463" cy="5291318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8D9E1E-73CE-5D50-0ABD-29E94E20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4CB579-A6F1-7154-DA11-F448E015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20</a:t>
            </a:fld>
            <a:endParaRPr lang="fr-FR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592847-97CB-F56A-70E0-0DCA8ED92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194" y="1299101"/>
            <a:ext cx="2816472" cy="52398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32C264-B9EB-3461-1AEB-2841F2ABE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32" y="702349"/>
            <a:ext cx="1890528" cy="57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5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2B0C1-658F-2CAE-F900-26726619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le modèle proposé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8D9E1E-73CE-5D50-0ABD-29E94E20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4CB579-A6F1-7154-DA11-F448E015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21</a:t>
            </a:fld>
            <a:endParaRPr lang="fr-FR" noProof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FF376E7-6EFA-4FFF-0400-3CFCA180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Choisissez l’organisation de la page, en intégrant les zones de texte souhaitées</a:t>
            </a:r>
          </a:p>
          <a:p>
            <a:r>
              <a:rPr lang="fr-FR" dirty="0"/>
              <a:t>Intégrez les photos en les glissant à l’endroit souhaité, ou bien en cliquant sur le cadre, puis sur la photo.</a:t>
            </a:r>
          </a:p>
          <a:p>
            <a:r>
              <a:rPr lang="fr-FR" dirty="0"/>
              <a:t>Pour ajouter des zones de photo ou de texte :</a:t>
            </a:r>
          </a:p>
          <a:p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B8518AD-A3C4-FBC8-89BE-867F7184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D4853C-056F-6252-B648-29B0D564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37" y="4625109"/>
            <a:ext cx="1883036" cy="5822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A61FB1-7F0C-32D7-3D32-8EFCC7955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735" y="4572536"/>
            <a:ext cx="2362530" cy="11336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3FE556-B8D7-44EB-2EC3-0140DDBDD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472" y="5887630"/>
            <a:ext cx="3635055" cy="4343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E104B2-5CAD-0EC6-2DB9-00C0CA69C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563" y="4625109"/>
            <a:ext cx="980637" cy="5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64033-5FB0-E532-75B2-A77C2D15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fonctionnalités de base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7EA33F-6E75-9430-0FA9-BF367923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E1BD6-6E81-0A49-AE7B-FC98C31A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22</a:t>
            </a:fld>
            <a:endParaRPr lang="fr-FR" noProof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1D9E4D-BA38-8C96-DB19-26178AD3EF50}"/>
              </a:ext>
            </a:extLst>
          </p:cNvPr>
          <p:cNvSpPr txBox="1"/>
          <p:nvPr/>
        </p:nvSpPr>
        <p:spPr>
          <a:xfrm>
            <a:off x="86743" y="1399700"/>
            <a:ext cx="179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cewe.fr</a:t>
            </a:r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ABCF6722-697F-A36A-471D-C5059E757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929" y="2096610"/>
            <a:ext cx="2580823" cy="605379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B4DD0FD-A40C-3A6E-CFB5-5E3FA1960FC3}"/>
              </a:ext>
            </a:extLst>
          </p:cNvPr>
          <p:cNvSpPr txBox="1"/>
          <p:nvPr/>
        </p:nvSpPr>
        <p:spPr>
          <a:xfrm>
            <a:off x="247886" y="3436613"/>
            <a:ext cx="10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Rogner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A51DFEA-A989-C542-A7CB-BD5E494B3043}"/>
              </a:ext>
            </a:extLst>
          </p:cNvPr>
          <p:cNvSpPr txBox="1"/>
          <p:nvPr/>
        </p:nvSpPr>
        <p:spPr>
          <a:xfrm>
            <a:off x="525926" y="4156011"/>
            <a:ext cx="230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Options avancées (couleurs, cadre, masques)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27AE35-C56C-A351-2D72-57A9D5DEE25F}"/>
              </a:ext>
            </a:extLst>
          </p:cNvPr>
          <p:cNvSpPr txBox="1"/>
          <p:nvPr/>
        </p:nvSpPr>
        <p:spPr>
          <a:xfrm>
            <a:off x="2485615" y="3298114"/>
            <a:ext cx="139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Supprimer la photo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2837664-3416-BF45-A915-47344EFFD9A9}"/>
              </a:ext>
            </a:extLst>
          </p:cNvPr>
          <p:cNvCxnSpPr>
            <a:cxnSpLocks/>
          </p:cNvCxnSpPr>
          <p:nvPr/>
        </p:nvCxnSpPr>
        <p:spPr>
          <a:xfrm flipH="1">
            <a:off x="825929" y="2595356"/>
            <a:ext cx="336665" cy="83364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E6747BB-6382-B12F-65FB-C6EF8C5E13CB}"/>
              </a:ext>
            </a:extLst>
          </p:cNvPr>
          <p:cNvCxnSpPr>
            <a:cxnSpLocks/>
          </p:cNvCxnSpPr>
          <p:nvPr/>
        </p:nvCxnSpPr>
        <p:spPr>
          <a:xfrm>
            <a:off x="2513210" y="2529764"/>
            <a:ext cx="315749" cy="72127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2DC635E-CD42-00EE-2BE4-424F9AB7A08C}"/>
              </a:ext>
            </a:extLst>
          </p:cNvPr>
          <p:cNvCxnSpPr>
            <a:cxnSpLocks/>
          </p:cNvCxnSpPr>
          <p:nvPr/>
        </p:nvCxnSpPr>
        <p:spPr>
          <a:xfrm>
            <a:off x="1860658" y="2588943"/>
            <a:ext cx="0" cy="148639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704904E3-5471-C05E-AA8D-D0FD6099E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109" y="2248733"/>
            <a:ext cx="3111497" cy="1002303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8226C188-57BF-9D36-85EE-A67A52FD7936}"/>
              </a:ext>
            </a:extLst>
          </p:cNvPr>
          <p:cNvSpPr txBox="1"/>
          <p:nvPr/>
        </p:nvSpPr>
        <p:spPr>
          <a:xfrm>
            <a:off x="6739109" y="1484915"/>
            <a:ext cx="311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Lorsqu’on clique sur la photo à modifier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724CB83-44C6-9E61-B26D-E25AE963041E}"/>
              </a:ext>
            </a:extLst>
          </p:cNvPr>
          <p:cNvSpPr txBox="1"/>
          <p:nvPr/>
        </p:nvSpPr>
        <p:spPr>
          <a:xfrm>
            <a:off x="6413159" y="3572030"/>
            <a:ext cx="1398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Zoomer/ dézoomer (déplacer le curseur)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32ABF2D-5CBD-C04F-7DF1-90988ECA5148}"/>
              </a:ext>
            </a:extLst>
          </p:cNvPr>
          <p:cNvSpPr txBox="1"/>
          <p:nvPr/>
        </p:nvSpPr>
        <p:spPr>
          <a:xfrm>
            <a:off x="8203509" y="3790202"/>
            <a:ext cx="139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Faire tourner la photo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36BD92B-BF46-BE76-3034-4EA9FDD8609B}"/>
              </a:ext>
            </a:extLst>
          </p:cNvPr>
          <p:cNvSpPr txBox="1"/>
          <p:nvPr/>
        </p:nvSpPr>
        <p:spPr>
          <a:xfrm>
            <a:off x="10017100" y="3539625"/>
            <a:ext cx="173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Valider les changements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F75F81C-97FA-0FDF-91A7-7E23D1DE212F}"/>
              </a:ext>
            </a:extLst>
          </p:cNvPr>
          <p:cNvCxnSpPr>
            <a:cxnSpLocks/>
          </p:cNvCxnSpPr>
          <p:nvPr/>
        </p:nvCxnSpPr>
        <p:spPr>
          <a:xfrm>
            <a:off x="9663629" y="3124652"/>
            <a:ext cx="318571" cy="41497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FEA71B8A-1F96-F297-B3B1-3177D1299EF4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8294858" y="3251036"/>
            <a:ext cx="200061" cy="57843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BD94A217-B0AA-6EB7-0EC1-EC9ED8B32151}"/>
              </a:ext>
            </a:extLst>
          </p:cNvPr>
          <p:cNvCxnSpPr>
            <a:cxnSpLocks/>
          </p:cNvCxnSpPr>
          <p:nvPr/>
        </p:nvCxnSpPr>
        <p:spPr>
          <a:xfrm flipH="1">
            <a:off x="7215043" y="2595356"/>
            <a:ext cx="380583" cy="97667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F9EC0D22-5536-5936-C0DB-A85E1E5E84BA}"/>
              </a:ext>
            </a:extLst>
          </p:cNvPr>
          <p:cNvSpPr txBox="1"/>
          <p:nvPr/>
        </p:nvSpPr>
        <p:spPr>
          <a:xfrm>
            <a:off x="4889411" y="3595673"/>
            <a:ext cx="1398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Indicateur de la qualité de la photo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D978BA93-8ED3-E5CF-2993-1BDFD95F3F78}"/>
              </a:ext>
            </a:extLst>
          </p:cNvPr>
          <p:cNvCxnSpPr>
            <a:cxnSpLocks/>
          </p:cNvCxnSpPr>
          <p:nvPr/>
        </p:nvCxnSpPr>
        <p:spPr>
          <a:xfrm flipH="1">
            <a:off x="5957484" y="2979045"/>
            <a:ext cx="914775" cy="63091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03E525D-B733-8D03-3458-CA78C6D9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49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7EA33F-6E75-9430-0FA9-BF367923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E1BD6-6E81-0A49-AE7B-FC98C31A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23</a:t>
            </a:fld>
            <a:endParaRPr lang="fr-FR" noProof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C0AD26-30B6-A593-F7D6-E8457CC93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" r="2469"/>
          <a:stretch/>
        </p:blipFill>
        <p:spPr>
          <a:xfrm>
            <a:off x="9280672" y="307186"/>
            <a:ext cx="706872" cy="60072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F38BA89-F7C3-66D8-BAD0-4A62D97E7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6" y="345890"/>
            <a:ext cx="2536686" cy="616621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CC7C44-2BD8-D9D6-5724-6A42766850C2}"/>
              </a:ext>
            </a:extLst>
          </p:cNvPr>
          <p:cNvSpPr txBox="1"/>
          <p:nvPr/>
        </p:nvSpPr>
        <p:spPr>
          <a:xfrm>
            <a:off x="677836" y="6062794"/>
            <a:ext cx="158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Photobox.fr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393A56-0FF5-7797-B075-53AF02EC6682}"/>
              </a:ext>
            </a:extLst>
          </p:cNvPr>
          <p:cNvSpPr txBox="1"/>
          <p:nvPr/>
        </p:nvSpPr>
        <p:spPr>
          <a:xfrm>
            <a:off x="8610600" y="6272433"/>
            <a:ext cx="248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Monalbumphoto.fr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BF93CF-883F-B53F-95C5-F30640D9BCE1}"/>
              </a:ext>
            </a:extLst>
          </p:cNvPr>
          <p:cNvSpPr txBox="1"/>
          <p:nvPr/>
        </p:nvSpPr>
        <p:spPr>
          <a:xfrm>
            <a:off x="4943774" y="870600"/>
            <a:ext cx="2304451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Zoomer/dézoomer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AF28A7C-B9F8-C440-7452-EE32A22635AE}"/>
              </a:ext>
            </a:extLst>
          </p:cNvPr>
          <p:cNvSpPr txBox="1"/>
          <p:nvPr/>
        </p:nvSpPr>
        <p:spPr>
          <a:xfrm>
            <a:off x="4943772" y="1778780"/>
            <a:ext cx="2304451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Faire tourner la photo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17B9C5C-2C6F-8FE1-A732-3506253E0DFF}"/>
              </a:ext>
            </a:extLst>
          </p:cNvPr>
          <p:cNvSpPr txBox="1"/>
          <p:nvPr/>
        </p:nvSpPr>
        <p:spPr>
          <a:xfrm>
            <a:off x="4943772" y="2960894"/>
            <a:ext cx="2304451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Remplacer la photo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3D357E8-B51C-AD0A-21CF-E352894F7DF4}"/>
              </a:ext>
            </a:extLst>
          </p:cNvPr>
          <p:cNvSpPr txBox="1"/>
          <p:nvPr/>
        </p:nvSpPr>
        <p:spPr>
          <a:xfrm>
            <a:off x="4943772" y="4143008"/>
            <a:ext cx="2304451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En cas de superposition, jouer sur l’ordre des photos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1227CCC9-C986-001D-FB21-F9DCD81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36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87D83-B55D-1A2E-A3EE-1D02BAD3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Valider la commande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268D2-A147-8DDE-584C-18F3C022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3BA7B4-D0DC-4DF5-B9F3-83EFF50CA491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F010C-9DB3-B828-B62A-A8B72537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24</a:t>
            </a:fld>
            <a:endParaRPr lang="fr-FR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8BC1FB6-C406-220C-E7F3-E6856F91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618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28937-EA87-1D92-17C3-941B685A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Vérifier le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EFB783-68AB-EAF0-E3F6-FFFB0228F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Lorsque votre projet est achevé, passez en revue tous les aspects : des zones de textes non complétées, photos de mauvaise qualité (en général signalées par un symbole orange ou rouge) etc.</a:t>
            </a:r>
          </a:p>
          <a:p>
            <a:endParaRPr lang="fr-FR" dirty="0"/>
          </a:p>
          <a:p>
            <a:r>
              <a:rPr lang="fr-FR" dirty="0"/>
              <a:t>Vérifiez les options (papier, couverture)et le prix.</a:t>
            </a:r>
          </a:p>
          <a:p>
            <a:endParaRPr lang="fr-FR" dirty="0"/>
          </a:p>
          <a:p>
            <a:r>
              <a:rPr lang="fr-FR" dirty="0"/>
              <a:t>Valider le panier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06C21E-AF6B-9149-7037-ED8A9184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7D139-7CC4-F4E4-4ADF-315D14C3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25</a:t>
            </a:fld>
            <a:endParaRPr lang="fr-FR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6582278-7B08-5B28-5832-E78546D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10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28937-EA87-1D92-17C3-941B685A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Procéder au paiement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EFB783-68AB-EAF0-E3F6-FFFB0228F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Saisissez les numéros de votre carte bancaire.</a:t>
            </a:r>
          </a:p>
          <a:p>
            <a:endParaRPr lang="fr-FR" dirty="0"/>
          </a:p>
          <a:p>
            <a:r>
              <a:rPr lang="fr-FR" dirty="0"/>
              <a:t>Il est déconseillé d’enregistrer la carte sur le site.</a:t>
            </a:r>
          </a:p>
          <a:p>
            <a:endParaRPr lang="fr-FR" dirty="0"/>
          </a:p>
          <a:p>
            <a:r>
              <a:rPr lang="fr-FR" dirty="0"/>
              <a:t>Validez le paiement auprès de votre banque (code reçu par mail ou sms, notification dans l’application, etc.)</a:t>
            </a:r>
          </a:p>
          <a:p>
            <a:endParaRPr lang="fr-FR" dirty="0"/>
          </a:p>
          <a:p>
            <a:r>
              <a:rPr lang="fr-FR" dirty="0"/>
              <a:t>Vous recevez un e-mail de confirmation de commande une fois celle-ci validée.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06C21E-AF6B-9149-7037-ED8A9184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29018-A9E1-45B2-BF53-228F976E0EF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7D139-7CC4-F4E4-4ADF-315D14C3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26</a:t>
            </a:fld>
            <a:endParaRPr lang="fr-FR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DA7012D-8BA3-4649-D47F-0F4C7621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702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AF8D8-96A3-A29B-ED29-F3A8AEE5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 ! </a:t>
            </a:r>
            <a:br>
              <a:rPr lang="fr-FR" dirty="0"/>
            </a:br>
            <a:r>
              <a:rPr lang="fr-FR" dirty="0"/>
              <a:t>Votre création est terminée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E2F63C-7507-8BAC-0FA3-58C79BF6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88A610-3A4F-4077-A837-3BBAF79CE364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251541-3231-A05B-A705-C8018427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27</a:t>
            </a:fld>
            <a:endParaRPr lang="fr-FR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D2A2C24-66C0-2950-0F52-B27A74AB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962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A6294-C0B6-D9B7-5C99-70E3FEAB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3" y="354367"/>
            <a:ext cx="4937760" cy="1657313"/>
          </a:xfrm>
        </p:spPr>
        <p:txBody>
          <a:bodyPr>
            <a:normAutofit fontScale="90000"/>
          </a:bodyPr>
          <a:lstStyle/>
          <a:p>
            <a:r>
              <a:rPr lang="fr-FR" dirty="0"/>
              <a:t>D’autres sites de cadeaux personnalisés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901A4-AA21-235D-06AB-4B7824D26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2327"/>
            <a:ext cx="4937760" cy="36898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/>
              <a:t>petitcube.fr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lalalab.com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cheerz.com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canva.com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vistaprint.fr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DAF693-39F5-7117-1A94-EAA05BBC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482326"/>
            <a:ext cx="4937760" cy="36898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/>
              <a:t>pixabay.com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/>
              <a:t>photobox.fr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/>
              <a:t>monalbumphoto.fr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/>
              <a:t>cewe.fr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550384-0F30-2DA0-347C-3CBE7EB6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627814-C123-4E16-B6A0-50B71405B09A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1DA887-B422-7E8D-CEF9-98B9B02E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28</a:t>
            </a:fld>
            <a:endParaRPr lang="fr-FR" noProof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AF2DC2D-EB9D-8CC2-53F6-986BF6CB06A1}"/>
              </a:ext>
            </a:extLst>
          </p:cNvPr>
          <p:cNvSpPr txBox="1">
            <a:spLocks/>
          </p:cNvSpPr>
          <p:nvPr/>
        </p:nvSpPr>
        <p:spPr>
          <a:xfrm>
            <a:off x="6416040" y="354367"/>
            <a:ext cx="4937760" cy="16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Sources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E89ED06-7491-1C4F-F8F2-351EAA20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3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arc, connecteur, emballage des cadeaux&#10;&#10;Description générée automatiquement">
            <a:extLst>
              <a:ext uri="{FF2B5EF4-FFF2-40B4-BE49-F238E27FC236}">
                <a16:creationId xmlns:a16="http://schemas.microsoft.com/office/drawing/2014/main" id="{BED3D45D-F608-668B-B34B-1EA635635A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387" r="17387"/>
          <a:stretch>
            <a:fillRect/>
          </a:stretch>
        </p:blipFill>
        <p:spPr/>
      </p:pic>
      <p:pic>
        <p:nvPicPr>
          <p:cNvPr id="9" name="Espace réservé pour une image  8" descr="Une image contenant texte, carte de visite, cadre&#10;&#10;Description générée automatiquement">
            <a:extLst>
              <a:ext uri="{FF2B5EF4-FFF2-40B4-BE49-F238E27FC236}">
                <a16:creationId xmlns:a16="http://schemas.microsoft.com/office/drawing/2014/main" id="{84CC9553-D926-409A-81D0-5BC46D1112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53" r="1253"/>
          <a:stretch>
            <a:fillRect/>
          </a:stretch>
        </p:blipFill>
        <p:spPr/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B1F64ED-23EB-5174-3CC9-89ECC416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la parole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255E8C0-8DFD-7A6C-8590-63449847C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 est votre projet ? </a:t>
            </a:r>
          </a:p>
        </p:txBody>
      </p:sp>
    </p:spTree>
    <p:extLst>
      <p:ext uri="{BB962C8B-B14F-4D97-AF65-F5344CB8AC3E}">
        <p14:creationId xmlns:p14="http://schemas.microsoft.com/office/powerpoint/2010/main" val="200584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77094-8D0D-1FC6-6CB2-96E2966A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Découvrir les sites les plus connus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1C6B57-D2BE-3D43-16CD-4DF505062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Photobox.fr</a:t>
            </a:r>
          </a:p>
          <a:p>
            <a:r>
              <a:rPr lang="fr-FR" dirty="0"/>
              <a:t>Cewe.fr</a:t>
            </a:r>
          </a:p>
          <a:p>
            <a:r>
              <a:rPr lang="fr-FR" dirty="0"/>
              <a:t>Monalbumphoto.fr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07AFFC-B30B-C3A5-0EEA-E118F00E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EF0E0E-E87C-4103-8D2F-EA3B25F734B3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212C2F-F187-B431-EA98-71653A9D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4DB34E-F81C-4311-D9E7-AFCA3FD4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5383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E13DF2-AC91-BE0E-8E25-2A70A2D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D555FD-7EB3-4F78-808C-D11A3E56A96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684127-2B42-6D63-46D2-765E85F5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ACD41-B55A-84BF-F37E-574ED618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5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B1209D-BAEC-4545-1F80-4B0ED04B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E13DF2-AC91-BE0E-8E25-2A70A2D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D555FD-7EB3-4F78-808C-D11A3E56A96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684127-2B42-6D63-46D2-765E85F5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ACD41-B55A-84BF-F37E-574ED618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6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DD28E8-D2A8-EC24-657E-F9E70EB2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76014"/>
            <a:ext cx="12011025" cy="65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5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E13DF2-AC91-BE0E-8E25-2A70A2D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D555FD-7EB3-4F78-808C-D11A3E56A962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684127-2B42-6D63-46D2-765E85F5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ACD41-B55A-84BF-F37E-574ED618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7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724B2B-6CD3-70D6-24CC-1FCA8D3E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43396-90C2-1CDB-45EE-F37C3BB4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Conditions Générales d’Utilisation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D5165-DB74-E488-6529-7FB5D347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Les trois sites présentés sont basés en France</a:t>
            </a:r>
            <a:br>
              <a:rPr lang="fr-FR" dirty="0"/>
            </a:br>
            <a:endParaRPr lang="fr-FR" dirty="0"/>
          </a:p>
          <a:p>
            <a:r>
              <a:rPr lang="fr-FR" dirty="0"/>
              <a:t>Vous pourrez y enregistrer vos photographies pendant un certain laps de temps pour vos créations </a:t>
            </a:r>
            <a:r>
              <a:rPr lang="fr-FR" b="1" dirty="0"/>
              <a:t>mais ce ne sont pas des services de stockage en ligne de photos.</a:t>
            </a:r>
          </a:p>
          <a:p>
            <a:endParaRPr lang="fr-FR" dirty="0"/>
          </a:p>
          <a:p>
            <a:r>
              <a:rPr lang="fr-FR" dirty="0"/>
              <a:t>A savoir : le droit de rétractation ne s’applique pas aux produits personnalisés</a:t>
            </a:r>
          </a:p>
          <a:p>
            <a:endParaRPr lang="fr-FR" dirty="0"/>
          </a:p>
          <a:p>
            <a:r>
              <a:rPr lang="fr-FR" dirty="0"/>
              <a:t>Cewe.fr et </a:t>
            </a:r>
            <a:r>
              <a:rPr lang="fr-FR"/>
              <a:t>monalbumphoto.fr proposent d’installer leur </a:t>
            </a:r>
            <a:r>
              <a:rPr lang="fr-FR" dirty="0"/>
              <a:t>logiciel sur votre ordinateur </a:t>
            </a:r>
            <a:r>
              <a:rPr lang="fr-FR" sz="2600" dirty="0"/>
              <a:t>(ce n’est pas obligatoire mais permet d’accéder à toutes les créations).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D15B8-E812-55D6-5E78-0F5601C7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307E06-1CDD-4A7D-9EBE-565F1E7DE664}" type="datetime1">
              <a:rPr lang="fr-FR" noProof="0" smtClean="0"/>
              <a:t>13/09/2022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F9C55-D1C4-FBF0-8FB7-D37BB4BD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8369EAD-139A-EBD8-4F15-F549D162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44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3E017-67E3-2759-2AB8-3A205AD4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étapes à suivre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404CDD-5BEC-5F74-7626-E2C10F5FA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Créer son compte : cela va permettre d’enregistrer vos créations et de les retrouver facilement, ainsi que de suivre vos commandes</a:t>
            </a:r>
          </a:p>
          <a:p>
            <a:endParaRPr lang="fr-FR" dirty="0"/>
          </a:p>
          <a:p>
            <a:r>
              <a:rPr lang="fr-FR" dirty="0"/>
              <a:t>Téléverser vos photos sur le site</a:t>
            </a:r>
          </a:p>
          <a:p>
            <a:endParaRPr lang="fr-FR" dirty="0"/>
          </a:p>
          <a:p>
            <a:r>
              <a:rPr lang="fr-FR" dirty="0"/>
              <a:t>Élaborer votre création</a:t>
            </a:r>
          </a:p>
          <a:p>
            <a:endParaRPr lang="fr-FR" dirty="0"/>
          </a:p>
          <a:p>
            <a:r>
              <a:rPr lang="fr-FR" dirty="0"/>
              <a:t>Effectuer le paiement et la commande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88F95-0BE5-79AA-BF48-CE4D5751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838838-6430-4250-B06A-40AACB6869A5}" type="datetime1">
              <a:rPr lang="fr-FR" noProof="0" smtClean="0"/>
              <a:t>13/09/2022</a:t>
            </a:fld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A31E6-1BD7-3DCF-8A88-6C61DC75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9A30FB8-39C4-6A5B-239F-285AD7BF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16911" cy="365125"/>
          </a:xfrm>
        </p:spPr>
        <p:txBody>
          <a:bodyPr/>
          <a:lstStyle/>
          <a:p>
            <a:pPr rtl="0"/>
            <a:r>
              <a:rPr lang="fr-FR" dirty="0" err="1"/>
              <a:t>Créer_ses_cadeaux_personnalisés-support_de_projection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68547"/>
      </p:ext>
    </p:extLst>
  </p:cSld>
  <p:clrMapOvr>
    <a:masterClrMapping/>
  </p:clrMapOvr>
</p:sld>
</file>

<file path=ppt/theme/theme1.xml><?xml version="1.0" encoding="utf-8"?>
<a:theme xmlns:a="http://schemas.openxmlformats.org/drawingml/2006/main" name="Pinceau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9757158.tgt.Office_48399888_TF89080264_Win32_OJ108761955.potx" id="{477920BD-AB9F-4BEE-B260-6413E5EE5EB4}" vid="{CBBEB043-4B5A-41C6-B734-8FFBE5588B0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{E1EB4119-396A-41C2-BF95-9080E2CC43DC}tf89080264_win32</Template>
  <TotalTime>1224</TotalTime>
  <Words>1454</Words>
  <Application>Microsoft Office PowerPoint</Application>
  <PresentationFormat>Grand écran</PresentationFormat>
  <Paragraphs>224</Paragraphs>
  <Slides>28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Elephant</vt:lpstr>
      <vt:lpstr>Times New Roman</vt:lpstr>
      <vt:lpstr>Pinceau</vt:lpstr>
      <vt:lpstr>Créer ses cadeaux personnalisés</vt:lpstr>
      <vt:lpstr>Objectifs</vt:lpstr>
      <vt:lpstr>A vous la parole</vt:lpstr>
      <vt:lpstr>Découvrir les sites les plus connus</vt:lpstr>
      <vt:lpstr>Présentation PowerPoint</vt:lpstr>
      <vt:lpstr>Présentation PowerPoint</vt:lpstr>
      <vt:lpstr>Présentation PowerPoint</vt:lpstr>
      <vt:lpstr>Les Conditions Générales d’Utilisation</vt:lpstr>
      <vt:lpstr>Les étapes à suivre</vt:lpstr>
      <vt:lpstr>Explorez et choisissez le site qui vous plaît</vt:lpstr>
      <vt:lpstr>Passons à la création</vt:lpstr>
      <vt:lpstr>Créer votre compte</vt:lpstr>
      <vt:lpstr>Inscription</vt:lpstr>
      <vt:lpstr>L’ordre des étapes par site</vt:lpstr>
      <vt:lpstr>Présentation PowerPoint</vt:lpstr>
      <vt:lpstr>Présentation PowerPoint</vt:lpstr>
      <vt:lpstr>Présentation PowerPoint</vt:lpstr>
      <vt:lpstr>Téléverser les photos</vt:lpstr>
      <vt:lpstr>Se repérer dans l’explorateur de fichiers</vt:lpstr>
      <vt:lpstr>Modifier le modèle proposé</vt:lpstr>
      <vt:lpstr>Modifier le modèle proposé</vt:lpstr>
      <vt:lpstr>Les fonctionnalités de base</vt:lpstr>
      <vt:lpstr>Présentation PowerPoint</vt:lpstr>
      <vt:lpstr>Valider la commande</vt:lpstr>
      <vt:lpstr>Vérifier le projet</vt:lpstr>
      <vt:lpstr>Procéder au paiement</vt:lpstr>
      <vt:lpstr>Bravo !  Votre création est terminée</vt:lpstr>
      <vt:lpstr>D’autres sites de cadeaux personnalisés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ses cadeaux personnalisés</dc:title>
  <dc:creator>JARNET Laura</dc:creator>
  <cp:lastModifiedBy>JARNET Laura</cp:lastModifiedBy>
  <cp:revision>33</cp:revision>
  <dcterms:created xsi:type="dcterms:W3CDTF">2022-08-19T14:26:07Z</dcterms:created>
  <dcterms:modified xsi:type="dcterms:W3CDTF">2022-09-13T14:48:53Z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