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1"/>
    <a:srgbClr val="F8F9F9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94626"/>
  </p:normalViewPr>
  <p:slideViewPr>
    <p:cSldViewPr snapToGrid="0" snapToObjects="1">
      <p:cViewPr varScale="1">
        <p:scale>
          <a:sx n="60" d="100"/>
          <a:sy n="60" d="100"/>
        </p:scale>
        <p:origin x="856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Mapping de synthèse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90306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 mapping permet de regrouper les idées selon des thématiques et offrir ainsi une synthèse visuelle d’une problématique. 4 thèmes sont proposés par défaut (besoins, questions, difficultés, bonnes pratiques). </a:t>
            </a:r>
            <a:r>
              <a:rPr lang="fr-FR" sz="3200" b="0" i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Ils 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peuvent être modifiés par l’animateur en fonction des besoins. (Ex: communication, organisation, matériel, processus).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dans le champ du document et modifie si besoin les thèmes.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les documents (de préférence en A3) en préparation de l’atelier.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L’exercice se pratique généralement en sous-groupe.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Suite aux discussions et retours d’expérience menés en amont, chaque sous-groupe remplit le mapping de synthèse.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6240D77-B99C-8EF4-D620-FD274B9F17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72CF95E-2F2C-4868-6554-66130732EC53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30 min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E3E043B-955D-B411-6912-1892A8F974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726BD74-B32A-7552-D02F-595DA5C6174E}"/>
              </a:ext>
            </a:extLst>
          </p:cNvPr>
          <p:cNvSpPr txBox="1"/>
          <p:nvPr userDrawn="1"/>
        </p:nvSpPr>
        <p:spPr>
          <a:xfrm>
            <a:off x="20561049" y="1980092"/>
            <a:ext cx="3362205" cy="9233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 ou groupe complet avec représentants des sous-groupes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B5802735-E644-342E-566A-39379F2850A0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1964149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MIND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ject 8">
            <a:extLst>
              <a:ext uri="{FF2B5EF4-FFF2-40B4-BE49-F238E27FC236}">
                <a16:creationId xmlns:a16="http://schemas.microsoft.com/office/drawing/2014/main" id="{38AFA652-E015-0682-8349-47A1385E887C}"/>
              </a:ext>
            </a:extLst>
          </p:cNvPr>
          <p:cNvSpPr/>
          <p:nvPr userDrawn="1"/>
        </p:nvSpPr>
        <p:spPr>
          <a:xfrm>
            <a:off x="1644997" y="1510496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30" name="object 8">
            <a:extLst>
              <a:ext uri="{FF2B5EF4-FFF2-40B4-BE49-F238E27FC236}">
                <a16:creationId xmlns:a16="http://schemas.microsoft.com/office/drawing/2014/main" id="{79CCD707-BEED-081D-709A-C8D27730565F}"/>
              </a:ext>
            </a:extLst>
          </p:cNvPr>
          <p:cNvSpPr txBox="1"/>
          <p:nvPr userDrawn="1"/>
        </p:nvSpPr>
        <p:spPr>
          <a:xfrm>
            <a:off x="13392684" y="9478487"/>
            <a:ext cx="2038817" cy="47711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80"/>
              </a:spcBef>
            </a:pPr>
            <a:r>
              <a:rPr sz="1400" b="1" spc="-10" dirty="0">
                <a:solidFill>
                  <a:srgbClr val="00008E"/>
                </a:solidFill>
                <a:latin typeface="Marianne"/>
                <a:cs typeface="Marianne"/>
              </a:rPr>
              <a:t>SOLUTIONS</a:t>
            </a:r>
            <a:endParaRPr sz="1400">
              <a:latin typeface="Marianne"/>
              <a:cs typeface="Marianne"/>
            </a:endParaRPr>
          </a:p>
        </p:txBody>
      </p:sp>
      <p:pic>
        <p:nvPicPr>
          <p:cNvPr id="32" name="object 10">
            <a:extLst>
              <a:ext uri="{FF2B5EF4-FFF2-40B4-BE49-F238E27FC236}">
                <a16:creationId xmlns:a16="http://schemas.microsoft.com/office/drawing/2014/main" id="{CE670325-D6D0-0CEF-778A-8457DDD165D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92147" y="3606517"/>
            <a:ext cx="2389249" cy="1883021"/>
          </a:xfrm>
          <a:prstGeom prst="rect">
            <a:avLst/>
          </a:prstGeom>
        </p:spPr>
      </p:pic>
      <p:pic>
        <p:nvPicPr>
          <p:cNvPr id="33" name="object 11">
            <a:extLst>
              <a:ext uri="{FF2B5EF4-FFF2-40B4-BE49-F238E27FC236}">
                <a16:creationId xmlns:a16="http://schemas.microsoft.com/office/drawing/2014/main" id="{A8F3E423-BF16-8060-517D-9DF0A4AC1B7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78946" y="5366571"/>
            <a:ext cx="2402448" cy="1918308"/>
          </a:xfrm>
          <a:prstGeom prst="rect">
            <a:avLst/>
          </a:prstGeom>
        </p:spPr>
      </p:pic>
      <p:pic>
        <p:nvPicPr>
          <p:cNvPr id="34" name="object 12">
            <a:extLst>
              <a:ext uri="{FF2B5EF4-FFF2-40B4-BE49-F238E27FC236}">
                <a16:creationId xmlns:a16="http://schemas.microsoft.com/office/drawing/2014/main" id="{952C269F-3A34-4BC7-7F6E-4E543B8D70C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5962" y="3606517"/>
            <a:ext cx="2389249" cy="1883021"/>
          </a:xfrm>
          <a:prstGeom prst="rect">
            <a:avLst/>
          </a:prstGeom>
        </p:spPr>
      </p:pic>
      <p:pic>
        <p:nvPicPr>
          <p:cNvPr id="35" name="object 13">
            <a:extLst>
              <a:ext uri="{FF2B5EF4-FFF2-40B4-BE49-F238E27FC236}">
                <a16:creationId xmlns:a16="http://schemas.microsoft.com/office/drawing/2014/main" id="{513C797A-15B7-871A-F24A-2A333450404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2761" y="5366571"/>
            <a:ext cx="2402448" cy="1918308"/>
          </a:xfrm>
          <a:prstGeom prst="rect">
            <a:avLst/>
          </a:prstGeom>
        </p:spPr>
      </p:pic>
      <p:pic>
        <p:nvPicPr>
          <p:cNvPr id="36" name="object 14">
            <a:extLst>
              <a:ext uri="{FF2B5EF4-FFF2-40B4-BE49-F238E27FC236}">
                <a16:creationId xmlns:a16="http://schemas.microsoft.com/office/drawing/2014/main" id="{0D505C0C-2768-A954-C8CF-8C9ADD0D874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3377" y="3606517"/>
            <a:ext cx="2389249" cy="1883021"/>
          </a:xfrm>
          <a:prstGeom prst="rect">
            <a:avLst/>
          </a:prstGeom>
        </p:spPr>
      </p:pic>
      <p:pic>
        <p:nvPicPr>
          <p:cNvPr id="37" name="object 15">
            <a:extLst>
              <a:ext uri="{FF2B5EF4-FFF2-40B4-BE49-F238E27FC236}">
                <a16:creationId xmlns:a16="http://schemas.microsoft.com/office/drawing/2014/main" id="{2677335D-50CF-410F-B6E7-148DBB98603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0176" y="5366571"/>
            <a:ext cx="2402448" cy="1918308"/>
          </a:xfrm>
          <a:prstGeom prst="rect">
            <a:avLst/>
          </a:prstGeom>
        </p:spPr>
      </p:pic>
      <p:grpSp>
        <p:nvGrpSpPr>
          <p:cNvPr id="38" name="object 16">
            <a:extLst>
              <a:ext uri="{FF2B5EF4-FFF2-40B4-BE49-F238E27FC236}">
                <a16:creationId xmlns:a16="http://schemas.microsoft.com/office/drawing/2014/main" id="{34F77D70-3E4D-A86A-C4F9-DA99A3283939}"/>
              </a:ext>
            </a:extLst>
          </p:cNvPr>
          <p:cNvGrpSpPr/>
          <p:nvPr userDrawn="1"/>
        </p:nvGrpSpPr>
        <p:grpSpPr>
          <a:xfrm>
            <a:off x="16289390" y="3606517"/>
            <a:ext cx="7301733" cy="3679216"/>
            <a:chOff x="7452138" y="1859721"/>
            <a:chExt cx="2748915" cy="1899920"/>
          </a:xfrm>
        </p:grpSpPr>
        <p:pic>
          <p:nvPicPr>
            <p:cNvPr id="39" name="object 17">
              <a:extLst>
                <a:ext uri="{FF2B5EF4-FFF2-40B4-BE49-F238E27FC236}">
                  <a16:creationId xmlns:a16="http://schemas.microsoft.com/office/drawing/2014/main" id="{BDE52BE8-3C70-5E20-C520-CB0C16452F5B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53795" y="1859721"/>
              <a:ext cx="897834" cy="972378"/>
            </a:xfrm>
            <a:prstGeom prst="rect">
              <a:avLst/>
            </a:prstGeom>
          </p:spPr>
        </p:pic>
        <p:pic>
          <p:nvPicPr>
            <p:cNvPr id="40" name="object 18">
              <a:extLst>
                <a:ext uri="{FF2B5EF4-FFF2-40B4-BE49-F238E27FC236}">
                  <a16:creationId xmlns:a16="http://schemas.microsoft.com/office/drawing/2014/main" id="{281221A0-BFEA-6ECD-F284-B01B3B54C8B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52138" y="2768600"/>
              <a:ext cx="904460" cy="990600"/>
            </a:xfrm>
            <a:prstGeom prst="rect">
              <a:avLst/>
            </a:prstGeom>
          </p:spPr>
        </p:pic>
        <p:pic>
          <p:nvPicPr>
            <p:cNvPr id="41" name="object 19">
              <a:extLst>
                <a:ext uri="{FF2B5EF4-FFF2-40B4-BE49-F238E27FC236}">
                  <a16:creationId xmlns:a16="http://schemas.microsoft.com/office/drawing/2014/main" id="{AADCFAE2-B8D6-4BD5-A6A4-180408F54EC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70956" y="1859721"/>
              <a:ext cx="897834" cy="972378"/>
            </a:xfrm>
            <a:prstGeom prst="rect">
              <a:avLst/>
            </a:prstGeom>
          </p:spPr>
        </p:pic>
        <p:pic>
          <p:nvPicPr>
            <p:cNvPr id="42" name="object 20">
              <a:extLst>
                <a:ext uri="{FF2B5EF4-FFF2-40B4-BE49-F238E27FC236}">
                  <a16:creationId xmlns:a16="http://schemas.microsoft.com/office/drawing/2014/main" id="{E9F36357-3FC0-AA45-A4A1-3D3A57A34F4C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69299" y="2768600"/>
              <a:ext cx="904460" cy="990600"/>
            </a:xfrm>
            <a:prstGeom prst="rect">
              <a:avLst/>
            </a:prstGeom>
          </p:spPr>
        </p:pic>
        <p:pic>
          <p:nvPicPr>
            <p:cNvPr id="43" name="object 21">
              <a:extLst>
                <a:ext uri="{FF2B5EF4-FFF2-40B4-BE49-F238E27FC236}">
                  <a16:creationId xmlns:a16="http://schemas.microsoft.com/office/drawing/2014/main" id="{9C158803-479A-854B-805D-9ABBD3CF793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98056" y="1859721"/>
              <a:ext cx="897834" cy="972378"/>
            </a:xfrm>
            <a:prstGeom prst="rect">
              <a:avLst/>
            </a:prstGeom>
          </p:spPr>
        </p:pic>
        <p:pic>
          <p:nvPicPr>
            <p:cNvPr id="44" name="object 22">
              <a:extLst>
                <a:ext uri="{FF2B5EF4-FFF2-40B4-BE49-F238E27FC236}">
                  <a16:creationId xmlns:a16="http://schemas.microsoft.com/office/drawing/2014/main" id="{D9EA52ED-92B6-1BBB-0E18-37A267947B96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96400" y="2768600"/>
              <a:ext cx="904460" cy="990600"/>
            </a:xfrm>
            <a:prstGeom prst="rect">
              <a:avLst/>
            </a:prstGeom>
          </p:spPr>
        </p:pic>
      </p:grpSp>
      <p:sp>
        <p:nvSpPr>
          <p:cNvPr id="45" name="object 24">
            <a:extLst>
              <a:ext uri="{FF2B5EF4-FFF2-40B4-BE49-F238E27FC236}">
                <a16:creationId xmlns:a16="http://schemas.microsoft.com/office/drawing/2014/main" id="{E0796DA9-1BF2-27CE-50DB-37D8358F4530}"/>
              </a:ext>
            </a:extLst>
          </p:cNvPr>
          <p:cNvSpPr/>
          <p:nvPr userDrawn="1"/>
        </p:nvSpPr>
        <p:spPr>
          <a:xfrm>
            <a:off x="10737969" y="6078328"/>
            <a:ext cx="2876232" cy="3320148"/>
          </a:xfrm>
          <a:custGeom>
            <a:avLst/>
            <a:gdLst/>
            <a:ahLst/>
            <a:cxnLst/>
            <a:rect l="l" t="t" r="r" b="b"/>
            <a:pathLst>
              <a:path w="1485264" h="1714500">
                <a:moveTo>
                  <a:pt x="742400" y="0"/>
                </a:moveTo>
                <a:lnTo>
                  <a:pt x="0" y="428625"/>
                </a:lnTo>
                <a:lnTo>
                  <a:pt x="0" y="1285875"/>
                </a:lnTo>
                <a:lnTo>
                  <a:pt x="742400" y="1714500"/>
                </a:lnTo>
                <a:lnTo>
                  <a:pt x="1484800" y="1285875"/>
                </a:lnTo>
                <a:lnTo>
                  <a:pt x="1484800" y="428625"/>
                </a:lnTo>
                <a:lnTo>
                  <a:pt x="742400" y="0"/>
                </a:lnTo>
                <a:close/>
              </a:path>
            </a:pathLst>
          </a:custGeom>
          <a:solidFill>
            <a:srgbClr val="0067E2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25">
            <a:extLst>
              <a:ext uri="{FF2B5EF4-FFF2-40B4-BE49-F238E27FC236}">
                <a16:creationId xmlns:a16="http://schemas.microsoft.com/office/drawing/2014/main" id="{925CCF8B-5A0D-EB35-2EC4-0C00BAE5DDEB}"/>
              </a:ext>
            </a:extLst>
          </p:cNvPr>
          <p:cNvSpPr/>
          <p:nvPr userDrawn="1"/>
        </p:nvSpPr>
        <p:spPr>
          <a:xfrm>
            <a:off x="10504343" y="6619295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3" y="0"/>
                </a:moveTo>
                <a:lnTo>
                  <a:pt x="0" y="73827"/>
                </a:lnTo>
                <a:lnTo>
                  <a:pt x="0" y="221484"/>
                </a:lnTo>
                <a:lnTo>
                  <a:pt x="127873" y="295311"/>
                </a:lnTo>
                <a:lnTo>
                  <a:pt x="255747" y="221484"/>
                </a:lnTo>
                <a:lnTo>
                  <a:pt x="255747" y="73827"/>
                </a:lnTo>
                <a:lnTo>
                  <a:pt x="127873" y="0"/>
                </a:lnTo>
                <a:close/>
              </a:path>
            </a:pathLst>
          </a:custGeom>
          <a:solidFill>
            <a:srgbClr val="FFFFFF"/>
          </a:solidFill>
          <a:ln w="508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26">
            <a:extLst>
              <a:ext uri="{FF2B5EF4-FFF2-40B4-BE49-F238E27FC236}">
                <a16:creationId xmlns:a16="http://schemas.microsoft.com/office/drawing/2014/main" id="{C1613EFE-E5AD-5017-0B3E-54038A6AB10D}"/>
              </a:ext>
            </a:extLst>
          </p:cNvPr>
          <p:cNvSpPr/>
          <p:nvPr userDrawn="1"/>
        </p:nvSpPr>
        <p:spPr>
          <a:xfrm>
            <a:off x="10504343" y="6619295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4" y="0"/>
                </a:moveTo>
                <a:lnTo>
                  <a:pt x="255748" y="73828"/>
                </a:lnTo>
                <a:lnTo>
                  <a:pt x="255748" y="221484"/>
                </a:lnTo>
                <a:lnTo>
                  <a:pt x="127874" y="295312"/>
                </a:lnTo>
                <a:lnTo>
                  <a:pt x="0" y="221484"/>
                </a:lnTo>
                <a:lnTo>
                  <a:pt x="0" y="73828"/>
                </a:lnTo>
                <a:lnTo>
                  <a:pt x="127874" y="0"/>
                </a:lnTo>
                <a:close/>
              </a:path>
            </a:pathLst>
          </a:custGeom>
          <a:ln w="254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27">
            <a:extLst>
              <a:ext uri="{FF2B5EF4-FFF2-40B4-BE49-F238E27FC236}">
                <a16:creationId xmlns:a16="http://schemas.microsoft.com/office/drawing/2014/main" id="{6586B4DB-2B61-FCC7-F63F-EC0D5145308A}"/>
              </a:ext>
            </a:extLst>
          </p:cNvPr>
          <p:cNvSpPr/>
          <p:nvPr userDrawn="1"/>
        </p:nvSpPr>
        <p:spPr>
          <a:xfrm>
            <a:off x="13379179" y="6619295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5" y="0"/>
                </a:moveTo>
                <a:lnTo>
                  <a:pt x="0" y="73827"/>
                </a:lnTo>
                <a:lnTo>
                  <a:pt x="0" y="221484"/>
                </a:lnTo>
                <a:lnTo>
                  <a:pt x="127875" y="295311"/>
                </a:lnTo>
                <a:lnTo>
                  <a:pt x="255748" y="221484"/>
                </a:lnTo>
                <a:lnTo>
                  <a:pt x="255748" y="73827"/>
                </a:lnTo>
                <a:lnTo>
                  <a:pt x="127875" y="0"/>
                </a:lnTo>
                <a:close/>
              </a:path>
            </a:pathLst>
          </a:custGeom>
          <a:solidFill>
            <a:srgbClr val="FFFFFF"/>
          </a:solidFill>
          <a:ln w="508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28">
            <a:extLst>
              <a:ext uri="{FF2B5EF4-FFF2-40B4-BE49-F238E27FC236}">
                <a16:creationId xmlns:a16="http://schemas.microsoft.com/office/drawing/2014/main" id="{B9BA49F3-DAB0-DA03-465B-48D59FA5ABC7}"/>
              </a:ext>
            </a:extLst>
          </p:cNvPr>
          <p:cNvSpPr/>
          <p:nvPr userDrawn="1"/>
        </p:nvSpPr>
        <p:spPr>
          <a:xfrm>
            <a:off x="13379179" y="6619295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4" y="0"/>
                </a:moveTo>
                <a:lnTo>
                  <a:pt x="255748" y="73828"/>
                </a:lnTo>
                <a:lnTo>
                  <a:pt x="255748" y="221484"/>
                </a:lnTo>
                <a:lnTo>
                  <a:pt x="127874" y="295312"/>
                </a:lnTo>
                <a:lnTo>
                  <a:pt x="0" y="221484"/>
                </a:lnTo>
                <a:lnTo>
                  <a:pt x="0" y="73828"/>
                </a:lnTo>
                <a:lnTo>
                  <a:pt x="127874" y="0"/>
                </a:lnTo>
                <a:close/>
              </a:path>
            </a:pathLst>
          </a:custGeom>
          <a:ln w="254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29">
            <a:extLst>
              <a:ext uri="{FF2B5EF4-FFF2-40B4-BE49-F238E27FC236}">
                <a16:creationId xmlns:a16="http://schemas.microsoft.com/office/drawing/2014/main" id="{FD64376C-F7E1-2180-6B40-336867B14BA1}"/>
              </a:ext>
            </a:extLst>
          </p:cNvPr>
          <p:cNvSpPr/>
          <p:nvPr userDrawn="1"/>
        </p:nvSpPr>
        <p:spPr>
          <a:xfrm>
            <a:off x="11941761" y="5784664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3" y="0"/>
                </a:moveTo>
                <a:lnTo>
                  <a:pt x="0" y="73827"/>
                </a:lnTo>
                <a:lnTo>
                  <a:pt x="0" y="221484"/>
                </a:lnTo>
                <a:lnTo>
                  <a:pt x="127873" y="295313"/>
                </a:lnTo>
                <a:lnTo>
                  <a:pt x="255748" y="221484"/>
                </a:lnTo>
                <a:lnTo>
                  <a:pt x="255748" y="73827"/>
                </a:lnTo>
                <a:lnTo>
                  <a:pt x="127873" y="0"/>
                </a:lnTo>
                <a:close/>
              </a:path>
            </a:pathLst>
          </a:custGeom>
          <a:solidFill>
            <a:srgbClr val="FFFFFF"/>
          </a:solidFill>
          <a:ln w="508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0">
            <a:extLst>
              <a:ext uri="{FF2B5EF4-FFF2-40B4-BE49-F238E27FC236}">
                <a16:creationId xmlns:a16="http://schemas.microsoft.com/office/drawing/2014/main" id="{83739B6C-8320-9E67-AB8C-38FF037D6A93}"/>
              </a:ext>
            </a:extLst>
          </p:cNvPr>
          <p:cNvSpPr/>
          <p:nvPr userDrawn="1"/>
        </p:nvSpPr>
        <p:spPr>
          <a:xfrm>
            <a:off x="11941761" y="5784664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4" y="0"/>
                </a:moveTo>
                <a:lnTo>
                  <a:pt x="255748" y="73828"/>
                </a:lnTo>
                <a:lnTo>
                  <a:pt x="255748" y="221484"/>
                </a:lnTo>
                <a:lnTo>
                  <a:pt x="127874" y="295312"/>
                </a:lnTo>
                <a:lnTo>
                  <a:pt x="0" y="221484"/>
                </a:lnTo>
                <a:lnTo>
                  <a:pt x="0" y="73828"/>
                </a:lnTo>
                <a:lnTo>
                  <a:pt x="127874" y="0"/>
                </a:lnTo>
                <a:close/>
              </a:path>
            </a:pathLst>
          </a:custGeom>
          <a:ln w="254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31">
            <a:extLst>
              <a:ext uri="{FF2B5EF4-FFF2-40B4-BE49-F238E27FC236}">
                <a16:creationId xmlns:a16="http://schemas.microsoft.com/office/drawing/2014/main" id="{677E7617-BD3F-8B3E-66C1-A2FFC4CE6B17}"/>
              </a:ext>
            </a:extLst>
          </p:cNvPr>
          <p:cNvSpPr/>
          <p:nvPr userDrawn="1"/>
        </p:nvSpPr>
        <p:spPr>
          <a:xfrm>
            <a:off x="13379179" y="8273096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5" y="0"/>
                </a:moveTo>
                <a:lnTo>
                  <a:pt x="0" y="73828"/>
                </a:lnTo>
                <a:lnTo>
                  <a:pt x="0" y="221484"/>
                </a:lnTo>
                <a:lnTo>
                  <a:pt x="127875" y="295313"/>
                </a:lnTo>
                <a:lnTo>
                  <a:pt x="255748" y="221484"/>
                </a:lnTo>
                <a:lnTo>
                  <a:pt x="255748" y="73828"/>
                </a:lnTo>
                <a:lnTo>
                  <a:pt x="1278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32">
            <a:extLst>
              <a:ext uri="{FF2B5EF4-FFF2-40B4-BE49-F238E27FC236}">
                <a16:creationId xmlns:a16="http://schemas.microsoft.com/office/drawing/2014/main" id="{6F75C284-C498-9B3A-B3C2-A6F6BD1C1637}"/>
              </a:ext>
            </a:extLst>
          </p:cNvPr>
          <p:cNvSpPr/>
          <p:nvPr userDrawn="1"/>
        </p:nvSpPr>
        <p:spPr>
          <a:xfrm>
            <a:off x="13379179" y="8273096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4" y="0"/>
                </a:moveTo>
                <a:lnTo>
                  <a:pt x="255748" y="73828"/>
                </a:lnTo>
                <a:lnTo>
                  <a:pt x="255748" y="221484"/>
                </a:lnTo>
                <a:lnTo>
                  <a:pt x="127874" y="295312"/>
                </a:lnTo>
                <a:lnTo>
                  <a:pt x="0" y="221484"/>
                </a:lnTo>
                <a:lnTo>
                  <a:pt x="0" y="73828"/>
                </a:lnTo>
                <a:lnTo>
                  <a:pt x="127874" y="0"/>
                </a:lnTo>
                <a:close/>
              </a:path>
            </a:pathLst>
          </a:custGeom>
          <a:ln w="508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33">
            <a:extLst>
              <a:ext uri="{FF2B5EF4-FFF2-40B4-BE49-F238E27FC236}">
                <a16:creationId xmlns:a16="http://schemas.microsoft.com/office/drawing/2014/main" id="{D230643C-7C18-7584-0C0C-CFAAA11A52F5}"/>
              </a:ext>
            </a:extLst>
          </p:cNvPr>
          <p:cNvSpPr/>
          <p:nvPr userDrawn="1"/>
        </p:nvSpPr>
        <p:spPr>
          <a:xfrm>
            <a:off x="11941761" y="9123182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3" y="0"/>
                </a:moveTo>
                <a:lnTo>
                  <a:pt x="0" y="73828"/>
                </a:lnTo>
                <a:lnTo>
                  <a:pt x="0" y="221485"/>
                </a:lnTo>
                <a:lnTo>
                  <a:pt x="127873" y="295313"/>
                </a:lnTo>
                <a:lnTo>
                  <a:pt x="255748" y="221485"/>
                </a:lnTo>
                <a:lnTo>
                  <a:pt x="255748" y="73828"/>
                </a:lnTo>
                <a:lnTo>
                  <a:pt x="1278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4">
            <a:extLst>
              <a:ext uri="{FF2B5EF4-FFF2-40B4-BE49-F238E27FC236}">
                <a16:creationId xmlns:a16="http://schemas.microsoft.com/office/drawing/2014/main" id="{DAB4575E-6392-C7A3-C2C5-C6A9BDB1EE3E}"/>
              </a:ext>
            </a:extLst>
          </p:cNvPr>
          <p:cNvSpPr/>
          <p:nvPr userDrawn="1"/>
        </p:nvSpPr>
        <p:spPr>
          <a:xfrm>
            <a:off x="11941761" y="9123182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4" y="0"/>
                </a:moveTo>
                <a:lnTo>
                  <a:pt x="255748" y="73828"/>
                </a:lnTo>
                <a:lnTo>
                  <a:pt x="255748" y="221484"/>
                </a:lnTo>
                <a:lnTo>
                  <a:pt x="127874" y="295312"/>
                </a:lnTo>
                <a:lnTo>
                  <a:pt x="0" y="221484"/>
                </a:lnTo>
                <a:lnTo>
                  <a:pt x="0" y="73828"/>
                </a:lnTo>
                <a:lnTo>
                  <a:pt x="127874" y="0"/>
                </a:lnTo>
                <a:close/>
              </a:path>
            </a:pathLst>
          </a:custGeom>
          <a:ln w="508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5">
            <a:extLst>
              <a:ext uri="{FF2B5EF4-FFF2-40B4-BE49-F238E27FC236}">
                <a16:creationId xmlns:a16="http://schemas.microsoft.com/office/drawing/2014/main" id="{72BE59D1-EEF0-9955-742E-C71DA227C5F8}"/>
              </a:ext>
            </a:extLst>
          </p:cNvPr>
          <p:cNvSpPr/>
          <p:nvPr userDrawn="1"/>
        </p:nvSpPr>
        <p:spPr>
          <a:xfrm>
            <a:off x="10504343" y="8288553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3" y="0"/>
                </a:moveTo>
                <a:lnTo>
                  <a:pt x="0" y="73827"/>
                </a:lnTo>
                <a:lnTo>
                  <a:pt x="0" y="221484"/>
                </a:lnTo>
                <a:lnTo>
                  <a:pt x="127873" y="295311"/>
                </a:lnTo>
                <a:lnTo>
                  <a:pt x="255747" y="221484"/>
                </a:lnTo>
                <a:lnTo>
                  <a:pt x="255747" y="73827"/>
                </a:lnTo>
                <a:lnTo>
                  <a:pt x="1278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36">
            <a:extLst>
              <a:ext uri="{FF2B5EF4-FFF2-40B4-BE49-F238E27FC236}">
                <a16:creationId xmlns:a16="http://schemas.microsoft.com/office/drawing/2014/main" id="{B69D7A81-2729-57C2-2710-1363BE0B0230}"/>
              </a:ext>
            </a:extLst>
          </p:cNvPr>
          <p:cNvSpPr/>
          <p:nvPr userDrawn="1"/>
        </p:nvSpPr>
        <p:spPr>
          <a:xfrm>
            <a:off x="10504343" y="8288553"/>
            <a:ext cx="495561" cy="573033"/>
          </a:xfrm>
          <a:custGeom>
            <a:avLst/>
            <a:gdLst/>
            <a:ahLst/>
            <a:cxnLst/>
            <a:rect l="l" t="t" r="r" b="b"/>
            <a:pathLst>
              <a:path w="255904" h="295910">
                <a:moveTo>
                  <a:pt x="127874" y="0"/>
                </a:moveTo>
                <a:lnTo>
                  <a:pt x="255748" y="73828"/>
                </a:lnTo>
                <a:lnTo>
                  <a:pt x="255748" y="221484"/>
                </a:lnTo>
                <a:lnTo>
                  <a:pt x="127874" y="295312"/>
                </a:lnTo>
                <a:lnTo>
                  <a:pt x="0" y="221484"/>
                </a:lnTo>
                <a:lnTo>
                  <a:pt x="0" y="73828"/>
                </a:lnTo>
                <a:lnTo>
                  <a:pt x="127874" y="0"/>
                </a:lnTo>
                <a:close/>
              </a:path>
            </a:pathLst>
          </a:custGeom>
          <a:ln w="508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37">
            <a:extLst>
              <a:ext uri="{FF2B5EF4-FFF2-40B4-BE49-F238E27FC236}">
                <a16:creationId xmlns:a16="http://schemas.microsoft.com/office/drawing/2014/main" id="{2E4480C3-E4FC-A5D8-A3C4-BDCA46B8B15D}"/>
              </a:ext>
            </a:extLst>
          </p:cNvPr>
          <p:cNvSpPr/>
          <p:nvPr userDrawn="1"/>
        </p:nvSpPr>
        <p:spPr>
          <a:xfrm>
            <a:off x="10750460" y="6078328"/>
            <a:ext cx="2878691" cy="3323837"/>
          </a:xfrm>
          <a:custGeom>
            <a:avLst/>
            <a:gdLst/>
            <a:ahLst/>
            <a:cxnLst/>
            <a:rect l="l" t="t" r="r" b="b"/>
            <a:pathLst>
              <a:path w="1486535" h="1716404">
                <a:moveTo>
                  <a:pt x="743052" y="0"/>
                </a:moveTo>
                <a:lnTo>
                  <a:pt x="1486104" y="429001"/>
                </a:lnTo>
                <a:lnTo>
                  <a:pt x="1486104" y="1287004"/>
                </a:lnTo>
                <a:lnTo>
                  <a:pt x="743052" y="1716006"/>
                </a:lnTo>
                <a:lnTo>
                  <a:pt x="0" y="1287004"/>
                </a:lnTo>
                <a:lnTo>
                  <a:pt x="0" y="429001"/>
                </a:lnTo>
                <a:lnTo>
                  <a:pt x="743052" y="0"/>
                </a:lnTo>
                <a:close/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38">
            <a:extLst>
              <a:ext uri="{FF2B5EF4-FFF2-40B4-BE49-F238E27FC236}">
                <a16:creationId xmlns:a16="http://schemas.microsoft.com/office/drawing/2014/main" id="{1F8E8C91-6F28-BA18-1286-361C0A558BB9}"/>
              </a:ext>
            </a:extLst>
          </p:cNvPr>
          <p:cNvSpPr/>
          <p:nvPr userDrawn="1"/>
        </p:nvSpPr>
        <p:spPr>
          <a:xfrm>
            <a:off x="8197191" y="4309043"/>
            <a:ext cx="2201135" cy="2311807"/>
          </a:xfrm>
          <a:custGeom>
            <a:avLst/>
            <a:gdLst/>
            <a:ahLst/>
            <a:cxnLst/>
            <a:rect l="l" t="t" r="r" b="b"/>
            <a:pathLst>
              <a:path w="1136650" h="1193800">
                <a:moveTo>
                  <a:pt x="1136274" y="1193800"/>
                </a:moveTo>
                <a:lnTo>
                  <a:pt x="1106756" y="1115539"/>
                </a:lnTo>
                <a:lnTo>
                  <a:pt x="1077502" y="1039932"/>
                </a:lnTo>
                <a:lnTo>
                  <a:pt x="1048513" y="966977"/>
                </a:lnTo>
                <a:lnTo>
                  <a:pt x="1019787" y="896676"/>
                </a:lnTo>
                <a:lnTo>
                  <a:pt x="991326" y="829027"/>
                </a:lnTo>
                <a:lnTo>
                  <a:pt x="963128" y="764031"/>
                </a:lnTo>
                <a:lnTo>
                  <a:pt x="935195" y="701689"/>
                </a:lnTo>
                <a:lnTo>
                  <a:pt x="907526" y="641999"/>
                </a:lnTo>
                <a:lnTo>
                  <a:pt x="880121" y="584961"/>
                </a:lnTo>
                <a:lnTo>
                  <a:pt x="852980" y="530577"/>
                </a:lnTo>
                <a:lnTo>
                  <a:pt x="826103" y="478846"/>
                </a:lnTo>
                <a:lnTo>
                  <a:pt x="799491" y="429767"/>
                </a:lnTo>
                <a:lnTo>
                  <a:pt x="773142" y="383342"/>
                </a:lnTo>
                <a:lnTo>
                  <a:pt x="747058" y="339569"/>
                </a:lnTo>
                <a:lnTo>
                  <a:pt x="721237" y="298449"/>
                </a:lnTo>
                <a:lnTo>
                  <a:pt x="695681" y="259983"/>
                </a:lnTo>
                <a:lnTo>
                  <a:pt x="670389" y="224169"/>
                </a:lnTo>
                <a:lnTo>
                  <a:pt x="645361" y="191007"/>
                </a:lnTo>
                <a:lnTo>
                  <a:pt x="620598" y="160499"/>
                </a:lnTo>
                <a:lnTo>
                  <a:pt x="571862" y="107441"/>
                </a:lnTo>
                <a:lnTo>
                  <a:pt x="524184" y="64995"/>
                </a:lnTo>
                <a:lnTo>
                  <a:pt x="477561" y="33161"/>
                </a:lnTo>
                <a:lnTo>
                  <a:pt x="431995" y="11937"/>
                </a:lnTo>
                <a:lnTo>
                  <a:pt x="387486" y="1326"/>
                </a:lnTo>
                <a:lnTo>
                  <a:pt x="365628" y="0"/>
                </a:lnTo>
                <a:lnTo>
                  <a:pt x="278354" y="0"/>
                </a:lnTo>
                <a:lnTo>
                  <a:pt x="202761" y="0"/>
                </a:lnTo>
                <a:lnTo>
                  <a:pt x="138848" y="0"/>
                </a:lnTo>
                <a:lnTo>
                  <a:pt x="86616" y="0"/>
                </a:lnTo>
                <a:lnTo>
                  <a:pt x="46064" y="0"/>
                </a:lnTo>
                <a:lnTo>
                  <a:pt x="17191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39">
            <a:extLst>
              <a:ext uri="{FF2B5EF4-FFF2-40B4-BE49-F238E27FC236}">
                <a16:creationId xmlns:a16="http://schemas.microsoft.com/office/drawing/2014/main" id="{159EE5FC-67C5-7E8E-F2F4-60FE3D21B01D}"/>
              </a:ext>
            </a:extLst>
          </p:cNvPr>
          <p:cNvSpPr/>
          <p:nvPr userDrawn="1"/>
        </p:nvSpPr>
        <p:spPr>
          <a:xfrm>
            <a:off x="13973329" y="4309043"/>
            <a:ext cx="2201135" cy="2311807"/>
          </a:xfrm>
          <a:custGeom>
            <a:avLst/>
            <a:gdLst/>
            <a:ahLst/>
            <a:cxnLst/>
            <a:rect l="l" t="t" r="r" b="b"/>
            <a:pathLst>
              <a:path w="1136650" h="1193800">
                <a:moveTo>
                  <a:pt x="0" y="1193800"/>
                </a:moveTo>
                <a:lnTo>
                  <a:pt x="29517" y="1115539"/>
                </a:lnTo>
                <a:lnTo>
                  <a:pt x="58771" y="1039932"/>
                </a:lnTo>
                <a:lnTo>
                  <a:pt x="87761" y="966977"/>
                </a:lnTo>
                <a:lnTo>
                  <a:pt x="116487" y="896676"/>
                </a:lnTo>
                <a:lnTo>
                  <a:pt x="144948" y="829027"/>
                </a:lnTo>
                <a:lnTo>
                  <a:pt x="173145" y="764031"/>
                </a:lnTo>
                <a:lnTo>
                  <a:pt x="201079" y="701689"/>
                </a:lnTo>
                <a:lnTo>
                  <a:pt x="228748" y="641999"/>
                </a:lnTo>
                <a:lnTo>
                  <a:pt x="256153" y="584961"/>
                </a:lnTo>
                <a:lnTo>
                  <a:pt x="283294" y="530577"/>
                </a:lnTo>
                <a:lnTo>
                  <a:pt x="310170" y="478846"/>
                </a:lnTo>
                <a:lnTo>
                  <a:pt x="336783" y="429767"/>
                </a:lnTo>
                <a:lnTo>
                  <a:pt x="363131" y="383342"/>
                </a:lnTo>
                <a:lnTo>
                  <a:pt x="389216" y="339569"/>
                </a:lnTo>
                <a:lnTo>
                  <a:pt x="415036" y="298449"/>
                </a:lnTo>
                <a:lnTo>
                  <a:pt x="440592" y="259983"/>
                </a:lnTo>
                <a:lnTo>
                  <a:pt x="465884" y="224169"/>
                </a:lnTo>
                <a:lnTo>
                  <a:pt x="490912" y="191007"/>
                </a:lnTo>
                <a:lnTo>
                  <a:pt x="515676" y="160499"/>
                </a:lnTo>
                <a:lnTo>
                  <a:pt x="564411" y="107441"/>
                </a:lnTo>
                <a:lnTo>
                  <a:pt x="612090" y="64995"/>
                </a:lnTo>
                <a:lnTo>
                  <a:pt x="658712" y="33161"/>
                </a:lnTo>
                <a:lnTo>
                  <a:pt x="704278" y="11937"/>
                </a:lnTo>
                <a:lnTo>
                  <a:pt x="748788" y="1326"/>
                </a:lnTo>
                <a:lnTo>
                  <a:pt x="770646" y="0"/>
                </a:lnTo>
                <a:lnTo>
                  <a:pt x="857919" y="0"/>
                </a:lnTo>
                <a:lnTo>
                  <a:pt x="933512" y="0"/>
                </a:lnTo>
                <a:lnTo>
                  <a:pt x="997425" y="0"/>
                </a:lnTo>
                <a:lnTo>
                  <a:pt x="1049658" y="0"/>
                </a:lnTo>
                <a:lnTo>
                  <a:pt x="1090210" y="0"/>
                </a:lnTo>
                <a:lnTo>
                  <a:pt x="1119082" y="0"/>
                </a:lnTo>
                <a:lnTo>
                  <a:pt x="1136274" y="0"/>
                </a:lnTo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0">
            <a:extLst>
              <a:ext uri="{FF2B5EF4-FFF2-40B4-BE49-F238E27FC236}">
                <a16:creationId xmlns:a16="http://schemas.microsoft.com/office/drawing/2014/main" id="{CA3FF653-59E8-3AD5-D878-BE132FDBEB82}"/>
              </a:ext>
            </a:extLst>
          </p:cNvPr>
          <p:cNvSpPr/>
          <p:nvPr userDrawn="1"/>
        </p:nvSpPr>
        <p:spPr>
          <a:xfrm>
            <a:off x="13899548" y="8883469"/>
            <a:ext cx="2201135" cy="2311807"/>
          </a:xfrm>
          <a:custGeom>
            <a:avLst/>
            <a:gdLst/>
            <a:ahLst/>
            <a:cxnLst/>
            <a:rect l="l" t="t" r="r" b="b"/>
            <a:pathLst>
              <a:path w="1136650" h="1193800">
                <a:moveTo>
                  <a:pt x="0" y="0"/>
                </a:moveTo>
                <a:lnTo>
                  <a:pt x="29517" y="78260"/>
                </a:lnTo>
                <a:lnTo>
                  <a:pt x="58771" y="153867"/>
                </a:lnTo>
                <a:lnTo>
                  <a:pt x="87761" y="226822"/>
                </a:lnTo>
                <a:lnTo>
                  <a:pt x="116487" y="297123"/>
                </a:lnTo>
                <a:lnTo>
                  <a:pt x="144948" y="364772"/>
                </a:lnTo>
                <a:lnTo>
                  <a:pt x="173145" y="429768"/>
                </a:lnTo>
                <a:lnTo>
                  <a:pt x="201079" y="492110"/>
                </a:lnTo>
                <a:lnTo>
                  <a:pt x="228748" y="551800"/>
                </a:lnTo>
                <a:lnTo>
                  <a:pt x="256153" y="608838"/>
                </a:lnTo>
                <a:lnTo>
                  <a:pt x="283294" y="663222"/>
                </a:lnTo>
                <a:lnTo>
                  <a:pt x="310170" y="714953"/>
                </a:lnTo>
                <a:lnTo>
                  <a:pt x="336783" y="764032"/>
                </a:lnTo>
                <a:lnTo>
                  <a:pt x="363131" y="810457"/>
                </a:lnTo>
                <a:lnTo>
                  <a:pt x="389216" y="854230"/>
                </a:lnTo>
                <a:lnTo>
                  <a:pt x="415036" y="895350"/>
                </a:lnTo>
                <a:lnTo>
                  <a:pt x="440592" y="933816"/>
                </a:lnTo>
                <a:lnTo>
                  <a:pt x="465884" y="969630"/>
                </a:lnTo>
                <a:lnTo>
                  <a:pt x="490912" y="1002792"/>
                </a:lnTo>
                <a:lnTo>
                  <a:pt x="515676" y="1033300"/>
                </a:lnTo>
                <a:lnTo>
                  <a:pt x="564411" y="1086358"/>
                </a:lnTo>
                <a:lnTo>
                  <a:pt x="612090" y="1128804"/>
                </a:lnTo>
                <a:lnTo>
                  <a:pt x="658712" y="1160638"/>
                </a:lnTo>
                <a:lnTo>
                  <a:pt x="704278" y="1181862"/>
                </a:lnTo>
                <a:lnTo>
                  <a:pt x="748788" y="1192473"/>
                </a:lnTo>
                <a:lnTo>
                  <a:pt x="770646" y="1193800"/>
                </a:lnTo>
                <a:lnTo>
                  <a:pt x="857919" y="1193800"/>
                </a:lnTo>
                <a:lnTo>
                  <a:pt x="933512" y="1193800"/>
                </a:lnTo>
                <a:lnTo>
                  <a:pt x="997425" y="1193800"/>
                </a:lnTo>
                <a:lnTo>
                  <a:pt x="1049658" y="1193800"/>
                </a:lnTo>
                <a:lnTo>
                  <a:pt x="1090210" y="1193800"/>
                </a:lnTo>
                <a:lnTo>
                  <a:pt x="1119082" y="1193800"/>
                </a:lnTo>
                <a:lnTo>
                  <a:pt x="1136274" y="1193800"/>
                </a:lnTo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048F8D7D-58A5-79F0-E9ED-68AD538BF24D}"/>
              </a:ext>
            </a:extLst>
          </p:cNvPr>
          <p:cNvGrpSpPr/>
          <p:nvPr userDrawn="1"/>
        </p:nvGrpSpPr>
        <p:grpSpPr>
          <a:xfrm>
            <a:off x="16289390" y="8599036"/>
            <a:ext cx="7301220" cy="3678362"/>
            <a:chOff x="16215611" y="8599036"/>
            <a:chExt cx="5322929" cy="3678362"/>
          </a:xfrm>
        </p:grpSpPr>
        <p:pic>
          <p:nvPicPr>
            <p:cNvPr id="63" name="object 41">
              <a:extLst>
                <a:ext uri="{FF2B5EF4-FFF2-40B4-BE49-F238E27FC236}">
                  <a16:creationId xmlns:a16="http://schemas.microsoft.com/office/drawing/2014/main" id="{36E79233-2310-1629-BC88-ECA59F953E1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18818" y="8599036"/>
              <a:ext cx="1738665" cy="1883021"/>
            </a:xfrm>
            <a:prstGeom prst="rect">
              <a:avLst/>
            </a:prstGeom>
          </p:spPr>
        </p:pic>
        <p:pic>
          <p:nvPicPr>
            <p:cNvPr id="64" name="object 42">
              <a:extLst>
                <a:ext uri="{FF2B5EF4-FFF2-40B4-BE49-F238E27FC236}">
                  <a16:creationId xmlns:a16="http://schemas.microsoft.com/office/drawing/2014/main" id="{853883FF-A0D0-BAEA-F4F6-A2488E1E517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215611" y="10359090"/>
              <a:ext cx="1751497" cy="1918308"/>
            </a:xfrm>
            <a:prstGeom prst="rect">
              <a:avLst/>
            </a:prstGeom>
          </p:spPr>
        </p:pic>
        <p:pic>
          <p:nvPicPr>
            <p:cNvPr id="65" name="object 43">
              <a:extLst>
                <a:ext uri="{FF2B5EF4-FFF2-40B4-BE49-F238E27FC236}">
                  <a16:creationId xmlns:a16="http://schemas.microsoft.com/office/drawing/2014/main" id="{EACBD1E9-7550-F668-A3FE-E4F9714F42E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994911" y="8599036"/>
              <a:ext cx="1738665" cy="1883021"/>
            </a:xfrm>
            <a:prstGeom prst="rect">
              <a:avLst/>
            </a:prstGeom>
          </p:spPr>
        </p:pic>
        <p:pic>
          <p:nvPicPr>
            <p:cNvPr id="66" name="object 44">
              <a:extLst>
                <a:ext uri="{FF2B5EF4-FFF2-40B4-BE49-F238E27FC236}">
                  <a16:creationId xmlns:a16="http://schemas.microsoft.com/office/drawing/2014/main" id="{0E4C82FF-796E-18CF-78EA-F32BE3DB6CC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991704" y="10359090"/>
              <a:ext cx="1751497" cy="1918308"/>
            </a:xfrm>
            <a:prstGeom prst="rect">
              <a:avLst/>
            </a:prstGeom>
          </p:spPr>
        </p:pic>
        <p:pic>
          <p:nvPicPr>
            <p:cNvPr id="67" name="object 45">
              <a:extLst>
                <a:ext uri="{FF2B5EF4-FFF2-40B4-BE49-F238E27FC236}">
                  <a16:creationId xmlns:a16="http://schemas.microsoft.com/office/drawing/2014/main" id="{B1EB5245-AA0C-49BF-A86B-FFE233CD314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790250" y="8599036"/>
              <a:ext cx="1738665" cy="1883021"/>
            </a:xfrm>
            <a:prstGeom prst="rect">
              <a:avLst/>
            </a:prstGeom>
          </p:spPr>
        </p:pic>
        <p:pic>
          <p:nvPicPr>
            <p:cNvPr id="68" name="object 46">
              <a:extLst>
                <a:ext uri="{FF2B5EF4-FFF2-40B4-BE49-F238E27FC236}">
                  <a16:creationId xmlns:a16="http://schemas.microsoft.com/office/drawing/2014/main" id="{455A7DC8-6A2F-CE3E-C590-04A56B4D8A9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787043" y="10359090"/>
              <a:ext cx="1751497" cy="1918308"/>
            </a:xfrm>
            <a:prstGeom prst="rect">
              <a:avLst/>
            </a:prstGeom>
          </p:spPr>
        </p:pic>
      </p:grpSp>
      <p:sp>
        <p:nvSpPr>
          <p:cNvPr id="69" name="object 47">
            <a:extLst>
              <a:ext uri="{FF2B5EF4-FFF2-40B4-BE49-F238E27FC236}">
                <a16:creationId xmlns:a16="http://schemas.microsoft.com/office/drawing/2014/main" id="{D268F24D-54C5-A3F6-15BB-4CEC03B47C90}"/>
              </a:ext>
            </a:extLst>
          </p:cNvPr>
          <p:cNvSpPr/>
          <p:nvPr userDrawn="1"/>
        </p:nvSpPr>
        <p:spPr>
          <a:xfrm>
            <a:off x="8320160" y="8883469"/>
            <a:ext cx="2201135" cy="2311807"/>
          </a:xfrm>
          <a:custGeom>
            <a:avLst/>
            <a:gdLst/>
            <a:ahLst/>
            <a:cxnLst/>
            <a:rect l="l" t="t" r="r" b="b"/>
            <a:pathLst>
              <a:path w="1136650" h="1193800">
                <a:moveTo>
                  <a:pt x="1136274" y="0"/>
                </a:moveTo>
                <a:lnTo>
                  <a:pt x="1106756" y="78260"/>
                </a:lnTo>
                <a:lnTo>
                  <a:pt x="1077502" y="153867"/>
                </a:lnTo>
                <a:lnTo>
                  <a:pt x="1048513" y="226822"/>
                </a:lnTo>
                <a:lnTo>
                  <a:pt x="1019787" y="297123"/>
                </a:lnTo>
                <a:lnTo>
                  <a:pt x="991326" y="364772"/>
                </a:lnTo>
                <a:lnTo>
                  <a:pt x="963128" y="429768"/>
                </a:lnTo>
                <a:lnTo>
                  <a:pt x="935195" y="492110"/>
                </a:lnTo>
                <a:lnTo>
                  <a:pt x="907526" y="551800"/>
                </a:lnTo>
                <a:lnTo>
                  <a:pt x="880121" y="608838"/>
                </a:lnTo>
                <a:lnTo>
                  <a:pt x="852980" y="663222"/>
                </a:lnTo>
                <a:lnTo>
                  <a:pt x="826103" y="714953"/>
                </a:lnTo>
                <a:lnTo>
                  <a:pt x="799491" y="764032"/>
                </a:lnTo>
                <a:lnTo>
                  <a:pt x="773142" y="810457"/>
                </a:lnTo>
                <a:lnTo>
                  <a:pt x="747058" y="854230"/>
                </a:lnTo>
                <a:lnTo>
                  <a:pt x="721237" y="895350"/>
                </a:lnTo>
                <a:lnTo>
                  <a:pt x="695681" y="933816"/>
                </a:lnTo>
                <a:lnTo>
                  <a:pt x="670389" y="969630"/>
                </a:lnTo>
                <a:lnTo>
                  <a:pt x="645361" y="1002792"/>
                </a:lnTo>
                <a:lnTo>
                  <a:pt x="620598" y="1033300"/>
                </a:lnTo>
                <a:lnTo>
                  <a:pt x="571862" y="1086358"/>
                </a:lnTo>
                <a:lnTo>
                  <a:pt x="524184" y="1128804"/>
                </a:lnTo>
                <a:lnTo>
                  <a:pt x="477561" y="1160638"/>
                </a:lnTo>
                <a:lnTo>
                  <a:pt x="431995" y="1181862"/>
                </a:lnTo>
                <a:lnTo>
                  <a:pt x="387486" y="1192473"/>
                </a:lnTo>
                <a:lnTo>
                  <a:pt x="365628" y="1193800"/>
                </a:lnTo>
                <a:lnTo>
                  <a:pt x="278354" y="1193800"/>
                </a:lnTo>
                <a:lnTo>
                  <a:pt x="202761" y="1193800"/>
                </a:lnTo>
                <a:lnTo>
                  <a:pt x="138848" y="1193800"/>
                </a:lnTo>
                <a:lnTo>
                  <a:pt x="86616" y="1193800"/>
                </a:lnTo>
                <a:lnTo>
                  <a:pt x="46064" y="1193800"/>
                </a:lnTo>
                <a:lnTo>
                  <a:pt x="17191" y="1193800"/>
                </a:lnTo>
                <a:lnTo>
                  <a:pt x="0" y="1193800"/>
                </a:lnTo>
              </a:path>
            </a:pathLst>
          </a:custGeom>
          <a:ln w="38100">
            <a:solidFill>
              <a:srgbClr val="0067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470D4CB0-E015-0BE8-FD52-E2E60D88337F}"/>
              </a:ext>
            </a:extLst>
          </p:cNvPr>
          <p:cNvGrpSpPr/>
          <p:nvPr userDrawn="1"/>
        </p:nvGrpSpPr>
        <p:grpSpPr>
          <a:xfrm>
            <a:off x="780176" y="8599036"/>
            <a:ext cx="7301734" cy="3678362"/>
            <a:chOff x="2881573" y="8599036"/>
            <a:chExt cx="5322930" cy="3678362"/>
          </a:xfrm>
        </p:grpSpPr>
        <p:pic>
          <p:nvPicPr>
            <p:cNvPr id="71" name="object 48">
              <a:extLst>
                <a:ext uri="{FF2B5EF4-FFF2-40B4-BE49-F238E27FC236}">
                  <a16:creationId xmlns:a16="http://schemas.microsoft.com/office/drawing/2014/main" id="{0011B125-3032-BBBA-B425-76A854A2A13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2629" y="8599036"/>
              <a:ext cx="1741874" cy="1883021"/>
            </a:xfrm>
            <a:prstGeom prst="rect">
              <a:avLst/>
            </a:prstGeom>
          </p:spPr>
        </p:pic>
        <p:pic>
          <p:nvPicPr>
            <p:cNvPr id="72" name="object 49">
              <a:extLst>
                <a:ext uri="{FF2B5EF4-FFF2-40B4-BE49-F238E27FC236}">
                  <a16:creationId xmlns:a16="http://schemas.microsoft.com/office/drawing/2014/main" id="{77A08A93-CB3C-EF59-06FE-E4222A4C74B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53005" y="10359090"/>
              <a:ext cx="1751497" cy="1918308"/>
            </a:xfrm>
            <a:prstGeom prst="rect">
              <a:avLst/>
            </a:prstGeom>
          </p:spPr>
        </p:pic>
        <p:pic>
          <p:nvPicPr>
            <p:cNvPr id="73" name="object 50">
              <a:extLst>
                <a:ext uri="{FF2B5EF4-FFF2-40B4-BE49-F238E27FC236}">
                  <a16:creationId xmlns:a16="http://schemas.microsoft.com/office/drawing/2014/main" id="{CC80449B-A313-B29A-7860-7515360E0E1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86537" y="8599036"/>
              <a:ext cx="1741874" cy="1883021"/>
            </a:xfrm>
            <a:prstGeom prst="rect">
              <a:avLst/>
            </a:prstGeom>
          </p:spPr>
        </p:pic>
        <p:pic>
          <p:nvPicPr>
            <p:cNvPr id="74" name="object 51">
              <a:extLst>
                <a:ext uri="{FF2B5EF4-FFF2-40B4-BE49-F238E27FC236}">
                  <a16:creationId xmlns:a16="http://schemas.microsoft.com/office/drawing/2014/main" id="{DDE9E004-78F4-E499-4EC4-89DCAAE934C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6912" y="10359090"/>
              <a:ext cx="1751497" cy="1918308"/>
            </a:xfrm>
            <a:prstGeom prst="rect">
              <a:avLst/>
            </a:prstGeom>
          </p:spPr>
        </p:pic>
        <p:pic>
          <p:nvPicPr>
            <p:cNvPr id="75" name="object 52">
              <a:extLst>
                <a:ext uri="{FF2B5EF4-FFF2-40B4-BE49-F238E27FC236}">
                  <a16:creationId xmlns:a16="http://schemas.microsoft.com/office/drawing/2014/main" id="{2BAA6FA8-B334-7AA2-02AC-D8542B0C107A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91197" y="8599036"/>
              <a:ext cx="1741874" cy="1883021"/>
            </a:xfrm>
            <a:prstGeom prst="rect">
              <a:avLst/>
            </a:prstGeom>
          </p:spPr>
        </p:pic>
        <p:pic>
          <p:nvPicPr>
            <p:cNvPr id="76" name="object 53">
              <a:extLst>
                <a:ext uri="{FF2B5EF4-FFF2-40B4-BE49-F238E27FC236}">
                  <a16:creationId xmlns:a16="http://schemas.microsoft.com/office/drawing/2014/main" id="{F2BF0F68-5BBD-15A2-EC51-069E5E30D97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1573" y="10359090"/>
              <a:ext cx="1751497" cy="1918308"/>
            </a:xfrm>
            <a:prstGeom prst="rect">
              <a:avLst/>
            </a:prstGeom>
          </p:spPr>
        </p:pic>
      </p:grpSp>
      <p:sp>
        <p:nvSpPr>
          <p:cNvPr id="77" name="object 54">
            <a:extLst>
              <a:ext uri="{FF2B5EF4-FFF2-40B4-BE49-F238E27FC236}">
                <a16:creationId xmlns:a16="http://schemas.microsoft.com/office/drawing/2014/main" id="{CBF1BBAA-6D60-B9FE-9036-A953189F5B2F}"/>
              </a:ext>
            </a:extLst>
          </p:cNvPr>
          <p:cNvSpPr/>
          <p:nvPr userDrawn="1"/>
        </p:nvSpPr>
        <p:spPr>
          <a:xfrm>
            <a:off x="8670695" y="5071445"/>
            <a:ext cx="7181358" cy="6345172"/>
          </a:xfrm>
          <a:custGeom>
            <a:avLst/>
            <a:gdLst/>
            <a:ahLst/>
            <a:cxnLst/>
            <a:rect l="l" t="t" r="r" b="b"/>
            <a:pathLst>
              <a:path w="3708400" h="3276600">
                <a:moveTo>
                  <a:pt x="1143000" y="0"/>
                </a:moveTo>
                <a:lnTo>
                  <a:pt x="0" y="0"/>
                </a:lnTo>
                <a:lnTo>
                  <a:pt x="0" y="254000"/>
                </a:lnTo>
                <a:lnTo>
                  <a:pt x="1143000" y="254000"/>
                </a:lnTo>
                <a:lnTo>
                  <a:pt x="1143000" y="0"/>
                </a:lnTo>
                <a:close/>
              </a:path>
              <a:path w="3708400" h="3276600">
                <a:moveTo>
                  <a:pt x="1270000" y="2273300"/>
                </a:moveTo>
                <a:lnTo>
                  <a:pt x="127000" y="2273300"/>
                </a:lnTo>
                <a:lnTo>
                  <a:pt x="127000" y="2527300"/>
                </a:lnTo>
                <a:lnTo>
                  <a:pt x="1270000" y="2527300"/>
                </a:lnTo>
                <a:lnTo>
                  <a:pt x="1270000" y="2273300"/>
                </a:lnTo>
                <a:close/>
              </a:path>
              <a:path w="3708400" h="3276600">
                <a:moveTo>
                  <a:pt x="2743200" y="3022600"/>
                </a:moveTo>
                <a:lnTo>
                  <a:pt x="927100" y="3022600"/>
                </a:lnTo>
                <a:lnTo>
                  <a:pt x="927100" y="3276600"/>
                </a:lnTo>
                <a:lnTo>
                  <a:pt x="2743200" y="3276600"/>
                </a:lnTo>
                <a:lnTo>
                  <a:pt x="2743200" y="3022600"/>
                </a:lnTo>
                <a:close/>
              </a:path>
              <a:path w="3708400" h="3276600">
                <a:moveTo>
                  <a:pt x="3492500" y="2273300"/>
                </a:moveTo>
                <a:lnTo>
                  <a:pt x="2349500" y="2273300"/>
                </a:lnTo>
                <a:lnTo>
                  <a:pt x="2349500" y="2527300"/>
                </a:lnTo>
                <a:lnTo>
                  <a:pt x="3492500" y="2527300"/>
                </a:lnTo>
                <a:lnTo>
                  <a:pt x="3492500" y="2273300"/>
                </a:lnTo>
                <a:close/>
              </a:path>
              <a:path w="3708400" h="3276600">
                <a:moveTo>
                  <a:pt x="3708400" y="0"/>
                </a:moveTo>
                <a:lnTo>
                  <a:pt x="2565400" y="0"/>
                </a:lnTo>
                <a:lnTo>
                  <a:pt x="2565400" y="254000"/>
                </a:lnTo>
                <a:lnTo>
                  <a:pt x="3708400" y="254000"/>
                </a:lnTo>
                <a:lnTo>
                  <a:pt x="3708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2" name="object 12">
            <a:extLst>
              <a:ext uri="{FF2B5EF4-FFF2-40B4-BE49-F238E27FC236}">
                <a16:creationId xmlns:a16="http://schemas.microsoft.com/office/drawing/2014/main" id="{BBAA1122-E11B-1CFC-D796-BD4926E0B255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Mapping de synthèse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83" name="Titre 82">
            <a:extLst>
              <a:ext uri="{FF2B5EF4-FFF2-40B4-BE49-F238E27FC236}">
                <a16:creationId xmlns:a16="http://schemas.microsoft.com/office/drawing/2014/main" id="{121C3D91-6198-C171-9BB1-323FBFFF8E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Exemple titre: </a:t>
            </a: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Effectuer un diagnostic de la maturité numérique de l’usager</a:t>
            </a:r>
            <a:endParaRPr lang="fr-FR" dirty="0"/>
          </a:p>
        </p:txBody>
      </p:sp>
      <p:sp>
        <p:nvSpPr>
          <p:cNvPr id="85" name="Espace réservé du texte 84">
            <a:extLst>
              <a:ext uri="{FF2B5EF4-FFF2-40B4-BE49-F238E27FC236}">
                <a16:creationId xmlns:a16="http://schemas.microsoft.com/office/drawing/2014/main" id="{18529E35-2360-1371-1A7C-1F26F0CD80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6705" y="3656403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6" name="Espace réservé du texte 84">
            <a:extLst>
              <a:ext uri="{FF2B5EF4-FFF2-40B4-BE49-F238E27FC236}">
                <a16:creationId xmlns:a16="http://schemas.microsoft.com/office/drawing/2014/main" id="{E5DEDC3A-1E33-5AFA-4015-956FAB7A90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47833" y="3656403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7" name="Espace réservé du texte 84">
            <a:extLst>
              <a:ext uri="{FF2B5EF4-FFF2-40B4-BE49-F238E27FC236}">
                <a16:creationId xmlns:a16="http://schemas.microsoft.com/office/drawing/2014/main" id="{5C27DE6E-12A7-3705-12E4-ECECBF1E97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76038" y="3656403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89" name="Espace réservé du texte 84">
            <a:extLst>
              <a:ext uri="{FF2B5EF4-FFF2-40B4-BE49-F238E27FC236}">
                <a16:creationId xmlns:a16="http://schemas.microsoft.com/office/drawing/2014/main" id="{F0D7E664-17C2-4995-5949-4C84CB6378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80786" y="5453109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0" name="Espace réservé du texte 84">
            <a:extLst>
              <a:ext uri="{FF2B5EF4-FFF2-40B4-BE49-F238E27FC236}">
                <a16:creationId xmlns:a16="http://schemas.microsoft.com/office/drawing/2014/main" id="{D1500F02-C3AB-0C1B-C818-9087EC5DA1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47834" y="5453696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1" name="Espace réservé du texte 84">
            <a:extLst>
              <a:ext uri="{FF2B5EF4-FFF2-40B4-BE49-F238E27FC236}">
                <a16:creationId xmlns:a16="http://schemas.microsoft.com/office/drawing/2014/main" id="{00B792CF-5B3D-941F-38D1-4251E47550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77579" y="5451744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8" name="Espace réservé du texte 84">
            <a:extLst>
              <a:ext uri="{FF2B5EF4-FFF2-40B4-BE49-F238E27FC236}">
                <a16:creationId xmlns:a16="http://schemas.microsoft.com/office/drawing/2014/main" id="{FC8388B7-DE3A-0E06-65D1-C2B33A22C9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76704" y="8658208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9" name="Espace réservé du texte 84">
            <a:extLst>
              <a:ext uri="{FF2B5EF4-FFF2-40B4-BE49-F238E27FC236}">
                <a16:creationId xmlns:a16="http://schemas.microsoft.com/office/drawing/2014/main" id="{9B867F13-1768-58B4-4A31-32F3E333EC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47832" y="8658208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0" name="Espace réservé du texte 84">
            <a:extLst>
              <a:ext uri="{FF2B5EF4-FFF2-40B4-BE49-F238E27FC236}">
                <a16:creationId xmlns:a16="http://schemas.microsoft.com/office/drawing/2014/main" id="{ADFC2572-2C45-9154-0698-9CA28F5925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76037" y="8658208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1" name="Espace réservé du texte 84">
            <a:extLst>
              <a:ext uri="{FF2B5EF4-FFF2-40B4-BE49-F238E27FC236}">
                <a16:creationId xmlns:a16="http://schemas.microsoft.com/office/drawing/2014/main" id="{621C56BC-2CD6-6537-5532-A2389413FD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80785" y="10454914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2" name="Espace réservé du texte 84">
            <a:extLst>
              <a:ext uri="{FF2B5EF4-FFF2-40B4-BE49-F238E27FC236}">
                <a16:creationId xmlns:a16="http://schemas.microsoft.com/office/drawing/2014/main" id="{542FA6B5-605C-053C-DE76-54F3DAF399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47833" y="10455501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3" name="Espace réservé du texte 84">
            <a:extLst>
              <a:ext uri="{FF2B5EF4-FFF2-40B4-BE49-F238E27FC236}">
                <a16:creationId xmlns:a16="http://schemas.microsoft.com/office/drawing/2014/main" id="{304B668F-DC27-10B2-0BBE-651AF5291C7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877578" y="10453549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4" name="Espace réservé du texte 84">
            <a:extLst>
              <a:ext uri="{FF2B5EF4-FFF2-40B4-BE49-F238E27FC236}">
                <a16:creationId xmlns:a16="http://schemas.microsoft.com/office/drawing/2014/main" id="{9363D9E6-B3AF-1F78-00B6-22F30E073F8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434687" y="3656403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5" name="Espace réservé du texte 84">
            <a:extLst>
              <a:ext uri="{FF2B5EF4-FFF2-40B4-BE49-F238E27FC236}">
                <a16:creationId xmlns:a16="http://schemas.microsoft.com/office/drawing/2014/main" id="{91BB1D90-9295-1312-BC8A-5AFE140F069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862890" y="3656403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6" name="Espace réservé du texte 84">
            <a:extLst>
              <a:ext uri="{FF2B5EF4-FFF2-40B4-BE49-F238E27FC236}">
                <a16:creationId xmlns:a16="http://schemas.microsoft.com/office/drawing/2014/main" id="{E13E7F96-47DD-57D5-7728-276E2142492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337494" y="3656403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7" name="Espace réservé du texte 84">
            <a:extLst>
              <a:ext uri="{FF2B5EF4-FFF2-40B4-BE49-F238E27FC236}">
                <a16:creationId xmlns:a16="http://schemas.microsoft.com/office/drawing/2014/main" id="{0A7E87B6-9246-77C0-27CD-7B8CB48EC36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434751" y="5461301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8" name="Espace réservé du texte 84">
            <a:extLst>
              <a:ext uri="{FF2B5EF4-FFF2-40B4-BE49-F238E27FC236}">
                <a16:creationId xmlns:a16="http://schemas.microsoft.com/office/drawing/2014/main" id="{D5E2B4B2-9BA2-7334-D781-2D84C765A7A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8862891" y="5451744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09" name="Espace réservé du texte 84">
            <a:extLst>
              <a:ext uri="{FF2B5EF4-FFF2-40B4-BE49-F238E27FC236}">
                <a16:creationId xmlns:a16="http://schemas.microsoft.com/office/drawing/2014/main" id="{FFFAF1CF-3BA2-9004-FCA3-024810EFF1C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337494" y="5463289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0" name="Espace réservé du texte 84">
            <a:extLst>
              <a:ext uri="{FF2B5EF4-FFF2-40B4-BE49-F238E27FC236}">
                <a16:creationId xmlns:a16="http://schemas.microsoft.com/office/drawing/2014/main" id="{F34163FB-8375-6ECC-D58D-43F1AC297FF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419189" y="8655932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1" name="Espace réservé du texte 84">
            <a:extLst>
              <a:ext uri="{FF2B5EF4-FFF2-40B4-BE49-F238E27FC236}">
                <a16:creationId xmlns:a16="http://schemas.microsoft.com/office/drawing/2014/main" id="{B74D2594-3757-9886-A4EC-9B905B5BBB6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8847392" y="8655932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2" name="Espace réservé du texte 84">
            <a:extLst>
              <a:ext uri="{FF2B5EF4-FFF2-40B4-BE49-F238E27FC236}">
                <a16:creationId xmlns:a16="http://schemas.microsoft.com/office/drawing/2014/main" id="{25993E70-0778-D3FC-53BC-AB09B3B7829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1321996" y="8655932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3" name="Espace réservé du texte 84">
            <a:extLst>
              <a:ext uri="{FF2B5EF4-FFF2-40B4-BE49-F238E27FC236}">
                <a16:creationId xmlns:a16="http://schemas.microsoft.com/office/drawing/2014/main" id="{A4DA7EBF-78D2-BDC2-8C7D-F796A9FB524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419253" y="10460830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4" name="Espace réservé du texte 84">
            <a:extLst>
              <a:ext uri="{FF2B5EF4-FFF2-40B4-BE49-F238E27FC236}">
                <a16:creationId xmlns:a16="http://schemas.microsoft.com/office/drawing/2014/main" id="{A6F1DCB2-79ED-3A4E-6CF9-5CCB1B5A898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847393" y="10451273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15" name="Espace réservé du texte 84">
            <a:extLst>
              <a:ext uri="{FF2B5EF4-FFF2-40B4-BE49-F238E27FC236}">
                <a16:creationId xmlns:a16="http://schemas.microsoft.com/office/drawing/2014/main" id="{22816A47-1B97-BAC3-E152-1237047E0A4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1321996" y="10462818"/>
            <a:ext cx="2060575" cy="15367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10C85E-F7EE-19BD-87ED-CD9F5744427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398496" y="5095277"/>
            <a:ext cx="2668588" cy="500062"/>
          </a:xfrm>
        </p:spPr>
        <p:txBody>
          <a:bodyPr/>
          <a:lstStyle>
            <a:lvl1pPr algn="ctr">
              <a:defRPr b="1" i="0">
                <a:solidFill>
                  <a:srgbClr val="000091"/>
                </a:solidFill>
                <a:latin typeface="Marianne" panose="02000000000000000000" pitchFamily="2" charset="0"/>
              </a:defRPr>
            </a:lvl1pPr>
          </a:lstStyle>
          <a:p>
            <a:pPr lvl="0"/>
            <a:r>
              <a:rPr lang="fr-FR" dirty="0"/>
              <a:t>BESOINS</a:t>
            </a:r>
          </a:p>
        </p:txBody>
      </p:sp>
      <p:sp>
        <p:nvSpPr>
          <p:cNvPr id="95" name="Espace réservé du texte 2">
            <a:extLst>
              <a:ext uri="{FF2B5EF4-FFF2-40B4-BE49-F238E27FC236}">
                <a16:creationId xmlns:a16="http://schemas.microsoft.com/office/drawing/2014/main" id="{BE70B698-0A19-C00A-2EC7-E24165A3BFF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3077798" y="5116374"/>
            <a:ext cx="2668588" cy="500062"/>
          </a:xfrm>
        </p:spPr>
        <p:txBody>
          <a:bodyPr/>
          <a:lstStyle>
            <a:lvl1pPr algn="ctr">
              <a:defRPr b="1" i="0">
                <a:solidFill>
                  <a:srgbClr val="000091"/>
                </a:solidFill>
                <a:latin typeface="Marianne" panose="02000000000000000000" pitchFamily="2" charset="0"/>
              </a:defRPr>
            </a:lvl1pPr>
          </a:lstStyle>
          <a:p>
            <a:pPr lvl="0"/>
            <a:r>
              <a:rPr lang="fr-FR" dirty="0"/>
              <a:t>QUESTIONS</a:t>
            </a:r>
          </a:p>
        </p:txBody>
      </p:sp>
      <p:sp>
        <p:nvSpPr>
          <p:cNvPr id="96" name="Espace réservé du texte 2">
            <a:extLst>
              <a:ext uri="{FF2B5EF4-FFF2-40B4-BE49-F238E27FC236}">
                <a16:creationId xmlns:a16="http://schemas.microsoft.com/office/drawing/2014/main" id="{BA1E3EF0-4054-FFBC-E68B-FAC9156C936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644716" y="9540546"/>
            <a:ext cx="2668588" cy="500062"/>
          </a:xfrm>
        </p:spPr>
        <p:txBody>
          <a:bodyPr/>
          <a:lstStyle>
            <a:lvl1pPr algn="ctr">
              <a:defRPr b="1" i="0">
                <a:solidFill>
                  <a:srgbClr val="000091"/>
                </a:solidFill>
                <a:latin typeface="Marianne" panose="02000000000000000000" pitchFamily="2" charset="0"/>
              </a:defRPr>
            </a:lvl1pPr>
          </a:lstStyle>
          <a:p>
            <a:pPr lvl="0"/>
            <a:r>
              <a:rPr lang="fr-FR" dirty="0"/>
              <a:t>DIFFICULTÉS</a:t>
            </a:r>
          </a:p>
        </p:txBody>
      </p:sp>
      <p:sp>
        <p:nvSpPr>
          <p:cNvPr id="97" name="Espace réservé du texte 2">
            <a:extLst>
              <a:ext uri="{FF2B5EF4-FFF2-40B4-BE49-F238E27FC236}">
                <a16:creationId xmlns:a16="http://schemas.microsoft.com/office/drawing/2014/main" id="{43BF3638-83DC-DC4C-8533-E9581AF369E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2595909" y="9540546"/>
            <a:ext cx="3356542" cy="477116"/>
          </a:xfrm>
        </p:spPr>
        <p:txBody>
          <a:bodyPr/>
          <a:lstStyle>
            <a:lvl1pPr algn="ctr">
              <a:defRPr b="1" i="0">
                <a:solidFill>
                  <a:srgbClr val="000091"/>
                </a:solidFill>
                <a:latin typeface="Marianne" panose="02000000000000000000" pitchFamily="2" charset="0"/>
              </a:defRPr>
            </a:lvl1pPr>
          </a:lstStyle>
          <a:p>
            <a:pPr lvl="0"/>
            <a:r>
              <a:rPr lang="fr-FR" dirty="0"/>
              <a:t>BONNES PRATIQUES</a:t>
            </a:r>
          </a:p>
        </p:txBody>
      </p:sp>
      <p:sp>
        <p:nvSpPr>
          <p:cNvPr id="79" name="Espace réservé du texte 4">
            <a:extLst>
              <a:ext uri="{FF2B5EF4-FFF2-40B4-BE49-F238E27FC236}">
                <a16:creationId xmlns:a16="http://schemas.microsoft.com/office/drawing/2014/main" id="{C540B5EC-2DA1-6E2A-9A44-DADF61E1E01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80" name="Espace réservé du texte 4">
            <a:extLst>
              <a:ext uri="{FF2B5EF4-FFF2-40B4-BE49-F238E27FC236}">
                <a16:creationId xmlns:a16="http://schemas.microsoft.com/office/drawing/2014/main" id="{29C533C7-F041-1238-1D76-F262FA4E7B6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36838DF1-7432-E66D-63E2-E997DA8C3CD3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6201440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544746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66E9B-2AAB-1863-B0C2-0E27FC0E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E1A3C6-4C52-A9F9-55E6-219A4B9DE5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696739-0036-F0C8-E165-A6D5DD7CF8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36E843-A290-3567-7E55-65A9FFC458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6898188-DE76-1328-7045-60BC978239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1ED5BE4-B3E7-059C-02EA-02471C165D1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E1D151D-03B7-F82E-D345-CCD2F378F8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51A3816-6EBA-56AE-EDF5-0FEA683572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6AA5D61E-450E-0D00-EF73-9F39169133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B4452178-7099-4942-4654-4392FAF9DF4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674748BD-1D03-1233-BEBC-C5A5D90D7F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5780E58F-DB1D-FD36-2550-776E62FEF2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8F7483D4-C882-0469-BC7C-73709202B93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51A7A90-5657-15DC-A53F-E05424F746B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6707CAF2-E52A-63E8-48C6-B6E80621784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878619EC-4A94-705D-0393-1B30AAC8B47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351C76D4-A405-2334-9298-E23646E053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4EE83D45-FFEC-B27E-6CFD-48B427D6AB8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C4C95013-B4BA-B962-926F-5F11DED586C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4109E9F4-5E4E-26A0-A760-30D71D1726F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F4C99EF0-8D39-EC3E-9C65-9121EB0AAF9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145669A7-2C1E-3501-FAC0-AF3A3F26237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D0B6EE50-3764-B53F-1FCC-B141A9F28CF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9CF06766-A4C0-4739-2F6A-E32D7170C9B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C34EBD62-FDDE-542D-249A-7CDEC66DDB5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1E1857E5-F2C8-7E4D-B21C-FFBCD29F659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8A2C56EF-4A30-367B-7FEB-BFF055A0941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FD48131F-86B2-6FD9-DDF4-DE93D0B6515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" name="Espace réservé du texte 29">
            <a:extLst>
              <a:ext uri="{FF2B5EF4-FFF2-40B4-BE49-F238E27FC236}">
                <a16:creationId xmlns:a16="http://schemas.microsoft.com/office/drawing/2014/main" id="{8A80E1E1-9147-B0C3-0DD4-0892BD34857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3A6DF62B-2D61-6817-67DD-8ABF8417002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2" name="Espace réservé du texte 31">
            <a:extLst>
              <a:ext uri="{FF2B5EF4-FFF2-40B4-BE49-F238E27FC236}">
                <a16:creationId xmlns:a16="http://schemas.microsoft.com/office/drawing/2014/main" id="{DA40AEAC-6B71-4CE0-A778-4B13E7728C4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108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991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98</cp:revision>
  <cp:lastPrinted>2022-06-08T13:53:42Z</cp:lastPrinted>
  <dcterms:modified xsi:type="dcterms:W3CDTF">2022-06-16T12:47:54Z</dcterms:modified>
</cp:coreProperties>
</file>