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896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7035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doit permettre rapidement à la fin d’exercices de retours d’expérience de tirer un bilan sur les bonnes pratiques et celles non conseillées.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Au-regard des discussions et retours d’expériences menés en amont en sous-groupes, l’animateur remplit avec chaque représentant des sous-groupes la synthèse des pratiques.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D8146B8-F8BB-31F9-BE2B-BAA3D0534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C224B86-EEC3-72F0-6733-D41E320E013A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20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1467CDD-1C8D-44AE-09E7-CD52578098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EDC92FF-CF9C-240D-6A75-EC7C485BB1E6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14D74F7-6EA1-9D26-3C58-656711C8AADA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664996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DO / DON'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8">
            <a:extLst>
              <a:ext uri="{FF2B5EF4-FFF2-40B4-BE49-F238E27FC236}">
                <a16:creationId xmlns:a16="http://schemas.microsoft.com/office/drawing/2014/main" id="{0A145D0A-5036-1819-2453-5E4148CE937F}"/>
              </a:ext>
            </a:extLst>
          </p:cNvPr>
          <p:cNvSpPr/>
          <p:nvPr userDrawn="1"/>
        </p:nvSpPr>
        <p:spPr>
          <a:xfrm>
            <a:off x="1615184" y="1965992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" name="object 7">
            <a:extLst>
              <a:ext uri="{FF2B5EF4-FFF2-40B4-BE49-F238E27FC236}">
                <a16:creationId xmlns:a16="http://schemas.microsoft.com/office/drawing/2014/main" id="{9C5FC394-BC07-5C49-F7A2-8EDAFE9E4CB0}"/>
              </a:ext>
            </a:extLst>
          </p:cNvPr>
          <p:cNvSpPr/>
          <p:nvPr userDrawn="1"/>
        </p:nvSpPr>
        <p:spPr>
          <a:xfrm flipH="1">
            <a:off x="12151457" y="4786361"/>
            <a:ext cx="45719" cy="7352839"/>
          </a:xfrm>
          <a:custGeom>
            <a:avLst/>
            <a:gdLst/>
            <a:ahLst/>
            <a:cxnLst/>
            <a:rect l="l" t="t" r="r" b="b"/>
            <a:pathLst>
              <a:path h="4624070">
                <a:moveTo>
                  <a:pt x="0" y="0"/>
                </a:moveTo>
                <a:lnTo>
                  <a:pt x="0" y="4623704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DC908B5-F16B-E4ED-7ED8-39296F25CF01}"/>
              </a:ext>
            </a:extLst>
          </p:cNvPr>
          <p:cNvGrpSpPr/>
          <p:nvPr userDrawn="1"/>
        </p:nvGrpSpPr>
        <p:grpSpPr>
          <a:xfrm>
            <a:off x="4343867" y="3655350"/>
            <a:ext cx="3475104" cy="1935167"/>
            <a:chOff x="5454438" y="3369600"/>
            <a:chExt cx="3475104" cy="1935167"/>
          </a:xfrm>
        </p:grpSpPr>
        <p:grpSp>
          <p:nvGrpSpPr>
            <p:cNvPr id="4" name="object 8">
              <a:extLst>
                <a:ext uri="{FF2B5EF4-FFF2-40B4-BE49-F238E27FC236}">
                  <a16:creationId xmlns:a16="http://schemas.microsoft.com/office/drawing/2014/main" id="{678B33B9-3C38-73A9-C761-B72A3D9C3FE8}"/>
                </a:ext>
              </a:extLst>
            </p:cNvPr>
            <p:cNvGrpSpPr/>
            <p:nvPr/>
          </p:nvGrpSpPr>
          <p:grpSpPr>
            <a:xfrm>
              <a:off x="6562667" y="3369600"/>
              <a:ext cx="1258645" cy="1452282"/>
              <a:chOff x="2301496" y="2159000"/>
              <a:chExt cx="693420" cy="800100"/>
            </a:xfrm>
          </p:grpSpPr>
          <p:sp>
            <p:nvSpPr>
              <p:cNvPr id="6" name="object 9">
                <a:extLst>
                  <a:ext uri="{FF2B5EF4-FFF2-40B4-BE49-F238E27FC236}">
                    <a16:creationId xmlns:a16="http://schemas.microsoft.com/office/drawing/2014/main" id="{7FF410AC-292B-B036-F66E-992CB94A3CFC}"/>
                  </a:ext>
                </a:extLst>
              </p:cNvPr>
              <p:cNvSpPr/>
              <p:nvPr/>
            </p:nvSpPr>
            <p:spPr>
              <a:xfrm>
                <a:off x="2301496" y="2159000"/>
                <a:ext cx="693420" cy="800100"/>
              </a:xfrm>
              <a:custGeom>
                <a:avLst/>
                <a:gdLst/>
                <a:ahLst/>
                <a:cxnLst/>
                <a:rect l="l" t="t" r="r" b="b"/>
                <a:pathLst>
                  <a:path w="693419" h="800100">
                    <a:moveTo>
                      <a:pt x="346453" y="0"/>
                    </a:moveTo>
                    <a:lnTo>
                      <a:pt x="0" y="200025"/>
                    </a:lnTo>
                    <a:lnTo>
                      <a:pt x="0" y="600075"/>
                    </a:lnTo>
                    <a:lnTo>
                      <a:pt x="346453" y="800100"/>
                    </a:lnTo>
                    <a:lnTo>
                      <a:pt x="692906" y="600075"/>
                    </a:lnTo>
                    <a:lnTo>
                      <a:pt x="692906" y="200025"/>
                    </a:lnTo>
                    <a:lnTo>
                      <a:pt x="346453" y="0"/>
                    </a:lnTo>
                    <a:close/>
                  </a:path>
                </a:pathLst>
              </a:custGeom>
              <a:solidFill>
                <a:srgbClr val="E1000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5C1DFE29-5A28-A346-E40A-20D1A60C1ED1}"/>
                  </a:ext>
                </a:extLst>
              </p:cNvPr>
              <p:cNvSpPr/>
              <p:nvPr/>
            </p:nvSpPr>
            <p:spPr>
              <a:xfrm>
                <a:off x="2425700" y="2426529"/>
                <a:ext cx="431800" cy="37973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379730">
                    <a:moveTo>
                      <a:pt x="168151" y="186689"/>
                    </a:moveTo>
                    <a:lnTo>
                      <a:pt x="130267" y="186689"/>
                    </a:lnTo>
                    <a:lnTo>
                      <a:pt x="145300" y="189229"/>
                    </a:lnTo>
                    <a:lnTo>
                      <a:pt x="159166" y="194309"/>
                    </a:lnTo>
                    <a:lnTo>
                      <a:pt x="171223" y="203200"/>
                    </a:lnTo>
                    <a:lnTo>
                      <a:pt x="180826" y="214629"/>
                    </a:lnTo>
                    <a:lnTo>
                      <a:pt x="191480" y="231139"/>
                    </a:lnTo>
                    <a:lnTo>
                      <a:pt x="202781" y="246379"/>
                    </a:lnTo>
                    <a:lnTo>
                      <a:pt x="214715" y="261619"/>
                    </a:lnTo>
                    <a:lnTo>
                      <a:pt x="227269" y="276859"/>
                    </a:lnTo>
                    <a:lnTo>
                      <a:pt x="263822" y="316229"/>
                    </a:lnTo>
                    <a:lnTo>
                      <a:pt x="283902" y="344169"/>
                    </a:lnTo>
                    <a:lnTo>
                      <a:pt x="293414" y="360679"/>
                    </a:lnTo>
                    <a:lnTo>
                      <a:pt x="307097" y="375919"/>
                    </a:lnTo>
                    <a:lnTo>
                      <a:pt x="323203" y="379729"/>
                    </a:lnTo>
                    <a:lnTo>
                      <a:pt x="329643" y="378459"/>
                    </a:lnTo>
                    <a:lnTo>
                      <a:pt x="334618" y="373379"/>
                    </a:lnTo>
                    <a:lnTo>
                      <a:pt x="336006" y="368300"/>
                    </a:lnTo>
                    <a:lnTo>
                      <a:pt x="318494" y="368300"/>
                    </a:lnTo>
                    <a:lnTo>
                      <a:pt x="312635" y="364489"/>
                    </a:lnTo>
                    <a:lnTo>
                      <a:pt x="304746" y="355600"/>
                    </a:lnTo>
                    <a:lnTo>
                      <a:pt x="296932" y="344169"/>
                    </a:lnTo>
                    <a:lnTo>
                      <a:pt x="291294" y="332739"/>
                    </a:lnTo>
                    <a:lnTo>
                      <a:pt x="286672" y="325119"/>
                    </a:lnTo>
                    <a:lnTo>
                      <a:pt x="275560" y="312419"/>
                    </a:lnTo>
                    <a:lnTo>
                      <a:pt x="258025" y="292100"/>
                    </a:lnTo>
                    <a:lnTo>
                      <a:pt x="234133" y="266700"/>
                    </a:lnTo>
                    <a:lnTo>
                      <a:pt x="221790" y="252729"/>
                    </a:lnTo>
                    <a:lnTo>
                      <a:pt x="210045" y="238759"/>
                    </a:lnTo>
                    <a:lnTo>
                      <a:pt x="198914" y="223519"/>
                    </a:lnTo>
                    <a:lnTo>
                      <a:pt x="188415" y="208279"/>
                    </a:lnTo>
                    <a:lnTo>
                      <a:pt x="176336" y="193039"/>
                    </a:lnTo>
                    <a:lnTo>
                      <a:pt x="168151" y="186689"/>
                    </a:lnTo>
                    <a:close/>
                  </a:path>
                  <a:path w="431800" h="379730">
                    <a:moveTo>
                      <a:pt x="321895" y="207009"/>
                    </a:moveTo>
                    <a:lnTo>
                      <a:pt x="315428" y="207009"/>
                    </a:lnTo>
                    <a:lnTo>
                      <a:pt x="302325" y="214629"/>
                    </a:lnTo>
                    <a:lnTo>
                      <a:pt x="293241" y="229869"/>
                    </a:lnTo>
                    <a:lnTo>
                      <a:pt x="287953" y="246379"/>
                    </a:lnTo>
                    <a:lnTo>
                      <a:pt x="286240" y="254000"/>
                    </a:lnTo>
                    <a:lnTo>
                      <a:pt x="287069" y="257809"/>
                    </a:lnTo>
                    <a:lnTo>
                      <a:pt x="290953" y="266700"/>
                    </a:lnTo>
                    <a:lnTo>
                      <a:pt x="299982" y="281939"/>
                    </a:lnTo>
                    <a:lnTo>
                      <a:pt x="321819" y="317500"/>
                    </a:lnTo>
                    <a:lnTo>
                      <a:pt x="325033" y="326389"/>
                    </a:lnTo>
                    <a:lnTo>
                      <a:pt x="326211" y="339089"/>
                    </a:lnTo>
                    <a:lnTo>
                      <a:pt x="325325" y="351789"/>
                    </a:lnTo>
                    <a:lnTo>
                      <a:pt x="322350" y="361950"/>
                    </a:lnTo>
                    <a:lnTo>
                      <a:pt x="320544" y="367029"/>
                    </a:lnTo>
                    <a:lnTo>
                      <a:pt x="318828" y="368300"/>
                    </a:lnTo>
                    <a:lnTo>
                      <a:pt x="336006" y="368300"/>
                    </a:lnTo>
                    <a:lnTo>
                      <a:pt x="336497" y="365759"/>
                    </a:lnTo>
                    <a:lnTo>
                      <a:pt x="340136" y="353059"/>
                    </a:lnTo>
                    <a:lnTo>
                      <a:pt x="341387" y="337819"/>
                    </a:lnTo>
                    <a:lnTo>
                      <a:pt x="339846" y="322579"/>
                    </a:lnTo>
                    <a:lnTo>
                      <a:pt x="335107" y="309879"/>
                    </a:lnTo>
                    <a:lnTo>
                      <a:pt x="329570" y="300989"/>
                    </a:lnTo>
                    <a:lnTo>
                      <a:pt x="322253" y="288289"/>
                    </a:lnTo>
                    <a:lnTo>
                      <a:pt x="313869" y="274319"/>
                    </a:lnTo>
                    <a:lnTo>
                      <a:pt x="306539" y="261619"/>
                    </a:lnTo>
                    <a:lnTo>
                      <a:pt x="302388" y="252729"/>
                    </a:lnTo>
                    <a:lnTo>
                      <a:pt x="304353" y="245109"/>
                    </a:lnTo>
                    <a:lnTo>
                      <a:pt x="308091" y="234950"/>
                    </a:lnTo>
                    <a:lnTo>
                      <a:pt x="312635" y="226059"/>
                    </a:lnTo>
                    <a:lnTo>
                      <a:pt x="317014" y="220979"/>
                    </a:lnTo>
                    <a:lnTo>
                      <a:pt x="351744" y="220979"/>
                    </a:lnTo>
                    <a:lnTo>
                      <a:pt x="375340" y="219709"/>
                    </a:lnTo>
                    <a:lnTo>
                      <a:pt x="396942" y="215900"/>
                    </a:lnTo>
                    <a:lnTo>
                      <a:pt x="411774" y="208279"/>
                    </a:lnTo>
                    <a:lnTo>
                      <a:pt x="339879" y="208279"/>
                    </a:lnTo>
                    <a:lnTo>
                      <a:pt x="321895" y="207009"/>
                    </a:lnTo>
                    <a:close/>
                  </a:path>
                  <a:path w="431800" h="379730">
                    <a:moveTo>
                      <a:pt x="117387" y="1269"/>
                    </a:moveTo>
                    <a:lnTo>
                      <a:pt x="3124" y="1269"/>
                    </a:lnTo>
                    <a:lnTo>
                      <a:pt x="0" y="5079"/>
                    </a:lnTo>
                    <a:lnTo>
                      <a:pt x="0" y="205739"/>
                    </a:lnTo>
                    <a:lnTo>
                      <a:pt x="3124" y="209550"/>
                    </a:lnTo>
                    <a:lnTo>
                      <a:pt x="117387" y="209550"/>
                    </a:lnTo>
                    <a:lnTo>
                      <a:pt x="120511" y="205739"/>
                    </a:lnTo>
                    <a:lnTo>
                      <a:pt x="120511" y="190500"/>
                    </a:lnTo>
                    <a:lnTo>
                      <a:pt x="12700" y="190500"/>
                    </a:lnTo>
                    <a:lnTo>
                      <a:pt x="12700" y="12700"/>
                    </a:lnTo>
                    <a:lnTo>
                      <a:pt x="120511" y="12700"/>
                    </a:lnTo>
                    <a:lnTo>
                      <a:pt x="120511" y="5079"/>
                    </a:lnTo>
                    <a:lnTo>
                      <a:pt x="117387" y="1269"/>
                    </a:lnTo>
                    <a:close/>
                  </a:path>
                  <a:path w="431800" h="379730">
                    <a:moveTo>
                      <a:pt x="371025" y="151129"/>
                    </a:moveTo>
                    <a:lnTo>
                      <a:pt x="349352" y="151129"/>
                    </a:lnTo>
                    <a:lnTo>
                      <a:pt x="346088" y="154939"/>
                    </a:lnTo>
                    <a:lnTo>
                      <a:pt x="345937" y="162559"/>
                    </a:lnTo>
                    <a:lnTo>
                      <a:pt x="349064" y="165100"/>
                    </a:lnTo>
                    <a:lnTo>
                      <a:pt x="353010" y="166369"/>
                    </a:lnTo>
                    <a:lnTo>
                      <a:pt x="385006" y="166369"/>
                    </a:lnTo>
                    <a:lnTo>
                      <a:pt x="396085" y="167639"/>
                    </a:lnTo>
                    <a:lnTo>
                      <a:pt x="403444" y="170179"/>
                    </a:lnTo>
                    <a:lnTo>
                      <a:pt x="407917" y="171450"/>
                    </a:lnTo>
                    <a:lnTo>
                      <a:pt x="410339" y="175259"/>
                    </a:lnTo>
                    <a:lnTo>
                      <a:pt x="412986" y="180339"/>
                    </a:lnTo>
                    <a:lnTo>
                      <a:pt x="413494" y="184150"/>
                    </a:lnTo>
                    <a:lnTo>
                      <a:pt x="410687" y="190500"/>
                    </a:lnTo>
                    <a:lnTo>
                      <a:pt x="403387" y="196850"/>
                    </a:lnTo>
                    <a:lnTo>
                      <a:pt x="387435" y="204469"/>
                    </a:lnTo>
                    <a:lnTo>
                      <a:pt x="363995" y="207009"/>
                    </a:lnTo>
                    <a:lnTo>
                      <a:pt x="339879" y="208279"/>
                    </a:lnTo>
                    <a:lnTo>
                      <a:pt x="411774" y="208279"/>
                    </a:lnTo>
                    <a:lnTo>
                      <a:pt x="412204" y="207009"/>
                    </a:lnTo>
                    <a:lnTo>
                      <a:pt x="422682" y="195579"/>
                    </a:lnTo>
                    <a:lnTo>
                      <a:pt x="426630" y="185419"/>
                    </a:lnTo>
                    <a:lnTo>
                      <a:pt x="416533" y="161289"/>
                    </a:lnTo>
                    <a:lnTo>
                      <a:pt x="422256" y="156209"/>
                    </a:lnTo>
                    <a:lnTo>
                      <a:pt x="424123" y="152400"/>
                    </a:lnTo>
                    <a:lnTo>
                      <a:pt x="378628" y="152400"/>
                    </a:lnTo>
                    <a:lnTo>
                      <a:pt x="371025" y="151129"/>
                    </a:lnTo>
                    <a:close/>
                  </a:path>
                  <a:path w="431800" h="379730">
                    <a:moveTo>
                      <a:pt x="120511" y="12700"/>
                    </a:moveTo>
                    <a:lnTo>
                      <a:pt x="101600" y="12700"/>
                    </a:lnTo>
                    <a:lnTo>
                      <a:pt x="101600" y="190500"/>
                    </a:lnTo>
                    <a:lnTo>
                      <a:pt x="120511" y="190500"/>
                    </a:lnTo>
                    <a:lnTo>
                      <a:pt x="120511" y="186689"/>
                    </a:lnTo>
                    <a:lnTo>
                      <a:pt x="168151" y="186689"/>
                    </a:lnTo>
                    <a:lnTo>
                      <a:pt x="161131" y="181609"/>
                    </a:lnTo>
                    <a:lnTo>
                      <a:pt x="143611" y="175259"/>
                    </a:lnTo>
                    <a:lnTo>
                      <a:pt x="124590" y="172719"/>
                    </a:lnTo>
                    <a:lnTo>
                      <a:pt x="114300" y="172719"/>
                    </a:lnTo>
                    <a:lnTo>
                      <a:pt x="114300" y="31750"/>
                    </a:lnTo>
                    <a:lnTo>
                      <a:pt x="194442" y="31750"/>
                    </a:lnTo>
                    <a:lnTo>
                      <a:pt x="195640" y="30479"/>
                    </a:lnTo>
                    <a:lnTo>
                      <a:pt x="223377" y="19050"/>
                    </a:lnTo>
                    <a:lnTo>
                      <a:pt x="120511" y="19050"/>
                    </a:lnTo>
                    <a:lnTo>
                      <a:pt x="120511" y="12700"/>
                    </a:lnTo>
                    <a:close/>
                  </a:path>
                  <a:path w="431800" h="379730">
                    <a:moveTo>
                      <a:pt x="420961" y="107950"/>
                    </a:moveTo>
                    <a:lnTo>
                      <a:pt x="399319" y="107950"/>
                    </a:lnTo>
                    <a:lnTo>
                      <a:pt x="404756" y="111759"/>
                    </a:lnTo>
                    <a:lnTo>
                      <a:pt x="411568" y="116839"/>
                    </a:lnTo>
                    <a:lnTo>
                      <a:pt x="417185" y="124459"/>
                    </a:lnTo>
                    <a:lnTo>
                      <a:pt x="419036" y="132079"/>
                    </a:lnTo>
                    <a:lnTo>
                      <a:pt x="417654" y="139700"/>
                    </a:lnTo>
                    <a:lnTo>
                      <a:pt x="413040" y="147319"/>
                    </a:lnTo>
                    <a:lnTo>
                      <a:pt x="406165" y="152400"/>
                    </a:lnTo>
                    <a:lnTo>
                      <a:pt x="424123" y="152400"/>
                    </a:lnTo>
                    <a:lnTo>
                      <a:pt x="426765" y="148589"/>
                    </a:lnTo>
                    <a:lnTo>
                      <a:pt x="429955" y="140969"/>
                    </a:lnTo>
                    <a:lnTo>
                      <a:pt x="431722" y="133350"/>
                    </a:lnTo>
                    <a:lnTo>
                      <a:pt x="430715" y="124459"/>
                    </a:lnTo>
                    <a:lnTo>
                      <a:pt x="426806" y="115569"/>
                    </a:lnTo>
                    <a:lnTo>
                      <a:pt x="420961" y="107950"/>
                    </a:lnTo>
                    <a:close/>
                  </a:path>
                  <a:path w="431800" h="379730">
                    <a:moveTo>
                      <a:pt x="338272" y="45719"/>
                    </a:moveTo>
                    <a:lnTo>
                      <a:pt x="334994" y="48259"/>
                    </a:lnTo>
                    <a:lnTo>
                      <a:pt x="334250" y="55879"/>
                    </a:lnTo>
                    <a:lnTo>
                      <a:pt x="336861" y="59689"/>
                    </a:lnTo>
                    <a:lnTo>
                      <a:pt x="340579" y="59689"/>
                    </a:lnTo>
                    <a:lnTo>
                      <a:pt x="347955" y="60959"/>
                    </a:lnTo>
                    <a:lnTo>
                      <a:pt x="370161" y="60959"/>
                    </a:lnTo>
                    <a:lnTo>
                      <a:pt x="384813" y="63500"/>
                    </a:lnTo>
                    <a:lnTo>
                      <a:pt x="395815" y="67309"/>
                    </a:lnTo>
                    <a:lnTo>
                      <a:pt x="403325" y="73659"/>
                    </a:lnTo>
                    <a:lnTo>
                      <a:pt x="407501" y="81279"/>
                    </a:lnTo>
                    <a:lnTo>
                      <a:pt x="408881" y="85089"/>
                    </a:lnTo>
                    <a:lnTo>
                      <a:pt x="407363" y="90169"/>
                    </a:lnTo>
                    <a:lnTo>
                      <a:pt x="403584" y="93979"/>
                    </a:lnTo>
                    <a:lnTo>
                      <a:pt x="352176" y="93979"/>
                    </a:lnTo>
                    <a:lnTo>
                      <a:pt x="348973" y="97789"/>
                    </a:lnTo>
                    <a:lnTo>
                      <a:pt x="348973" y="105409"/>
                    </a:lnTo>
                    <a:lnTo>
                      <a:pt x="352176" y="107950"/>
                    </a:lnTo>
                    <a:lnTo>
                      <a:pt x="420627" y="107950"/>
                    </a:lnTo>
                    <a:lnTo>
                      <a:pt x="414149" y="101600"/>
                    </a:lnTo>
                    <a:lnTo>
                      <a:pt x="418004" y="96519"/>
                    </a:lnTo>
                    <a:lnTo>
                      <a:pt x="418800" y="93979"/>
                    </a:lnTo>
                    <a:lnTo>
                      <a:pt x="420175" y="90169"/>
                    </a:lnTo>
                    <a:lnTo>
                      <a:pt x="420591" y="82550"/>
                    </a:lnTo>
                    <a:lnTo>
                      <a:pt x="386982" y="50800"/>
                    </a:lnTo>
                    <a:lnTo>
                      <a:pt x="387604" y="49529"/>
                    </a:lnTo>
                    <a:lnTo>
                      <a:pt x="388698" y="46989"/>
                    </a:lnTo>
                    <a:lnTo>
                      <a:pt x="368918" y="46989"/>
                    </a:lnTo>
                    <a:lnTo>
                      <a:pt x="338272" y="45719"/>
                    </a:lnTo>
                    <a:close/>
                  </a:path>
                  <a:path w="431800" h="379730">
                    <a:moveTo>
                      <a:pt x="365913" y="12700"/>
                    </a:moveTo>
                    <a:lnTo>
                      <a:pt x="320374" y="12700"/>
                    </a:lnTo>
                    <a:lnTo>
                      <a:pt x="328300" y="13969"/>
                    </a:lnTo>
                    <a:lnTo>
                      <a:pt x="335145" y="13969"/>
                    </a:lnTo>
                    <a:lnTo>
                      <a:pt x="338773" y="15239"/>
                    </a:lnTo>
                    <a:lnTo>
                      <a:pt x="376264" y="39369"/>
                    </a:lnTo>
                    <a:lnTo>
                      <a:pt x="376445" y="40639"/>
                    </a:lnTo>
                    <a:lnTo>
                      <a:pt x="376264" y="40639"/>
                    </a:lnTo>
                    <a:lnTo>
                      <a:pt x="374458" y="43179"/>
                    </a:lnTo>
                    <a:lnTo>
                      <a:pt x="371908" y="45719"/>
                    </a:lnTo>
                    <a:lnTo>
                      <a:pt x="368918" y="46989"/>
                    </a:lnTo>
                    <a:lnTo>
                      <a:pt x="388698" y="46989"/>
                    </a:lnTo>
                    <a:lnTo>
                      <a:pt x="390141" y="43179"/>
                    </a:lnTo>
                    <a:lnTo>
                      <a:pt x="390239" y="39369"/>
                    </a:lnTo>
                    <a:lnTo>
                      <a:pt x="388595" y="35559"/>
                    </a:lnTo>
                    <a:lnTo>
                      <a:pt x="381178" y="24129"/>
                    </a:lnTo>
                    <a:lnTo>
                      <a:pt x="368995" y="13969"/>
                    </a:lnTo>
                    <a:lnTo>
                      <a:pt x="365913" y="12700"/>
                    </a:lnTo>
                    <a:close/>
                  </a:path>
                  <a:path w="431800" h="379730">
                    <a:moveTo>
                      <a:pt x="280416" y="1269"/>
                    </a:moveTo>
                    <a:lnTo>
                      <a:pt x="254020" y="1269"/>
                    </a:lnTo>
                    <a:lnTo>
                      <a:pt x="222906" y="6350"/>
                    </a:lnTo>
                    <a:lnTo>
                      <a:pt x="193484" y="19050"/>
                    </a:lnTo>
                    <a:lnTo>
                      <a:pt x="223377" y="19050"/>
                    </a:lnTo>
                    <a:lnTo>
                      <a:pt x="225278" y="17779"/>
                    </a:lnTo>
                    <a:lnTo>
                      <a:pt x="257214" y="13969"/>
                    </a:lnTo>
                    <a:lnTo>
                      <a:pt x="301557" y="13969"/>
                    </a:lnTo>
                    <a:lnTo>
                      <a:pt x="304442" y="12700"/>
                    </a:lnTo>
                    <a:lnTo>
                      <a:pt x="365913" y="12700"/>
                    </a:lnTo>
                    <a:lnTo>
                      <a:pt x="354557" y="6350"/>
                    </a:lnTo>
                    <a:lnTo>
                      <a:pt x="340347" y="2539"/>
                    </a:lnTo>
                    <a:lnTo>
                      <a:pt x="295681" y="2539"/>
                    </a:lnTo>
                    <a:lnTo>
                      <a:pt x="280416" y="1269"/>
                    </a:lnTo>
                    <a:close/>
                  </a:path>
                  <a:path w="431800" h="379730">
                    <a:moveTo>
                      <a:pt x="296576" y="13969"/>
                    </a:moveTo>
                    <a:lnTo>
                      <a:pt x="282857" y="13969"/>
                    </a:lnTo>
                    <a:lnTo>
                      <a:pt x="293617" y="15239"/>
                    </a:lnTo>
                    <a:lnTo>
                      <a:pt x="295954" y="15239"/>
                    </a:lnTo>
                    <a:lnTo>
                      <a:pt x="296576" y="13969"/>
                    </a:lnTo>
                    <a:close/>
                  </a:path>
                  <a:path w="431800" h="379730">
                    <a:moveTo>
                      <a:pt x="324742" y="0"/>
                    </a:moveTo>
                    <a:lnTo>
                      <a:pt x="301336" y="0"/>
                    </a:lnTo>
                    <a:lnTo>
                      <a:pt x="295681" y="2539"/>
                    </a:lnTo>
                    <a:lnTo>
                      <a:pt x="338255" y="2539"/>
                    </a:lnTo>
                    <a:lnTo>
                      <a:pt x="336986" y="1269"/>
                    </a:lnTo>
                    <a:lnTo>
                      <a:pt x="330575" y="1269"/>
                    </a:lnTo>
                    <a:lnTo>
                      <a:pt x="324742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" name="object 14">
              <a:extLst>
                <a:ext uri="{FF2B5EF4-FFF2-40B4-BE49-F238E27FC236}">
                  <a16:creationId xmlns:a16="http://schemas.microsoft.com/office/drawing/2014/main" id="{D98A2B54-A393-2532-7E63-7D931D4A3409}"/>
                </a:ext>
              </a:extLst>
            </p:cNvPr>
            <p:cNvSpPr txBox="1"/>
            <p:nvPr/>
          </p:nvSpPr>
          <p:spPr>
            <a:xfrm>
              <a:off x="5454438" y="4882339"/>
              <a:ext cx="3475104" cy="422428"/>
            </a:xfrm>
            <a:prstGeom prst="rect">
              <a:avLst/>
            </a:prstGeom>
          </p:spPr>
          <p:txBody>
            <a:bodyPr vert="horz" wrap="square" lIns="0" tIns="31120" rIns="0" bIns="0" rtlCol="0">
              <a:spAutoFit/>
            </a:bodyPr>
            <a:lstStyle/>
            <a:p>
              <a:pPr marL="23052">
                <a:spcBef>
                  <a:spcPts val="245"/>
                </a:spcBef>
              </a:pP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Les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pratiques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à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spc="-18" dirty="0">
                  <a:solidFill>
                    <a:srgbClr val="1D1D1D"/>
                  </a:solidFill>
                  <a:latin typeface="Marianne"/>
                  <a:cs typeface="Marianne"/>
                </a:rPr>
                <a:t>éviter</a:t>
              </a:r>
              <a:endParaRPr sz="2541" dirty="0">
                <a:latin typeface="Marianne"/>
                <a:cs typeface="Marianne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155609AB-CE12-71B0-A45D-B8BEBC0FDB2C}"/>
              </a:ext>
            </a:extLst>
          </p:cNvPr>
          <p:cNvGrpSpPr/>
          <p:nvPr userDrawn="1"/>
        </p:nvGrpSpPr>
        <p:grpSpPr>
          <a:xfrm>
            <a:off x="16238067" y="3655349"/>
            <a:ext cx="4150531" cy="1935168"/>
            <a:chOff x="14744434" y="3369600"/>
            <a:chExt cx="4150531" cy="1935168"/>
          </a:xfrm>
        </p:grpSpPr>
        <p:grpSp>
          <p:nvGrpSpPr>
            <p:cNvPr id="9" name="object 11">
              <a:extLst>
                <a:ext uri="{FF2B5EF4-FFF2-40B4-BE49-F238E27FC236}">
                  <a16:creationId xmlns:a16="http://schemas.microsoft.com/office/drawing/2014/main" id="{81C65DFC-054E-4733-0BB5-EDA1321146C5}"/>
                </a:ext>
              </a:extLst>
            </p:cNvPr>
            <p:cNvGrpSpPr/>
            <p:nvPr/>
          </p:nvGrpSpPr>
          <p:grpSpPr>
            <a:xfrm>
              <a:off x="16190376" y="3369600"/>
              <a:ext cx="1258645" cy="1452282"/>
              <a:chOff x="7610096" y="2144117"/>
              <a:chExt cx="693420" cy="800100"/>
            </a:xfrm>
          </p:grpSpPr>
          <p:sp>
            <p:nvSpPr>
              <p:cNvPr id="11" name="object 12">
                <a:extLst>
                  <a:ext uri="{FF2B5EF4-FFF2-40B4-BE49-F238E27FC236}">
                    <a16:creationId xmlns:a16="http://schemas.microsoft.com/office/drawing/2014/main" id="{6AC6D434-F298-F24D-8655-084DA5CBEC6F}"/>
                  </a:ext>
                </a:extLst>
              </p:cNvPr>
              <p:cNvSpPr/>
              <p:nvPr/>
            </p:nvSpPr>
            <p:spPr>
              <a:xfrm>
                <a:off x="7610096" y="2144117"/>
                <a:ext cx="693420" cy="800100"/>
              </a:xfrm>
              <a:custGeom>
                <a:avLst/>
                <a:gdLst/>
                <a:ahLst/>
                <a:cxnLst/>
                <a:rect l="l" t="t" r="r" b="b"/>
                <a:pathLst>
                  <a:path w="693420" h="800100">
                    <a:moveTo>
                      <a:pt x="346453" y="0"/>
                    </a:moveTo>
                    <a:lnTo>
                      <a:pt x="0" y="200025"/>
                    </a:lnTo>
                    <a:lnTo>
                      <a:pt x="0" y="600075"/>
                    </a:lnTo>
                    <a:lnTo>
                      <a:pt x="346453" y="800100"/>
                    </a:lnTo>
                    <a:lnTo>
                      <a:pt x="692906" y="600075"/>
                    </a:lnTo>
                    <a:lnTo>
                      <a:pt x="692906" y="200025"/>
                    </a:lnTo>
                    <a:lnTo>
                      <a:pt x="346453" y="0"/>
                    </a:lnTo>
                    <a:close/>
                  </a:path>
                </a:pathLst>
              </a:custGeom>
              <a:solidFill>
                <a:srgbClr val="0067E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3">
                <a:extLst>
                  <a:ext uri="{FF2B5EF4-FFF2-40B4-BE49-F238E27FC236}">
                    <a16:creationId xmlns:a16="http://schemas.microsoft.com/office/drawing/2014/main" id="{2F6422B6-7CFB-0E46-D167-C2BCD676ECF0}"/>
                  </a:ext>
                </a:extLst>
              </p:cNvPr>
              <p:cNvSpPr/>
              <p:nvPr/>
            </p:nvSpPr>
            <p:spPr>
              <a:xfrm>
                <a:off x="7747000" y="2312713"/>
                <a:ext cx="431800" cy="37973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379730">
                    <a:moveTo>
                      <a:pt x="225278" y="361950"/>
                    </a:moveTo>
                    <a:lnTo>
                      <a:pt x="193484" y="361950"/>
                    </a:lnTo>
                    <a:lnTo>
                      <a:pt x="222906" y="374650"/>
                    </a:lnTo>
                    <a:lnTo>
                      <a:pt x="254020" y="378459"/>
                    </a:lnTo>
                    <a:lnTo>
                      <a:pt x="280416" y="379729"/>
                    </a:lnTo>
                    <a:lnTo>
                      <a:pt x="295681" y="378459"/>
                    </a:lnTo>
                    <a:lnTo>
                      <a:pt x="340347" y="378459"/>
                    </a:lnTo>
                    <a:lnTo>
                      <a:pt x="354557" y="374650"/>
                    </a:lnTo>
                    <a:lnTo>
                      <a:pt x="365913" y="367029"/>
                    </a:lnTo>
                    <a:lnTo>
                      <a:pt x="257214" y="367029"/>
                    </a:lnTo>
                    <a:lnTo>
                      <a:pt x="225278" y="361950"/>
                    </a:lnTo>
                    <a:close/>
                  </a:path>
                  <a:path w="431800" h="379730">
                    <a:moveTo>
                      <a:pt x="330606" y="378459"/>
                    </a:moveTo>
                    <a:lnTo>
                      <a:pt x="295681" y="378459"/>
                    </a:lnTo>
                    <a:lnTo>
                      <a:pt x="301336" y="379729"/>
                    </a:lnTo>
                    <a:lnTo>
                      <a:pt x="324742" y="379729"/>
                    </a:lnTo>
                    <a:lnTo>
                      <a:pt x="330606" y="378459"/>
                    </a:lnTo>
                    <a:close/>
                  </a:path>
                  <a:path w="431800" h="379730">
                    <a:moveTo>
                      <a:pt x="117387" y="170179"/>
                    </a:moveTo>
                    <a:lnTo>
                      <a:pt x="3124" y="170179"/>
                    </a:lnTo>
                    <a:lnTo>
                      <a:pt x="0" y="173989"/>
                    </a:lnTo>
                    <a:lnTo>
                      <a:pt x="0" y="374650"/>
                    </a:lnTo>
                    <a:lnTo>
                      <a:pt x="3124" y="378459"/>
                    </a:lnTo>
                    <a:lnTo>
                      <a:pt x="117387" y="378459"/>
                    </a:lnTo>
                    <a:lnTo>
                      <a:pt x="120511" y="374650"/>
                    </a:lnTo>
                    <a:lnTo>
                      <a:pt x="120511" y="367029"/>
                    </a:lnTo>
                    <a:lnTo>
                      <a:pt x="12700" y="367029"/>
                    </a:lnTo>
                    <a:lnTo>
                      <a:pt x="12700" y="189229"/>
                    </a:lnTo>
                    <a:lnTo>
                      <a:pt x="120511" y="189229"/>
                    </a:lnTo>
                    <a:lnTo>
                      <a:pt x="120511" y="173989"/>
                    </a:lnTo>
                    <a:lnTo>
                      <a:pt x="117387" y="170179"/>
                    </a:lnTo>
                    <a:close/>
                  </a:path>
                  <a:path w="431800" h="379730">
                    <a:moveTo>
                      <a:pt x="120511" y="189229"/>
                    </a:moveTo>
                    <a:lnTo>
                      <a:pt x="101600" y="189229"/>
                    </a:lnTo>
                    <a:lnTo>
                      <a:pt x="101600" y="367029"/>
                    </a:lnTo>
                    <a:lnTo>
                      <a:pt x="120511" y="367029"/>
                    </a:lnTo>
                    <a:lnTo>
                      <a:pt x="120511" y="361950"/>
                    </a:lnTo>
                    <a:lnTo>
                      <a:pt x="223375" y="361950"/>
                    </a:lnTo>
                    <a:lnTo>
                      <a:pt x="195640" y="349250"/>
                    </a:lnTo>
                    <a:lnTo>
                      <a:pt x="194442" y="349250"/>
                    </a:lnTo>
                    <a:lnTo>
                      <a:pt x="193036" y="347979"/>
                    </a:lnTo>
                    <a:lnTo>
                      <a:pt x="114300" y="347979"/>
                    </a:lnTo>
                    <a:lnTo>
                      <a:pt x="114300" y="207009"/>
                    </a:lnTo>
                    <a:lnTo>
                      <a:pt x="124590" y="207009"/>
                    </a:lnTo>
                    <a:lnTo>
                      <a:pt x="143611" y="205739"/>
                    </a:lnTo>
                    <a:lnTo>
                      <a:pt x="161131" y="198119"/>
                    </a:lnTo>
                    <a:lnTo>
                      <a:pt x="168152" y="193039"/>
                    </a:lnTo>
                    <a:lnTo>
                      <a:pt x="120511" y="193039"/>
                    </a:lnTo>
                    <a:lnTo>
                      <a:pt x="120511" y="189229"/>
                    </a:lnTo>
                    <a:close/>
                  </a:path>
                  <a:path w="431800" h="379730">
                    <a:moveTo>
                      <a:pt x="296576" y="365759"/>
                    </a:moveTo>
                    <a:lnTo>
                      <a:pt x="282857" y="365759"/>
                    </a:lnTo>
                    <a:lnTo>
                      <a:pt x="257214" y="367029"/>
                    </a:lnTo>
                    <a:lnTo>
                      <a:pt x="301553" y="367029"/>
                    </a:lnTo>
                    <a:lnTo>
                      <a:pt x="296576" y="365759"/>
                    </a:lnTo>
                    <a:close/>
                  </a:path>
                  <a:path w="431800" h="379730">
                    <a:moveTo>
                      <a:pt x="388698" y="332739"/>
                    </a:moveTo>
                    <a:lnTo>
                      <a:pt x="368918" y="332739"/>
                    </a:lnTo>
                    <a:lnTo>
                      <a:pt x="371908" y="334009"/>
                    </a:lnTo>
                    <a:lnTo>
                      <a:pt x="374458" y="336550"/>
                    </a:lnTo>
                    <a:lnTo>
                      <a:pt x="376264" y="339089"/>
                    </a:lnTo>
                    <a:lnTo>
                      <a:pt x="376445" y="339089"/>
                    </a:lnTo>
                    <a:lnTo>
                      <a:pt x="376445" y="340359"/>
                    </a:lnTo>
                    <a:lnTo>
                      <a:pt x="376264" y="340359"/>
                    </a:lnTo>
                    <a:lnTo>
                      <a:pt x="370728" y="347979"/>
                    </a:lnTo>
                    <a:lnTo>
                      <a:pt x="361018" y="355600"/>
                    </a:lnTo>
                    <a:lnTo>
                      <a:pt x="349559" y="361950"/>
                    </a:lnTo>
                    <a:lnTo>
                      <a:pt x="338773" y="365759"/>
                    </a:lnTo>
                    <a:lnTo>
                      <a:pt x="328300" y="365759"/>
                    </a:lnTo>
                    <a:lnTo>
                      <a:pt x="320374" y="367029"/>
                    </a:lnTo>
                    <a:lnTo>
                      <a:pt x="365913" y="367029"/>
                    </a:lnTo>
                    <a:lnTo>
                      <a:pt x="368995" y="365759"/>
                    </a:lnTo>
                    <a:lnTo>
                      <a:pt x="381178" y="355600"/>
                    </a:lnTo>
                    <a:lnTo>
                      <a:pt x="388626" y="345439"/>
                    </a:lnTo>
                    <a:lnTo>
                      <a:pt x="390239" y="341629"/>
                    </a:lnTo>
                    <a:lnTo>
                      <a:pt x="390141" y="336550"/>
                    </a:lnTo>
                    <a:lnTo>
                      <a:pt x="388698" y="332739"/>
                    </a:lnTo>
                    <a:close/>
                  </a:path>
                  <a:path w="431800" h="379730">
                    <a:moveTo>
                      <a:pt x="420627" y="271779"/>
                    </a:moveTo>
                    <a:lnTo>
                      <a:pt x="352176" y="271779"/>
                    </a:lnTo>
                    <a:lnTo>
                      <a:pt x="348973" y="274319"/>
                    </a:lnTo>
                    <a:lnTo>
                      <a:pt x="348973" y="281939"/>
                    </a:lnTo>
                    <a:lnTo>
                      <a:pt x="352176" y="285750"/>
                    </a:lnTo>
                    <a:lnTo>
                      <a:pt x="403584" y="285750"/>
                    </a:lnTo>
                    <a:lnTo>
                      <a:pt x="407363" y="289559"/>
                    </a:lnTo>
                    <a:lnTo>
                      <a:pt x="408881" y="294639"/>
                    </a:lnTo>
                    <a:lnTo>
                      <a:pt x="407501" y="299719"/>
                    </a:lnTo>
                    <a:lnTo>
                      <a:pt x="403325" y="306069"/>
                    </a:lnTo>
                    <a:lnTo>
                      <a:pt x="395815" y="312419"/>
                    </a:lnTo>
                    <a:lnTo>
                      <a:pt x="384813" y="317500"/>
                    </a:lnTo>
                    <a:lnTo>
                      <a:pt x="370161" y="318769"/>
                    </a:lnTo>
                    <a:lnTo>
                      <a:pt x="355347" y="318769"/>
                    </a:lnTo>
                    <a:lnTo>
                      <a:pt x="347955" y="320039"/>
                    </a:lnTo>
                    <a:lnTo>
                      <a:pt x="340579" y="320039"/>
                    </a:lnTo>
                    <a:lnTo>
                      <a:pt x="336861" y="321309"/>
                    </a:lnTo>
                    <a:lnTo>
                      <a:pt x="334250" y="323850"/>
                    </a:lnTo>
                    <a:lnTo>
                      <a:pt x="334994" y="331469"/>
                    </a:lnTo>
                    <a:lnTo>
                      <a:pt x="338272" y="334009"/>
                    </a:lnTo>
                    <a:lnTo>
                      <a:pt x="368918" y="332739"/>
                    </a:lnTo>
                    <a:lnTo>
                      <a:pt x="388698" y="332739"/>
                    </a:lnTo>
                    <a:lnTo>
                      <a:pt x="388083" y="331469"/>
                    </a:lnTo>
                    <a:lnTo>
                      <a:pt x="387603" y="331469"/>
                    </a:lnTo>
                    <a:lnTo>
                      <a:pt x="386982" y="330200"/>
                    </a:lnTo>
                    <a:lnTo>
                      <a:pt x="397216" y="326389"/>
                    </a:lnTo>
                    <a:lnTo>
                      <a:pt x="406230" y="321309"/>
                    </a:lnTo>
                    <a:lnTo>
                      <a:pt x="407856" y="318769"/>
                    </a:lnTo>
                    <a:lnTo>
                      <a:pt x="413671" y="313689"/>
                    </a:lnTo>
                    <a:lnTo>
                      <a:pt x="419183" y="303529"/>
                    </a:lnTo>
                    <a:lnTo>
                      <a:pt x="420591" y="297179"/>
                    </a:lnTo>
                    <a:lnTo>
                      <a:pt x="420175" y="289559"/>
                    </a:lnTo>
                    <a:lnTo>
                      <a:pt x="418800" y="285750"/>
                    </a:lnTo>
                    <a:lnTo>
                      <a:pt x="418004" y="283209"/>
                    </a:lnTo>
                    <a:lnTo>
                      <a:pt x="414149" y="278129"/>
                    </a:lnTo>
                    <a:lnTo>
                      <a:pt x="420627" y="271779"/>
                    </a:lnTo>
                    <a:close/>
                  </a:path>
                  <a:path w="431800" h="379730">
                    <a:moveTo>
                      <a:pt x="424123" y="227329"/>
                    </a:moveTo>
                    <a:lnTo>
                      <a:pt x="399274" y="227329"/>
                    </a:lnTo>
                    <a:lnTo>
                      <a:pt x="406165" y="228600"/>
                    </a:lnTo>
                    <a:lnTo>
                      <a:pt x="413040" y="232409"/>
                    </a:lnTo>
                    <a:lnTo>
                      <a:pt x="417654" y="240029"/>
                    </a:lnTo>
                    <a:lnTo>
                      <a:pt x="419036" y="248919"/>
                    </a:lnTo>
                    <a:lnTo>
                      <a:pt x="417185" y="255269"/>
                    </a:lnTo>
                    <a:lnTo>
                      <a:pt x="411568" y="262889"/>
                    </a:lnTo>
                    <a:lnTo>
                      <a:pt x="404756" y="269239"/>
                    </a:lnTo>
                    <a:lnTo>
                      <a:pt x="399319" y="271779"/>
                    </a:lnTo>
                    <a:lnTo>
                      <a:pt x="420961" y="271779"/>
                    </a:lnTo>
                    <a:lnTo>
                      <a:pt x="426806" y="264159"/>
                    </a:lnTo>
                    <a:lnTo>
                      <a:pt x="430715" y="255269"/>
                    </a:lnTo>
                    <a:lnTo>
                      <a:pt x="431722" y="246379"/>
                    </a:lnTo>
                    <a:lnTo>
                      <a:pt x="429955" y="238759"/>
                    </a:lnTo>
                    <a:lnTo>
                      <a:pt x="426765" y="231139"/>
                    </a:lnTo>
                    <a:lnTo>
                      <a:pt x="424123" y="227329"/>
                    </a:lnTo>
                    <a:close/>
                  </a:path>
                  <a:path w="431800" h="379730">
                    <a:moveTo>
                      <a:pt x="412181" y="172719"/>
                    </a:moveTo>
                    <a:lnTo>
                      <a:pt x="363995" y="172719"/>
                    </a:lnTo>
                    <a:lnTo>
                      <a:pt x="387435" y="176529"/>
                    </a:lnTo>
                    <a:lnTo>
                      <a:pt x="403387" y="182879"/>
                    </a:lnTo>
                    <a:lnTo>
                      <a:pt x="410687" y="190500"/>
                    </a:lnTo>
                    <a:lnTo>
                      <a:pt x="413494" y="195579"/>
                    </a:lnTo>
                    <a:lnTo>
                      <a:pt x="412986" y="200659"/>
                    </a:lnTo>
                    <a:lnTo>
                      <a:pt x="385006" y="213359"/>
                    </a:lnTo>
                    <a:lnTo>
                      <a:pt x="371126" y="213359"/>
                    </a:lnTo>
                    <a:lnTo>
                      <a:pt x="353010" y="214629"/>
                    </a:lnTo>
                    <a:lnTo>
                      <a:pt x="349064" y="214629"/>
                    </a:lnTo>
                    <a:lnTo>
                      <a:pt x="345937" y="217169"/>
                    </a:lnTo>
                    <a:lnTo>
                      <a:pt x="346088" y="226059"/>
                    </a:lnTo>
                    <a:lnTo>
                      <a:pt x="349352" y="228600"/>
                    </a:lnTo>
                    <a:lnTo>
                      <a:pt x="378628" y="228600"/>
                    </a:lnTo>
                    <a:lnTo>
                      <a:pt x="385461" y="227329"/>
                    </a:lnTo>
                    <a:lnTo>
                      <a:pt x="424123" y="227329"/>
                    </a:lnTo>
                    <a:lnTo>
                      <a:pt x="422256" y="224789"/>
                    </a:lnTo>
                    <a:lnTo>
                      <a:pt x="416533" y="218439"/>
                    </a:lnTo>
                    <a:lnTo>
                      <a:pt x="418797" y="217169"/>
                    </a:lnTo>
                    <a:lnTo>
                      <a:pt x="420663" y="214629"/>
                    </a:lnTo>
                    <a:lnTo>
                      <a:pt x="422070" y="212089"/>
                    </a:lnTo>
                    <a:lnTo>
                      <a:pt x="425825" y="203200"/>
                    </a:lnTo>
                    <a:lnTo>
                      <a:pt x="426630" y="194309"/>
                    </a:lnTo>
                    <a:lnTo>
                      <a:pt x="422682" y="184150"/>
                    </a:lnTo>
                    <a:lnTo>
                      <a:pt x="412181" y="172719"/>
                    </a:lnTo>
                    <a:close/>
                  </a:path>
                  <a:path w="431800" h="379730">
                    <a:moveTo>
                      <a:pt x="323203" y="0"/>
                    </a:moveTo>
                    <a:lnTo>
                      <a:pt x="307097" y="3809"/>
                    </a:lnTo>
                    <a:lnTo>
                      <a:pt x="293414" y="19050"/>
                    </a:lnTo>
                    <a:lnTo>
                      <a:pt x="283871" y="35559"/>
                    </a:lnTo>
                    <a:lnTo>
                      <a:pt x="280314" y="43179"/>
                    </a:lnTo>
                    <a:lnTo>
                      <a:pt x="275159" y="50800"/>
                    </a:lnTo>
                    <a:lnTo>
                      <a:pt x="263822" y="63500"/>
                    </a:lnTo>
                    <a:lnTo>
                      <a:pt x="247465" y="82550"/>
                    </a:lnTo>
                    <a:lnTo>
                      <a:pt x="227253" y="104139"/>
                    </a:lnTo>
                    <a:lnTo>
                      <a:pt x="214715" y="118109"/>
                    </a:lnTo>
                    <a:lnTo>
                      <a:pt x="202781" y="133350"/>
                    </a:lnTo>
                    <a:lnTo>
                      <a:pt x="191480" y="148589"/>
                    </a:lnTo>
                    <a:lnTo>
                      <a:pt x="180826" y="165100"/>
                    </a:lnTo>
                    <a:lnTo>
                      <a:pt x="171223" y="176529"/>
                    </a:lnTo>
                    <a:lnTo>
                      <a:pt x="159166" y="185419"/>
                    </a:lnTo>
                    <a:lnTo>
                      <a:pt x="145300" y="191769"/>
                    </a:lnTo>
                    <a:lnTo>
                      <a:pt x="130267" y="193039"/>
                    </a:lnTo>
                    <a:lnTo>
                      <a:pt x="168152" y="193039"/>
                    </a:lnTo>
                    <a:lnTo>
                      <a:pt x="176336" y="186689"/>
                    </a:lnTo>
                    <a:lnTo>
                      <a:pt x="188457" y="172719"/>
                    </a:lnTo>
                    <a:lnTo>
                      <a:pt x="198914" y="157479"/>
                    </a:lnTo>
                    <a:lnTo>
                      <a:pt x="210045" y="142239"/>
                    </a:lnTo>
                    <a:lnTo>
                      <a:pt x="221917" y="127000"/>
                    </a:lnTo>
                    <a:lnTo>
                      <a:pt x="234133" y="113029"/>
                    </a:lnTo>
                    <a:lnTo>
                      <a:pt x="258025" y="87629"/>
                    </a:lnTo>
                    <a:lnTo>
                      <a:pt x="275560" y="68579"/>
                    </a:lnTo>
                    <a:lnTo>
                      <a:pt x="286672" y="54609"/>
                    </a:lnTo>
                    <a:lnTo>
                      <a:pt x="291294" y="48259"/>
                    </a:lnTo>
                    <a:lnTo>
                      <a:pt x="296977" y="35559"/>
                    </a:lnTo>
                    <a:lnTo>
                      <a:pt x="304746" y="24129"/>
                    </a:lnTo>
                    <a:lnTo>
                      <a:pt x="312635" y="15239"/>
                    </a:lnTo>
                    <a:lnTo>
                      <a:pt x="318494" y="12700"/>
                    </a:lnTo>
                    <a:lnTo>
                      <a:pt x="336006" y="12700"/>
                    </a:lnTo>
                    <a:lnTo>
                      <a:pt x="334618" y="7619"/>
                    </a:lnTo>
                    <a:lnTo>
                      <a:pt x="329643" y="2539"/>
                    </a:lnTo>
                    <a:lnTo>
                      <a:pt x="323203" y="0"/>
                    </a:lnTo>
                    <a:close/>
                  </a:path>
                  <a:path w="431800" h="379730">
                    <a:moveTo>
                      <a:pt x="336006" y="12700"/>
                    </a:moveTo>
                    <a:lnTo>
                      <a:pt x="318828" y="12700"/>
                    </a:lnTo>
                    <a:lnTo>
                      <a:pt x="320544" y="13969"/>
                    </a:lnTo>
                    <a:lnTo>
                      <a:pt x="322350" y="17779"/>
                    </a:lnTo>
                    <a:lnTo>
                      <a:pt x="325325" y="29209"/>
                    </a:lnTo>
                    <a:lnTo>
                      <a:pt x="326211" y="41909"/>
                    </a:lnTo>
                    <a:lnTo>
                      <a:pt x="325033" y="53339"/>
                    </a:lnTo>
                    <a:lnTo>
                      <a:pt x="321819" y="62229"/>
                    </a:lnTo>
                    <a:lnTo>
                      <a:pt x="299982" y="97789"/>
                    </a:lnTo>
                    <a:lnTo>
                      <a:pt x="290953" y="114300"/>
                    </a:lnTo>
                    <a:lnTo>
                      <a:pt x="287069" y="121919"/>
                    </a:lnTo>
                    <a:lnTo>
                      <a:pt x="286240" y="125729"/>
                    </a:lnTo>
                    <a:lnTo>
                      <a:pt x="287953" y="134619"/>
                    </a:lnTo>
                    <a:lnTo>
                      <a:pt x="293241" y="149859"/>
                    </a:lnTo>
                    <a:lnTo>
                      <a:pt x="302325" y="165100"/>
                    </a:lnTo>
                    <a:lnTo>
                      <a:pt x="315428" y="172719"/>
                    </a:lnTo>
                    <a:lnTo>
                      <a:pt x="411773" y="172719"/>
                    </a:lnTo>
                    <a:lnTo>
                      <a:pt x="396942" y="165100"/>
                    </a:lnTo>
                    <a:lnTo>
                      <a:pt x="375340" y="160019"/>
                    </a:lnTo>
                    <a:lnTo>
                      <a:pt x="351744" y="158750"/>
                    </a:lnTo>
                    <a:lnTo>
                      <a:pt x="317014" y="158750"/>
                    </a:lnTo>
                    <a:lnTo>
                      <a:pt x="312635" y="153669"/>
                    </a:lnTo>
                    <a:lnTo>
                      <a:pt x="308091" y="144779"/>
                    </a:lnTo>
                    <a:lnTo>
                      <a:pt x="304353" y="134619"/>
                    </a:lnTo>
                    <a:lnTo>
                      <a:pt x="302388" y="127000"/>
                    </a:lnTo>
                    <a:lnTo>
                      <a:pt x="306539" y="119379"/>
                    </a:lnTo>
                    <a:lnTo>
                      <a:pt x="313869" y="105409"/>
                    </a:lnTo>
                    <a:lnTo>
                      <a:pt x="322253" y="91439"/>
                    </a:lnTo>
                    <a:lnTo>
                      <a:pt x="329570" y="80009"/>
                    </a:lnTo>
                    <a:lnTo>
                      <a:pt x="335107" y="69850"/>
                    </a:lnTo>
                    <a:lnTo>
                      <a:pt x="339846" y="57150"/>
                    </a:lnTo>
                    <a:lnTo>
                      <a:pt x="341387" y="41909"/>
                    </a:lnTo>
                    <a:lnTo>
                      <a:pt x="340136" y="26669"/>
                    </a:lnTo>
                    <a:lnTo>
                      <a:pt x="336497" y="13969"/>
                    </a:lnTo>
                    <a:lnTo>
                      <a:pt x="336006" y="1270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0" name="object 15">
              <a:extLst>
                <a:ext uri="{FF2B5EF4-FFF2-40B4-BE49-F238E27FC236}">
                  <a16:creationId xmlns:a16="http://schemas.microsoft.com/office/drawing/2014/main" id="{6B842B75-A4A2-EF01-051E-19250309893C}"/>
                </a:ext>
              </a:extLst>
            </p:cNvPr>
            <p:cNvSpPr txBox="1"/>
            <p:nvPr/>
          </p:nvSpPr>
          <p:spPr>
            <a:xfrm>
              <a:off x="14744434" y="4882340"/>
              <a:ext cx="4150531" cy="422428"/>
            </a:xfrm>
            <a:prstGeom prst="rect">
              <a:avLst/>
            </a:prstGeom>
          </p:spPr>
          <p:txBody>
            <a:bodyPr vert="horz" wrap="square" lIns="0" tIns="31120" rIns="0" bIns="0" rtlCol="0">
              <a:spAutoFit/>
            </a:bodyPr>
            <a:lstStyle/>
            <a:p>
              <a:pPr marL="23052">
                <a:spcBef>
                  <a:spcPts val="245"/>
                </a:spcBef>
              </a:pP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Les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pratiques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dirty="0">
                  <a:solidFill>
                    <a:srgbClr val="1D1D1D"/>
                  </a:solidFill>
                  <a:latin typeface="Marianne"/>
                  <a:cs typeface="Marianne"/>
                </a:rPr>
                <a:t>à</a:t>
              </a:r>
              <a:r>
                <a:rPr sz="2541" b="1" spc="91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sz="2541" b="1" spc="-18" dirty="0">
                  <a:solidFill>
                    <a:srgbClr val="1D1D1D"/>
                  </a:solidFill>
                  <a:latin typeface="Marianne"/>
                  <a:cs typeface="Marianne"/>
                </a:rPr>
                <a:t>privilégier</a:t>
              </a:r>
              <a:endParaRPr sz="2541" dirty="0">
                <a:latin typeface="Marianne"/>
                <a:cs typeface="Marianne"/>
              </a:endParaRP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701FEB30-6264-1022-F04C-6C8A11C61FA1}"/>
              </a:ext>
            </a:extLst>
          </p:cNvPr>
          <p:cNvGrpSpPr/>
          <p:nvPr userDrawn="1"/>
        </p:nvGrpSpPr>
        <p:grpSpPr>
          <a:xfrm>
            <a:off x="876300" y="5845307"/>
            <a:ext cx="10411200" cy="6293893"/>
            <a:chOff x="3286800" y="5845307"/>
            <a:chExt cx="7999818" cy="6293893"/>
          </a:xfrm>
          <a:solidFill>
            <a:srgbClr val="F8F9F9"/>
          </a:solidFill>
        </p:grpSpPr>
        <p:sp>
          <p:nvSpPr>
            <p:cNvPr id="14" name="object 17">
              <a:extLst>
                <a:ext uri="{FF2B5EF4-FFF2-40B4-BE49-F238E27FC236}">
                  <a16:creationId xmlns:a16="http://schemas.microsoft.com/office/drawing/2014/main" id="{78B6FFD0-9E97-3F4C-261B-1B8AD732122D}"/>
                </a:ext>
              </a:extLst>
            </p:cNvPr>
            <p:cNvSpPr/>
            <p:nvPr/>
          </p:nvSpPr>
          <p:spPr>
            <a:xfrm>
              <a:off x="3286800" y="5845307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9">
              <a:extLst>
                <a:ext uri="{FF2B5EF4-FFF2-40B4-BE49-F238E27FC236}">
                  <a16:creationId xmlns:a16="http://schemas.microsoft.com/office/drawing/2014/main" id="{7418E6D7-AD39-8FD9-3F31-1DE606205A3F}"/>
                </a:ext>
              </a:extLst>
            </p:cNvPr>
            <p:cNvSpPr/>
            <p:nvPr/>
          </p:nvSpPr>
          <p:spPr>
            <a:xfrm>
              <a:off x="3287539" y="691829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1">
              <a:extLst>
                <a:ext uri="{FF2B5EF4-FFF2-40B4-BE49-F238E27FC236}">
                  <a16:creationId xmlns:a16="http://schemas.microsoft.com/office/drawing/2014/main" id="{22D395F0-A801-78B2-E0A3-5150105D7BED}"/>
                </a:ext>
              </a:extLst>
            </p:cNvPr>
            <p:cNvSpPr/>
            <p:nvPr/>
          </p:nvSpPr>
          <p:spPr>
            <a:xfrm>
              <a:off x="3287539" y="799128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3">
              <a:extLst>
                <a:ext uri="{FF2B5EF4-FFF2-40B4-BE49-F238E27FC236}">
                  <a16:creationId xmlns:a16="http://schemas.microsoft.com/office/drawing/2014/main" id="{1A977380-3DF1-FCC6-F260-8A81153B2F6D}"/>
                </a:ext>
              </a:extLst>
            </p:cNvPr>
            <p:cNvSpPr/>
            <p:nvPr/>
          </p:nvSpPr>
          <p:spPr>
            <a:xfrm>
              <a:off x="3287539" y="9064281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5">
              <a:extLst>
                <a:ext uri="{FF2B5EF4-FFF2-40B4-BE49-F238E27FC236}">
                  <a16:creationId xmlns:a16="http://schemas.microsoft.com/office/drawing/2014/main" id="{025D05A5-31E2-0DFB-C748-28BA4DB0BFA9}"/>
                </a:ext>
              </a:extLst>
            </p:cNvPr>
            <p:cNvSpPr/>
            <p:nvPr/>
          </p:nvSpPr>
          <p:spPr>
            <a:xfrm>
              <a:off x="3287539" y="10149326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7">
              <a:extLst>
                <a:ext uri="{FF2B5EF4-FFF2-40B4-BE49-F238E27FC236}">
                  <a16:creationId xmlns:a16="http://schemas.microsoft.com/office/drawing/2014/main" id="{60D3A102-4E30-FE79-664A-811FA0576C44}"/>
                </a:ext>
              </a:extLst>
            </p:cNvPr>
            <p:cNvSpPr/>
            <p:nvPr/>
          </p:nvSpPr>
          <p:spPr>
            <a:xfrm>
              <a:off x="3287539" y="11234374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29D94029-5AA2-477C-B0EB-A35C69B010BD}"/>
              </a:ext>
            </a:extLst>
          </p:cNvPr>
          <p:cNvGrpSpPr/>
          <p:nvPr userDrawn="1"/>
        </p:nvGrpSpPr>
        <p:grpSpPr>
          <a:xfrm>
            <a:off x="13107733" y="5845307"/>
            <a:ext cx="10411200" cy="6293893"/>
            <a:chOff x="13107734" y="5845307"/>
            <a:chExt cx="7999079" cy="6293893"/>
          </a:xfrm>
          <a:solidFill>
            <a:srgbClr val="F8F9F9"/>
          </a:solidFill>
        </p:grpSpPr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604F9BED-A1FE-106A-C4FF-33C30FC69071}"/>
                </a:ext>
              </a:extLst>
            </p:cNvPr>
            <p:cNvSpPr/>
            <p:nvPr/>
          </p:nvSpPr>
          <p:spPr>
            <a:xfrm>
              <a:off x="13107734" y="5845307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>
              <a:extLst>
                <a:ext uri="{FF2B5EF4-FFF2-40B4-BE49-F238E27FC236}">
                  <a16:creationId xmlns:a16="http://schemas.microsoft.com/office/drawing/2014/main" id="{01251EB9-DE3A-FD47-BD81-E2E920F21EEB}"/>
                </a:ext>
              </a:extLst>
            </p:cNvPr>
            <p:cNvSpPr/>
            <p:nvPr/>
          </p:nvSpPr>
          <p:spPr>
            <a:xfrm>
              <a:off x="13107734" y="691829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2">
              <a:extLst>
                <a:ext uri="{FF2B5EF4-FFF2-40B4-BE49-F238E27FC236}">
                  <a16:creationId xmlns:a16="http://schemas.microsoft.com/office/drawing/2014/main" id="{EB57CD18-0282-E695-FF82-7E79D12D4C27}"/>
                </a:ext>
              </a:extLst>
            </p:cNvPr>
            <p:cNvSpPr/>
            <p:nvPr/>
          </p:nvSpPr>
          <p:spPr>
            <a:xfrm>
              <a:off x="13107734" y="799128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799FCAD5-E053-FDD7-7F38-C46E9883509F}"/>
                </a:ext>
              </a:extLst>
            </p:cNvPr>
            <p:cNvSpPr/>
            <p:nvPr/>
          </p:nvSpPr>
          <p:spPr>
            <a:xfrm>
              <a:off x="13107734" y="9064281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6">
              <a:extLst>
                <a:ext uri="{FF2B5EF4-FFF2-40B4-BE49-F238E27FC236}">
                  <a16:creationId xmlns:a16="http://schemas.microsoft.com/office/drawing/2014/main" id="{CD260A1B-42E3-CA50-30DB-A11485C0C9D3}"/>
                </a:ext>
              </a:extLst>
            </p:cNvPr>
            <p:cNvSpPr/>
            <p:nvPr/>
          </p:nvSpPr>
          <p:spPr>
            <a:xfrm>
              <a:off x="13107734" y="10149326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8">
              <a:extLst>
                <a:ext uri="{FF2B5EF4-FFF2-40B4-BE49-F238E27FC236}">
                  <a16:creationId xmlns:a16="http://schemas.microsoft.com/office/drawing/2014/main" id="{0193B514-E870-D5EB-ACCC-ECB6C8D4FF28}"/>
                </a:ext>
              </a:extLst>
            </p:cNvPr>
            <p:cNvSpPr/>
            <p:nvPr/>
          </p:nvSpPr>
          <p:spPr>
            <a:xfrm>
              <a:off x="13107734" y="11234374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12">
            <a:extLst>
              <a:ext uri="{FF2B5EF4-FFF2-40B4-BE49-F238E27FC236}">
                <a16:creationId xmlns:a16="http://schemas.microsoft.com/office/drawing/2014/main" id="{3F97E905-BDA0-644F-FD26-E3179C9905E6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0" name="Titre 82">
            <a:extLst>
              <a:ext uri="{FF2B5EF4-FFF2-40B4-BE49-F238E27FC236}">
                <a16:creationId xmlns:a16="http://schemas.microsoft.com/office/drawing/2014/main" id="{EE1ABD70-4D7E-488D-4671-40F88ABAC1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2029265"/>
            <a:ext cx="21021675" cy="1054021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Effectuer un diagnostic de la maturité numérique de l’usager</a:t>
            </a:r>
            <a:endParaRPr lang="fr-FR" dirty="0"/>
          </a:p>
        </p:txBody>
      </p:sp>
      <p:sp>
        <p:nvSpPr>
          <p:cNvPr id="31" name="Espace réservé du texte 84">
            <a:extLst>
              <a:ext uri="{FF2B5EF4-FFF2-40B4-BE49-F238E27FC236}">
                <a16:creationId xmlns:a16="http://schemas.microsoft.com/office/drawing/2014/main" id="{FF845CA0-9C44-3BB2-6740-626C95B9C2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42839" y="5926012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éviter</a:t>
            </a:r>
          </a:p>
        </p:txBody>
      </p:sp>
      <p:sp>
        <p:nvSpPr>
          <p:cNvPr id="32" name="Espace réservé du texte 84">
            <a:extLst>
              <a:ext uri="{FF2B5EF4-FFF2-40B4-BE49-F238E27FC236}">
                <a16:creationId xmlns:a16="http://schemas.microsoft.com/office/drawing/2014/main" id="{17E67294-AC32-6204-8F0D-9173E152A3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5963" y="6999002"/>
            <a:ext cx="10224694" cy="743416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Pratique à éviter</a:t>
            </a:r>
          </a:p>
        </p:txBody>
      </p:sp>
      <p:sp>
        <p:nvSpPr>
          <p:cNvPr id="33" name="Espace réservé du texte 84">
            <a:extLst>
              <a:ext uri="{FF2B5EF4-FFF2-40B4-BE49-F238E27FC236}">
                <a16:creationId xmlns:a16="http://schemas.microsoft.com/office/drawing/2014/main" id="{F77FCFA1-6B24-B739-8AD9-01749FC9327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071" y="8091072"/>
            <a:ext cx="10224694" cy="743416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Pratique à éviter</a:t>
            </a:r>
          </a:p>
        </p:txBody>
      </p:sp>
      <p:sp>
        <p:nvSpPr>
          <p:cNvPr id="35" name="Espace réservé du texte 84">
            <a:extLst>
              <a:ext uri="{FF2B5EF4-FFF2-40B4-BE49-F238E27FC236}">
                <a16:creationId xmlns:a16="http://schemas.microsoft.com/office/drawing/2014/main" id="{1908F945-8921-52D3-60CE-D33F25DF65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00984" y="5926012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37" name="Espace réservé du texte 84">
            <a:extLst>
              <a:ext uri="{FF2B5EF4-FFF2-40B4-BE49-F238E27FC236}">
                <a16:creationId xmlns:a16="http://schemas.microsoft.com/office/drawing/2014/main" id="{0C2B2FDB-372D-844F-52D9-0600FF1A4F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200984" y="6999002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38" name="Espace réservé du texte 84">
            <a:extLst>
              <a:ext uri="{FF2B5EF4-FFF2-40B4-BE49-F238E27FC236}">
                <a16:creationId xmlns:a16="http://schemas.microsoft.com/office/drawing/2014/main" id="{7EED25B9-7A47-6D61-C9D6-BB6DE2809A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200984" y="8071993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39" name="Espace réservé du texte 84">
            <a:extLst>
              <a:ext uri="{FF2B5EF4-FFF2-40B4-BE49-F238E27FC236}">
                <a16:creationId xmlns:a16="http://schemas.microsoft.com/office/drawing/2014/main" id="{37131EB5-2F9F-5998-557B-FE35F9AD6E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200984" y="9152561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40" name="Espace réservé du texte 84">
            <a:extLst>
              <a:ext uri="{FF2B5EF4-FFF2-40B4-BE49-F238E27FC236}">
                <a16:creationId xmlns:a16="http://schemas.microsoft.com/office/drawing/2014/main" id="{457004B5-96A3-98F7-F4CB-3986BA5ED4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200984" y="10225551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41" name="Espace réservé du texte 84">
            <a:extLst>
              <a:ext uri="{FF2B5EF4-FFF2-40B4-BE49-F238E27FC236}">
                <a16:creationId xmlns:a16="http://schemas.microsoft.com/office/drawing/2014/main" id="{1EEF1224-9C1F-B3EF-2D9F-419115E1EF4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200984" y="11298542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privilégier</a:t>
            </a:r>
          </a:p>
        </p:txBody>
      </p:sp>
      <p:sp>
        <p:nvSpPr>
          <p:cNvPr id="42" name="Espace réservé du texte 84">
            <a:extLst>
              <a:ext uri="{FF2B5EF4-FFF2-40B4-BE49-F238E27FC236}">
                <a16:creationId xmlns:a16="http://schemas.microsoft.com/office/drawing/2014/main" id="{5E4A8433-22E0-503A-2DED-C17C84661C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55935" y="9178160"/>
            <a:ext cx="10224694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Pratique à éviter</a:t>
            </a:r>
          </a:p>
        </p:txBody>
      </p:sp>
      <p:sp>
        <p:nvSpPr>
          <p:cNvPr id="43" name="Espace réservé du texte 84">
            <a:extLst>
              <a:ext uri="{FF2B5EF4-FFF2-40B4-BE49-F238E27FC236}">
                <a16:creationId xmlns:a16="http://schemas.microsoft.com/office/drawing/2014/main" id="{25D440AA-AA15-374C-3605-DF4AD08AFD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9059" y="10251150"/>
            <a:ext cx="10224694" cy="743416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Pratique à éviter</a:t>
            </a:r>
          </a:p>
        </p:txBody>
      </p:sp>
      <p:sp>
        <p:nvSpPr>
          <p:cNvPr id="44" name="Espace réservé du texte 84">
            <a:extLst>
              <a:ext uri="{FF2B5EF4-FFF2-40B4-BE49-F238E27FC236}">
                <a16:creationId xmlns:a16="http://schemas.microsoft.com/office/drawing/2014/main" id="{28CD9BA0-7ADC-8D2C-D8F3-22FFB06399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2167" y="11343220"/>
            <a:ext cx="10224694" cy="743416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Pratique à éviter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CF1F06DA-BCC5-C12D-F55B-4088CFCAED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4015A41B-B7A6-27E5-995B-FE4C71EE953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E63A8B6-A743-BF1B-3B6D-2F39F3CEDE9F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1627325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746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01D02-E4E1-3FCF-9CB9-1F48A22A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23527F-56DC-6205-F909-86B0607DF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F3E007-4C5B-8E69-81B2-D19055E57D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283F2F-F8F9-5FBB-BCB7-ABC41CE66C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C498330-E816-FCF5-F592-58D531E6BF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11EBB9E-9376-9C40-FFAD-C83EE0CEC1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B591766-663F-7B85-9994-54E0660CD4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EA6AB3E-7E97-8B28-9B0D-01334C6344D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3862A07-A286-62DC-A857-C2CCE21913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8629496-B3E0-B77F-B990-902F04465F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8DE9EF3E-2B18-C243-0A23-0D96A4FDA6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1C96726-3AF6-BD8B-8790-791AD0302FE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A7BDF29B-DF0B-F704-C217-56D19ABA07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CEA9C44-3F1A-9618-0E01-B205DC5D2CA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453BCD82-CB97-6314-3A0D-72BFCC3F76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13216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962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99</cp:revision>
  <dcterms:modified xsi:type="dcterms:W3CDTF">2022-06-16T12:46:47Z</dcterms:modified>
</cp:coreProperties>
</file>