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6" r:id="rId3"/>
  </p:sldIdLst>
  <p:sldSz cx="24371300" cy="13716000"/>
  <p:notesSz cx="6858000" cy="9144000"/>
  <p:defaultTextStyle>
    <a:defPPr marL="0" marR="0" indent="0" algn="l" defTabSz="914149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521415D9-36F7-43E2-AB2F-B90AF26B5E84}">
      <p14:sectionLst xmlns:p14="http://schemas.microsoft.com/office/powerpoint/2010/main">
        <p14:section name="Section par défaut" id="{70EAB8AD-BECF-D846-986E-EDC5ACF57158}">
          <p14:sldIdLst>
            <p14:sldId id="257"/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9F9"/>
    <a:srgbClr val="000091"/>
    <a:srgbClr val="F2F2F2"/>
    <a:srgbClr val="2B2B29"/>
    <a:srgbClr val="E1000F"/>
    <a:srgbClr val="0067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71"/>
    <p:restoredTop sz="94626"/>
  </p:normalViewPr>
  <p:slideViewPr>
    <p:cSldViewPr snapToGrid="0" snapToObjects="1">
      <p:cViewPr varScale="1">
        <p:scale>
          <a:sx n="60" d="100"/>
          <a:sy n="60" d="100"/>
        </p:scale>
        <p:origin x="856" y="200"/>
      </p:cViewPr>
      <p:guideLst>
        <p:guide orient="horz" pos="4320"/>
        <p:guide pos="76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18" d="100"/>
          <a:sy n="118" d="100"/>
        </p:scale>
        <p:origin x="3952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36AB47CD-87B4-8308-6981-F59CC886F6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2649A07-7E75-B05F-D69D-7FAF43B36F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758DF-DD72-C64D-AE7C-3FFD0481DD67}" type="datetimeFigureOut">
              <a:rPr lang="fr-FR" smtClean="0"/>
              <a:t>15/06/2022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D210C04-8FEE-B832-F280-54341BA507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0AF617C-ECAB-160F-70A6-656D6945154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960CE-47D8-7742-84D2-50D9AB4118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4178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316291" latinLnBrk="0">
      <a:defRPr sz="1699">
        <a:latin typeface="+mn-lt"/>
        <a:ea typeface="+mn-ea"/>
        <a:cs typeface="+mn-cs"/>
        <a:sym typeface="Calibri"/>
      </a:defRPr>
    </a:lvl1pPr>
    <a:lvl2pPr indent="228537" defTabSz="1316291" latinLnBrk="0">
      <a:defRPr sz="1699">
        <a:latin typeface="+mn-lt"/>
        <a:ea typeface="+mn-ea"/>
        <a:cs typeface="+mn-cs"/>
        <a:sym typeface="Calibri"/>
      </a:defRPr>
    </a:lvl2pPr>
    <a:lvl3pPr indent="457074" defTabSz="1316291" latinLnBrk="0">
      <a:defRPr sz="1699">
        <a:latin typeface="+mn-lt"/>
        <a:ea typeface="+mn-ea"/>
        <a:cs typeface="+mn-cs"/>
        <a:sym typeface="Calibri"/>
      </a:defRPr>
    </a:lvl3pPr>
    <a:lvl4pPr indent="685614" defTabSz="1316291" latinLnBrk="0">
      <a:defRPr sz="1699">
        <a:latin typeface="+mn-lt"/>
        <a:ea typeface="+mn-ea"/>
        <a:cs typeface="+mn-cs"/>
        <a:sym typeface="Calibri"/>
      </a:defRPr>
    </a:lvl4pPr>
    <a:lvl5pPr indent="914149" defTabSz="1316291" latinLnBrk="0">
      <a:defRPr sz="1699">
        <a:latin typeface="+mn-lt"/>
        <a:ea typeface="+mn-ea"/>
        <a:cs typeface="+mn-cs"/>
        <a:sym typeface="Calibri"/>
      </a:defRPr>
    </a:lvl5pPr>
    <a:lvl6pPr indent="1142686" defTabSz="1316291" latinLnBrk="0">
      <a:defRPr sz="1699">
        <a:latin typeface="+mn-lt"/>
        <a:ea typeface="+mn-ea"/>
        <a:cs typeface="+mn-cs"/>
        <a:sym typeface="Calibri"/>
      </a:defRPr>
    </a:lvl6pPr>
    <a:lvl7pPr indent="1371223" defTabSz="1316291" latinLnBrk="0">
      <a:defRPr sz="1699">
        <a:latin typeface="+mn-lt"/>
        <a:ea typeface="+mn-ea"/>
        <a:cs typeface="+mn-cs"/>
        <a:sym typeface="Calibri"/>
      </a:defRPr>
    </a:lvl7pPr>
    <a:lvl8pPr indent="1599763" defTabSz="1316291" latinLnBrk="0">
      <a:defRPr sz="1699">
        <a:latin typeface="+mn-lt"/>
        <a:ea typeface="+mn-ea"/>
        <a:cs typeface="+mn-cs"/>
        <a:sym typeface="Calibri"/>
      </a:defRPr>
    </a:lvl8pPr>
    <a:lvl9pPr indent="1828300" defTabSz="1316291" latinLnBrk="0">
      <a:defRPr sz="1699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2">
            <a:extLst>
              <a:ext uri="{FF2B5EF4-FFF2-40B4-BE49-F238E27FC236}">
                <a16:creationId xmlns:a16="http://schemas.microsoft.com/office/drawing/2014/main" id="{1A4569AB-298C-79EB-4FAC-A2CFC7B691FA}"/>
              </a:ext>
            </a:extLst>
          </p:cNvPr>
          <p:cNvSpPr txBox="1"/>
          <p:nvPr userDrawn="1"/>
        </p:nvSpPr>
        <p:spPr>
          <a:xfrm>
            <a:off x="7981286" y="210638"/>
            <a:ext cx="15708054" cy="5970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1" algn="r">
              <a:lnSpc>
                <a:spcPct val="116100"/>
              </a:lnSpc>
              <a:spcBef>
                <a:spcPts val="100"/>
              </a:spcBef>
            </a:pPr>
            <a:r>
              <a:rPr lang="fr-FR" sz="3600" b="1" spc="-25" dirty="0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Reformulation du problème</a:t>
            </a:r>
            <a:endParaRPr lang="fr-FR" sz="3600" b="1" dirty="0">
              <a:solidFill>
                <a:schemeClr val="bg1"/>
              </a:solidFill>
              <a:latin typeface="Marianne" panose="02000000000000000000" pitchFamily="2" charset="0"/>
              <a:cs typeface="Marianne-ExtraBold"/>
            </a:endParaRPr>
          </a:p>
        </p:txBody>
      </p:sp>
      <p:sp>
        <p:nvSpPr>
          <p:cNvPr id="6" name="object 12">
            <a:extLst>
              <a:ext uri="{FF2B5EF4-FFF2-40B4-BE49-F238E27FC236}">
                <a16:creationId xmlns:a16="http://schemas.microsoft.com/office/drawing/2014/main" id="{661714BD-94FE-DD70-2DC1-641C9A27C5A5}"/>
              </a:ext>
            </a:extLst>
          </p:cNvPr>
          <p:cNvSpPr txBox="1"/>
          <p:nvPr userDrawn="1"/>
        </p:nvSpPr>
        <p:spPr>
          <a:xfrm>
            <a:off x="1674810" y="3167534"/>
            <a:ext cx="21021675" cy="94128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1285" indent="0" algn="l" defTabSz="457074" rtl="0" eaLnBrk="1" fontAlgn="auto" latinLnBrk="0" hangingPunct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0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Cet exercice d’idéation qui permet de définir pour une situation une liste de problématiques et de causes. </a:t>
            </a:r>
          </a:p>
          <a:p>
            <a:pPr marL="12700" marR="121285" lvl="0" indent="0" algn="l" defTabSz="457074" rtl="0" eaLnBrk="1" fontAlgn="auto" latinLnBrk="0" hangingPunct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0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Réalisé collectivement, cet exercice permet de créer un consensus autour d’un diagnostic commun d’une situation.</a:t>
            </a:r>
          </a:p>
          <a:p>
            <a:pPr marL="12700" marR="121285" indent="0" algn="l" defTabSz="457074" rtl="0" eaLnBrk="1" fontAlgn="auto" latinLnBrk="0" hangingPunct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0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Cette liste peut aussi être utilisée de base pour une session de résolution de problème ou la définition d’actions à mettre en œuvre.</a:t>
            </a:r>
          </a:p>
          <a:p>
            <a:pPr marL="12700" marR="121285" indent="0" algn="l" defTabSz="457074" rtl="0" eaLnBrk="1" fontAlgn="auto" latinLnBrk="0" hangingPunct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30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endParaRPr lang="fr-FR" sz="30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lang="fr-FR" sz="3000" b="1" i="0" dirty="0">
                <a:solidFill>
                  <a:srgbClr val="000091"/>
                </a:solidFill>
                <a:latin typeface="Marianne" panose="02000000000000000000" pitchFamily="2" charset="0"/>
                <a:cs typeface="Marianne"/>
              </a:rPr>
              <a:t>Organisation de l’exercice :</a:t>
            </a:r>
          </a:p>
          <a:p>
            <a:pPr marL="12700" marR="121285" indent="0">
              <a:lnSpc>
                <a:spcPct val="100000"/>
              </a:lnSpc>
              <a:spcBef>
                <a:spcPts val="100"/>
              </a:spcBef>
              <a:buNone/>
            </a:pPr>
            <a:endParaRPr lang="fr-FR" sz="30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0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Pour une gestion papier, l’animateur imprime la version A3 de la fiche. Pour une gestion numérique, le fichier </a:t>
            </a:r>
            <a:r>
              <a:rPr lang="fr-FR" sz="3000" b="0" i="0" dirty="0" err="1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powerpoint</a:t>
            </a:r>
            <a:r>
              <a:rPr lang="fr-FR" sz="30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 servira de support.</a:t>
            </a: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endParaRPr lang="fr-FR" sz="30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0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L’animateur saisit la problématique initiale dans le premier carré rouge (/ex: Certains citoyens ne viennent pas en rendez vous)</a:t>
            </a: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endParaRPr lang="fr-FR" sz="30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0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Les participants échangent et déterminent la cause du problème. Une fois déterminée, l’animateur la saisit dans la case grise en dessous (/ex: les citoyens oublient leurs rendez-vous)</a:t>
            </a: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endParaRPr lang="fr-FR" sz="30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0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Ainsi de suite, les participants échangent et définissent les problèmes et les causes de la problématique initiale </a:t>
            </a:r>
          </a:p>
        </p:txBody>
      </p:sp>
      <p:sp>
        <p:nvSpPr>
          <p:cNvPr id="86" name="ZoneTexte 85">
            <a:extLst>
              <a:ext uri="{FF2B5EF4-FFF2-40B4-BE49-F238E27FC236}">
                <a16:creationId xmlns:a16="http://schemas.microsoft.com/office/drawing/2014/main" id="{92911681-F198-F680-19AC-1B6F00A2617B}"/>
              </a:ext>
            </a:extLst>
          </p:cNvPr>
          <p:cNvSpPr txBox="1"/>
          <p:nvPr userDrawn="1"/>
        </p:nvSpPr>
        <p:spPr>
          <a:xfrm>
            <a:off x="1700220" y="1764580"/>
            <a:ext cx="21021675" cy="646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36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Principe de l’exercice</a:t>
            </a:r>
          </a:p>
        </p:txBody>
      </p:sp>
    </p:spTree>
    <p:extLst>
      <p:ext uri="{BB962C8B-B14F-4D97-AF65-F5344CB8AC3E}">
        <p14:creationId xmlns:p14="http://schemas.microsoft.com/office/powerpoint/2010/main" val="129358073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iche Règles d'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12">
            <a:extLst>
              <a:ext uri="{FF2B5EF4-FFF2-40B4-BE49-F238E27FC236}">
                <a16:creationId xmlns:a16="http://schemas.microsoft.com/office/drawing/2014/main" id="{89020D61-BE05-24FB-1440-2F2E7878E3FE}"/>
              </a:ext>
            </a:extLst>
          </p:cNvPr>
          <p:cNvSpPr txBox="1"/>
          <p:nvPr userDrawn="1"/>
        </p:nvSpPr>
        <p:spPr>
          <a:xfrm>
            <a:off x="7981286" y="210638"/>
            <a:ext cx="15708054" cy="5970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1" algn="r">
              <a:lnSpc>
                <a:spcPct val="116100"/>
              </a:lnSpc>
              <a:spcBef>
                <a:spcPts val="100"/>
              </a:spcBef>
            </a:pPr>
            <a:r>
              <a:rPr lang="fr-FR" sz="3600" b="1" spc="-25" dirty="0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Reformulation du problème</a:t>
            </a:r>
            <a:endParaRPr sz="3600" b="1" dirty="0">
              <a:solidFill>
                <a:schemeClr val="bg1"/>
              </a:solidFill>
              <a:latin typeface="Marianne" panose="02000000000000000000" pitchFamily="2" charset="0"/>
              <a:cs typeface="Marianne-ExtraBold"/>
            </a:endParaRPr>
          </a:p>
        </p:txBody>
      </p:sp>
      <p:sp>
        <p:nvSpPr>
          <p:cNvPr id="41" name="object 7">
            <a:extLst>
              <a:ext uri="{FF2B5EF4-FFF2-40B4-BE49-F238E27FC236}">
                <a16:creationId xmlns:a16="http://schemas.microsoft.com/office/drawing/2014/main" id="{7D15B0B7-0331-7CAD-9E10-DD30E4F9AEFD}"/>
              </a:ext>
            </a:extLst>
          </p:cNvPr>
          <p:cNvSpPr/>
          <p:nvPr userDrawn="1"/>
        </p:nvSpPr>
        <p:spPr>
          <a:xfrm>
            <a:off x="1356982" y="3361531"/>
            <a:ext cx="3539794" cy="1781715"/>
          </a:xfrm>
          <a:custGeom>
            <a:avLst/>
            <a:gdLst/>
            <a:ahLst/>
            <a:cxnLst/>
            <a:rect l="l" t="t" r="r" b="b"/>
            <a:pathLst>
              <a:path w="2294890" h="1320800">
                <a:moveTo>
                  <a:pt x="0" y="1320800"/>
                </a:moveTo>
                <a:lnTo>
                  <a:pt x="2294559" y="1320800"/>
                </a:lnTo>
                <a:lnTo>
                  <a:pt x="2294559" y="0"/>
                </a:lnTo>
                <a:lnTo>
                  <a:pt x="0" y="0"/>
                </a:lnTo>
                <a:lnTo>
                  <a:pt x="0" y="1320800"/>
                </a:lnTo>
                <a:close/>
              </a:path>
            </a:pathLst>
          </a:custGeom>
          <a:solidFill>
            <a:srgbClr val="F2F2F0"/>
          </a:solidFill>
        </p:spPr>
        <p:txBody>
          <a:bodyPr wrap="square" lIns="0" tIns="0" rIns="0" bIns="0" rtlCol="0">
            <a:noAutofit/>
          </a:bodyPr>
          <a:lstStyle/>
          <a:p>
            <a:endParaRPr sz="1800" dirty="0"/>
          </a:p>
        </p:txBody>
      </p:sp>
      <p:sp>
        <p:nvSpPr>
          <p:cNvPr id="42" name="object 8">
            <a:extLst>
              <a:ext uri="{FF2B5EF4-FFF2-40B4-BE49-F238E27FC236}">
                <a16:creationId xmlns:a16="http://schemas.microsoft.com/office/drawing/2014/main" id="{1C5AA3E9-50DF-A60D-2101-62229D676A5C}"/>
              </a:ext>
            </a:extLst>
          </p:cNvPr>
          <p:cNvSpPr/>
          <p:nvPr userDrawn="1"/>
        </p:nvSpPr>
        <p:spPr>
          <a:xfrm>
            <a:off x="5118135" y="5143246"/>
            <a:ext cx="3539794" cy="1781715"/>
          </a:xfrm>
          <a:custGeom>
            <a:avLst/>
            <a:gdLst/>
            <a:ahLst/>
            <a:cxnLst/>
            <a:rect l="l" t="t" r="r" b="b"/>
            <a:pathLst>
              <a:path w="2294890" h="1320800">
                <a:moveTo>
                  <a:pt x="0" y="1320800"/>
                </a:moveTo>
                <a:lnTo>
                  <a:pt x="2294559" y="1320800"/>
                </a:lnTo>
                <a:lnTo>
                  <a:pt x="2294559" y="0"/>
                </a:lnTo>
                <a:lnTo>
                  <a:pt x="0" y="0"/>
                </a:lnTo>
                <a:lnTo>
                  <a:pt x="0" y="1320800"/>
                </a:lnTo>
                <a:close/>
              </a:path>
            </a:pathLst>
          </a:custGeom>
          <a:solidFill>
            <a:srgbClr val="F2F2F0"/>
          </a:solidFill>
        </p:spPr>
        <p:txBody>
          <a:bodyPr wrap="square" lIns="0" tIns="0" rIns="0" bIns="0" rtlCol="0">
            <a:noAutofit/>
          </a:bodyPr>
          <a:lstStyle/>
          <a:p>
            <a:endParaRPr sz="1800" dirty="0"/>
          </a:p>
        </p:txBody>
      </p:sp>
      <p:sp>
        <p:nvSpPr>
          <p:cNvPr id="43" name="object 9">
            <a:extLst>
              <a:ext uri="{FF2B5EF4-FFF2-40B4-BE49-F238E27FC236}">
                <a16:creationId xmlns:a16="http://schemas.microsoft.com/office/drawing/2014/main" id="{317B2AFE-52AB-1D2D-AE26-F63D29827549}"/>
              </a:ext>
            </a:extLst>
          </p:cNvPr>
          <p:cNvSpPr/>
          <p:nvPr userDrawn="1"/>
        </p:nvSpPr>
        <p:spPr>
          <a:xfrm>
            <a:off x="8898878" y="6924961"/>
            <a:ext cx="3539794" cy="1781715"/>
          </a:xfrm>
          <a:custGeom>
            <a:avLst/>
            <a:gdLst/>
            <a:ahLst/>
            <a:cxnLst/>
            <a:rect l="l" t="t" r="r" b="b"/>
            <a:pathLst>
              <a:path w="2294890" h="1320800">
                <a:moveTo>
                  <a:pt x="0" y="1320800"/>
                </a:moveTo>
                <a:lnTo>
                  <a:pt x="2294559" y="1320800"/>
                </a:lnTo>
                <a:lnTo>
                  <a:pt x="2294559" y="0"/>
                </a:lnTo>
                <a:lnTo>
                  <a:pt x="0" y="0"/>
                </a:lnTo>
                <a:lnTo>
                  <a:pt x="0" y="1320800"/>
                </a:lnTo>
                <a:close/>
              </a:path>
            </a:pathLst>
          </a:custGeom>
          <a:solidFill>
            <a:srgbClr val="F2F2F0"/>
          </a:solidFill>
        </p:spPr>
        <p:txBody>
          <a:bodyPr wrap="square" lIns="0" tIns="0" rIns="0" bIns="0" rtlCol="0">
            <a:noAutofit/>
          </a:bodyPr>
          <a:lstStyle/>
          <a:p>
            <a:endParaRPr sz="1800"/>
          </a:p>
        </p:txBody>
      </p:sp>
      <p:sp>
        <p:nvSpPr>
          <p:cNvPr id="44" name="object 10">
            <a:extLst>
              <a:ext uri="{FF2B5EF4-FFF2-40B4-BE49-F238E27FC236}">
                <a16:creationId xmlns:a16="http://schemas.microsoft.com/office/drawing/2014/main" id="{5F2F17B8-C3ED-F9E4-F2C8-3A12D50AE2C8}"/>
              </a:ext>
            </a:extLst>
          </p:cNvPr>
          <p:cNvSpPr/>
          <p:nvPr userDrawn="1"/>
        </p:nvSpPr>
        <p:spPr>
          <a:xfrm>
            <a:off x="12640442" y="8706676"/>
            <a:ext cx="3539794" cy="1781715"/>
          </a:xfrm>
          <a:custGeom>
            <a:avLst/>
            <a:gdLst/>
            <a:ahLst/>
            <a:cxnLst/>
            <a:rect l="l" t="t" r="r" b="b"/>
            <a:pathLst>
              <a:path w="2294890" h="1320800">
                <a:moveTo>
                  <a:pt x="0" y="1320800"/>
                </a:moveTo>
                <a:lnTo>
                  <a:pt x="2294559" y="1320800"/>
                </a:lnTo>
                <a:lnTo>
                  <a:pt x="2294559" y="0"/>
                </a:lnTo>
                <a:lnTo>
                  <a:pt x="0" y="0"/>
                </a:lnTo>
                <a:lnTo>
                  <a:pt x="0" y="1320800"/>
                </a:lnTo>
                <a:close/>
              </a:path>
            </a:pathLst>
          </a:custGeom>
          <a:solidFill>
            <a:srgbClr val="F2F2F0"/>
          </a:solidFill>
        </p:spPr>
        <p:txBody>
          <a:bodyPr wrap="square" lIns="0" tIns="0" rIns="0" bIns="0" rtlCol="0">
            <a:noAutofit/>
          </a:bodyPr>
          <a:lstStyle/>
          <a:p>
            <a:endParaRPr sz="1800"/>
          </a:p>
        </p:txBody>
      </p:sp>
      <p:sp>
        <p:nvSpPr>
          <p:cNvPr id="45" name="object 11">
            <a:extLst>
              <a:ext uri="{FF2B5EF4-FFF2-40B4-BE49-F238E27FC236}">
                <a16:creationId xmlns:a16="http://schemas.microsoft.com/office/drawing/2014/main" id="{0FC89B8F-1F2B-D0BD-1919-0C9782610FED}"/>
              </a:ext>
            </a:extLst>
          </p:cNvPr>
          <p:cNvSpPr/>
          <p:nvPr userDrawn="1"/>
        </p:nvSpPr>
        <p:spPr>
          <a:xfrm>
            <a:off x="16401595" y="10488391"/>
            <a:ext cx="3539794" cy="1781715"/>
          </a:xfrm>
          <a:custGeom>
            <a:avLst/>
            <a:gdLst/>
            <a:ahLst/>
            <a:cxnLst/>
            <a:rect l="l" t="t" r="r" b="b"/>
            <a:pathLst>
              <a:path w="2294890" h="1320800">
                <a:moveTo>
                  <a:pt x="0" y="1320800"/>
                </a:moveTo>
                <a:lnTo>
                  <a:pt x="2294559" y="1320800"/>
                </a:lnTo>
                <a:lnTo>
                  <a:pt x="2294559" y="0"/>
                </a:lnTo>
                <a:lnTo>
                  <a:pt x="0" y="0"/>
                </a:lnTo>
                <a:lnTo>
                  <a:pt x="0" y="1320800"/>
                </a:lnTo>
                <a:close/>
              </a:path>
            </a:pathLst>
          </a:custGeom>
          <a:solidFill>
            <a:srgbClr val="F2F2F0"/>
          </a:solidFill>
        </p:spPr>
        <p:txBody>
          <a:bodyPr wrap="square" lIns="0" tIns="0" rIns="0" bIns="0" rtlCol="0">
            <a:noAutofit/>
          </a:bodyPr>
          <a:lstStyle/>
          <a:p>
            <a:endParaRPr sz="1800"/>
          </a:p>
        </p:txBody>
      </p:sp>
      <p:sp>
        <p:nvSpPr>
          <p:cNvPr id="46" name="object 12">
            <a:extLst>
              <a:ext uri="{FF2B5EF4-FFF2-40B4-BE49-F238E27FC236}">
                <a16:creationId xmlns:a16="http://schemas.microsoft.com/office/drawing/2014/main" id="{BF9F3A36-A90E-2CBD-3B1D-2A9A417A3090}"/>
              </a:ext>
            </a:extLst>
          </p:cNvPr>
          <p:cNvSpPr txBox="1"/>
          <p:nvPr userDrawn="1"/>
        </p:nvSpPr>
        <p:spPr>
          <a:xfrm>
            <a:off x="1356982" y="3361531"/>
            <a:ext cx="3539794" cy="1781715"/>
          </a:xfrm>
          <a:prstGeom prst="rect">
            <a:avLst/>
          </a:prstGeom>
        </p:spPr>
        <p:txBody>
          <a:bodyPr vert="horz" wrap="square" lIns="0" tIns="88900" rIns="0" bIns="0" rtlCol="0">
            <a:noAutofit/>
          </a:bodyPr>
          <a:lstStyle/>
          <a:p>
            <a:pPr marL="72390">
              <a:lnSpc>
                <a:spcPct val="100000"/>
              </a:lnSpc>
              <a:spcBef>
                <a:spcPts val="700"/>
              </a:spcBef>
            </a:pPr>
            <a:r>
              <a:rPr sz="1800" b="1" dirty="0">
                <a:solidFill>
                  <a:srgbClr val="00008E"/>
                </a:solidFill>
                <a:latin typeface="Marianne"/>
                <a:cs typeface="Marianne"/>
              </a:rPr>
              <a:t>Parce</a:t>
            </a:r>
            <a:r>
              <a:rPr sz="1800" b="1" spc="-80" dirty="0">
                <a:solidFill>
                  <a:srgbClr val="00008E"/>
                </a:solidFill>
                <a:latin typeface="Marianne"/>
                <a:cs typeface="Marianne"/>
              </a:rPr>
              <a:t> </a:t>
            </a:r>
            <a:r>
              <a:rPr sz="1800" b="1" spc="-20" dirty="0">
                <a:solidFill>
                  <a:srgbClr val="00008E"/>
                </a:solidFill>
                <a:latin typeface="Marianne"/>
                <a:cs typeface="Marianne"/>
              </a:rPr>
              <a:t>que…</a:t>
            </a:r>
            <a:endParaRPr sz="1800" dirty="0">
              <a:latin typeface="Marianne"/>
              <a:cs typeface="Marianne"/>
            </a:endParaRPr>
          </a:p>
        </p:txBody>
      </p:sp>
      <p:sp>
        <p:nvSpPr>
          <p:cNvPr id="47" name="object 13">
            <a:extLst>
              <a:ext uri="{FF2B5EF4-FFF2-40B4-BE49-F238E27FC236}">
                <a16:creationId xmlns:a16="http://schemas.microsoft.com/office/drawing/2014/main" id="{A4E5AF75-2065-A939-0488-40117697A1FF}"/>
              </a:ext>
            </a:extLst>
          </p:cNvPr>
          <p:cNvSpPr txBox="1"/>
          <p:nvPr userDrawn="1"/>
        </p:nvSpPr>
        <p:spPr>
          <a:xfrm>
            <a:off x="5118135" y="5143246"/>
            <a:ext cx="3539794" cy="1781715"/>
          </a:xfrm>
          <a:prstGeom prst="rect">
            <a:avLst/>
          </a:prstGeom>
        </p:spPr>
        <p:txBody>
          <a:bodyPr vert="horz" wrap="square" lIns="0" tIns="88900" rIns="0" bIns="0" rtlCol="0">
            <a:noAutofit/>
          </a:bodyPr>
          <a:lstStyle/>
          <a:p>
            <a:pPr marL="59690">
              <a:lnSpc>
                <a:spcPct val="100000"/>
              </a:lnSpc>
              <a:spcBef>
                <a:spcPts val="700"/>
              </a:spcBef>
            </a:pPr>
            <a:r>
              <a:rPr sz="1800" b="1" dirty="0">
                <a:solidFill>
                  <a:srgbClr val="00008E"/>
                </a:solidFill>
                <a:latin typeface="Marianne"/>
                <a:cs typeface="Marianne"/>
              </a:rPr>
              <a:t>Parce</a:t>
            </a:r>
            <a:r>
              <a:rPr sz="1800" b="1" spc="-80" dirty="0">
                <a:solidFill>
                  <a:srgbClr val="00008E"/>
                </a:solidFill>
                <a:latin typeface="Marianne"/>
                <a:cs typeface="Marianne"/>
              </a:rPr>
              <a:t> </a:t>
            </a:r>
            <a:r>
              <a:rPr sz="1800" b="1" spc="-20" dirty="0">
                <a:solidFill>
                  <a:srgbClr val="00008E"/>
                </a:solidFill>
                <a:latin typeface="Marianne"/>
                <a:cs typeface="Marianne"/>
              </a:rPr>
              <a:t>que…</a:t>
            </a:r>
            <a:endParaRPr sz="1800" dirty="0">
              <a:latin typeface="Marianne"/>
              <a:cs typeface="Marianne"/>
            </a:endParaRPr>
          </a:p>
        </p:txBody>
      </p:sp>
      <p:sp>
        <p:nvSpPr>
          <p:cNvPr id="48" name="object 14">
            <a:extLst>
              <a:ext uri="{FF2B5EF4-FFF2-40B4-BE49-F238E27FC236}">
                <a16:creationId xmlns:a16="http://schemas.microsoft.com/office/drawing/2014/main" id="{79B02E42-DEDD-7525-6C73-385013310741}"/>
              </a:ext>
            </a:extLst>
          </p:cNvPr>
          <p:cNvSpPr txBox="1"/>
          <p:nvPr userDrawn="1"/>
        </p:nvSpPr>
        <p:spPr>
          <a:xfrm>
            <a:off x="8898878" y="6924961"/>
            <a:ext cx="3539794" cy="1781715"/>
          </a:xfrm>
          <a:prstGeom prst="rect">
            <a:avLst/>
          </a:prstGeom>
        </p:spPr>
        <p:txBody>
          <a:bodyPr vert="horz" wrap="square" lIns="0" tIns="88900" rIns="0" bIns="0" rtlCol="0">
            <a:noAutofit/>
          </a:bodyPr>
          <a:lstStyle/>
          <a:p>
            <a:pPr marL="52069">
              <a:lnSpc>
                <a:spcPct val="100000"/>
              </a:lnSpc>
              <a:spcBef>
                <a:spcPts val="700"/>
              </a:spcBef>
            </a:pPr>
            <a:r>
              <a:rPr sz="1800" b="1" dirty="0">
                <a:solidFill>
                  <a:srgbClr val="00008E"/>
                </a:solidFill>
                <a:latin typeface="Marianne"/>
                <a:cs typeface="Marianne"/>
              </a:rPr>
              <a:t>Parce</a:t>
            </a:r>
            <a:r>
              <a:rPr sz="1800" b="1" spc="-80" dirty="0">
                <a:solidFill>
                  <a:srgbClr val="00008E"/>
                </a:solidFill>
                <a:latin typeface="Marianne"/>
                <a:cs typeface="Marianne"/>
              </a:rPr>
              <a:t> </a:t>
            </a:r>
            <a:r>
              <a:rPr sz="1800" b="1" spc="-20" dirty="0">
                <a:solidFill>
                  <a:srgbClr val="00008E"/>
                </a:solidFill>
                <a:latin typeface="Marianne"/>
                <a:cs typeface="Marianne"/>
              </a:rPr>
              <a:t>que…</a:t>
            </a:r>
            <a:endParaRPr sz="1800" dirty="0">
              <a:latin typeface="Marianne"/>
              <a:cs typeface="Marianne"/>
            </a:endParaRP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FB0F9886-80E9-663D-37C2-0703E42CEEDE}"/>
              </a:ext>
            </a:extLst>
          </p:cNvPr>
          <p:cNvSpPr txBox="1"/>
          <p:nvPr userDrawn="1"/>
        </p:nvSpPr>
        <p:spPr>
          <a:xfrm>
            <a:off x="12640442" y="8706676"/>
            <a:ext cx="3539794" cy="1781715"/>
          </a:xfrm>
          <a:prstGeom prst="rect">
            <a:avLst/>
          </a:prstGeom>
        </p:spPr>
        <p:txBody>
          <a:bodyPr vert="horz" wrap="square" lIns="0" tIns="88900" rIns="0" bIns="0" rtlCol="0">
            <a:noAutofit/>
          </a:bodyPr>
          <a:lstStyle/>
          <a:p>
            <a:pPr marL="77470">
              <a:lnSpc>
                <a:spcPct val="100000"/>
              </a:lnSpc>
              <a:spcBef>
                <a:spcPts val="700"/>
              </a:spcBef>
            </a:pPr>
            <a:r>
              <a:rPr sz="1800" b="1" dirty="0">
                <a:solidFill>
                  <a:srgbClr val="00008E"/>
                </a:solidFill>
                <a:latin typeface="Marianne"/>
                <a:cs typeface="Marianne"/>
              </a:rPr>
              <a:t>Parce</a:t>
            </a:r>
            <a:r>
              <a:rPr sz="1800" b="1" spc="-80" dirty="0">
                <a:solidFill>
                  <a:srgbClr val="00008E"/>
                </a:solidFill>
                <a:latin typeface="Marianne"/>
                <a:cs typeface="Marianne"/>
              </a:rPr>
              <a:t> </a:t>
            </a:r>
            <a:r>
              <a:rPr sz="1800" b="1" spc="-20" dirty="0">
                <a:solidFill>
                  <a:srgbClr val="00008E"/>
                </a:solidFill>
                <a:latin typeface="Marianne"/>
                <a:cs typeface="Marianne"/>
              </a:rPr>
              <a:t>que…</a:t>
            </a:r>
            <a:endParaRPr sz="1800" dirty="0">
              <a:latin typeface="Marianne"/>
              <a:cs typeface="Marianne"/>
            </a:endParaRPr>
          </a:p>
        </p:txBody>
      </p:sp>
      <p:sp>
        <p:nvSpPr>
          <p:cNvPr id="50" name="object 16">
            <a:extLst>
              <a:ext uri="{FF2B5EF4-FFF2-40B4-BE49-F238E27FC236}">
                <a16:creationId xmlns:a16="http://schemas.microsoft.com/office/drawing/2014/main" id="{B38ABB6C-5294-1344-2CA2-386AB8926BE7}"/>
              </a:ext>
            </a:extLst>
          </p:cNvPr>
          <p:cNvSpPr txBox="1"/>
          <p:nvPr userDrawn="1"/>
        </p:nvSpPr>
        <p:spPr>
          <a:xfrm>
            <a:off x="16401595" y="10488391"/>
            <a:ext cx="3539794" cy="1781715"/>
          </a:xfrm>
          <a:prstGeom prst="rect">
            <a:avLst/>
          </a:prstGeom>
        </p:spPr>
        <p:txBody>
          <a:bodyPr vert="horz" wrap="square" lIns="0" tIns="76200" rIns="0" bIns="0" rtlCol="0">
            <a:noAutofit/>
          </a:bodyPr>
          <a:lstStyle/>
          <a:p>
            <a:pPr marL="140970">
              <a:lnSpc>
                <a:spcPct val="100000"/>
              </a:lnSpc>
              <a:spcBef>
                <a:spcPts val="600"/>
              </a:spcBef>
            </a:pPr>
            <a:r>
              <a:rPr sz="1800" b="1" dirty="0">
                <a:solidFill>
                  <a:srgbClr val="00008E"/>
                </a:solidFill>
                <a:latin typeface="Marianne"/>
                <a:cs typeface="Marianne"/>
              </a:rPr>
              <a:t>Parce</a:t>
            </a:r>
            <a:r>
              <a:rPr sz="1800" b="1" spc="-80" dirty="0">
                <a:solidFill>
                  <a:srgbClr val="00008E"/>
                </a:solidFill>
                <a:latin typeface="Marianne"/>
                <a:cs typeface="Marianne"/>
              </a:rPr>
              <a:t> </a:t>
            </a:r>
            <a:r>
              <a:rPr sz="1800" b="1" spc="-20" dirty="0">
                <a:solidFill>
                  <a:srgbClr val="00008E"/>
                </a:solidFill>
                <a:latin typeface="Marianne"/>
                <a:cs typeface="Marianne"/>
              </a:rPr>
              <a:t>que…</a:t>
            </a:r>
            <a:endParaRPr sz="1800" dirty="0">
              <a:latin typeface="Marianne"/>
              <a:cs typeface="Marianne"/>
            </a:endParaRPr>
          </a:p>
        </p:txBody>
      </p:sp>
      <p:sp>
        <p:nvSpPr>
          <p:cNvPr id="51" name="object 17">
            <a:extLst>
              <a:ext uri="{FF2B5EF4-FFF2-40B4-BE49-F238E27FC236}">
                <a16:creationId xmlns:a16="http://schemas.microsoft.com/office/drawing/2014/main" id="{FCA55D44-D287-18AA-DA4C-7C3FD7F2DCFB}"/>
              </a:ext>
            </a:extLst>
          </p:cNvPr>
          <p:cNvSpPr txBox="1"/>
          <p:nvPr userDrawn="1"/>
        </p:nvSpPr>
        <p:spPr>
          <a:xfrm>
            <a:off x="1356982" y="1579816"/>
            <a:ext cx="3539794" cy="1781715"/>
          </a:xfrm>
          <a:prstGeom prst="rect">
            <a:avLst/>
          </a:prstGeom>
          <a:solidFill>
            <a:srgbClr val="E1000F"/>
          </a:solidFill>
        </p:spPr>
        <p:txBody>
          <a:bodyPr vert="horz" wrap="square" lIns="0" tIns="25400" rIns="0" bIns="0" rtlCol="0">
            <a:noAutofit/>
          </a:bodyPr>
          <a:lstStyle/>
          <a:p>
            <a:pPr marL="76200">
              <a:lnSpc>
                <a:spcPct val="100000"/>
              </a:lnSpc>
              <a:spcBef>
                <a:spcPts val="200"/>
              </a:spcBef>
            </a:pPr>
            <a:r>
              <a:rPr sz="1800" b="1" spc="-10" dirty="0">
                <a:solidFill>
                  <a:srgbClr val="FFFFFF"/>
                </a:solidFill>
                <a:latin typeface="Marianne"/>
                <a:cs typeface="Marianne"/>
              </a:rPr>
              <a:t>Problème</a:t>
            </a:r>
            <a:endParaRPr sz="1800" dirty="0">
              <a:latin typeface="Marianne"/>
              <a:cs typeface="Marianne"/>
            </a:endParaRPr>
          </a:p>
        </p:txBody>
      </p:sp>
      <p:sp>
        <p:nvSpPr>
          <p:cNvPr id="52" name="object 18">
            <a:extLst>
              <a:ext uri="{FF2B5EF4-FFF2-40B4-BE49-F238E27FC236}">
                <a16:creationId xmlns:a16="http://schemas.microsoft.com/office/drawing/2014/main" id="{CD6E30C1-6EE0-9AF1-86D3-A5CBF03F623A}"/>
              </a:ext>
            </a:extLst>
          </p:cNvPr>
          <p:cNvSpPr txBox="1"/>
          <p:nvPr userDrawn="1"/>
        </p:nvSpPr>
        <p:spPr>
          <a:xfrm>
            <a:off x="5118135" y="3361531"/>
            <a:ext cx="3539794" cy="1781715"/>
          </a:xfrm>
          <a:prstGeom prst="rect">
            <a:avLst/>
          </a:prstGeom>
          <a:solidFill>
            <a:srgbClr val="E1000F"/>
          </a:solidFill>
        </p:spPr>
        <p:txBody>
          <a:bodyPr vert="horz" wrap="square" lIns="0" tIns="25400" rIns="0" bIns="0" rtlCol="0">
            <a:noAutofit/>
          </a:bodyPr>
          <a:lstStyle/>
          <a:p>
            <a:pPr marL="95885">
              <a:lnSpc>
                <a:spcPct val="100000"/>
              </a:lnSpc>
              <a:spcBef>
                <a:spcPts val="200"/>
              </a:spcBef>
            </a:pPr>
            <a:r>
              <a:rPr sz="1800" b="1" spc="-10" dirty="0">
                <a:solidFill>
                  <a:srgbClr val="FFFFFF"/>
                </a:solidFill>
                <a:latin typeface="Marianne"/>
                <a:cs typeface="Marianne"/>
              </a:rPr>
              <a:t>Problème</a:t>
            </a:r>
            <a:endParaRPr sz="1800">
              <a:latin typeface="Marianne"/>
              <a:cs typeface="Marianne"/>
            </a:endParaRPr>
          </a:p>
        </p:txBody>
      </p:sp>
      <p:sp>
        <p:nvSpPr>
          <p:cNvPr id="53" name="object 19">
            <a:extLst>
              <a:ext uri="{FF2B5EF4-FFF2-40B4-BE49-F238E27FC236}">
                <a16:creationId xmlns:a16="http://schemas.microsoft.com/office/drawing/2014/main" id="{06C69EC5-EEA4-9255-1BCD-B60BBCEF6596}"/>
              </a:ext>
            </a:extLst>
          </p:cNvPr>
          <p:cNvSpPr txBox="1"/>
          <p:nvPr userDrawn="1"/>
        </p:nvSpPr>
        <p:spPr>
          <a:xfrm>
            <a:off x="8898878" y="5143246"/>
            <a:ext cx="3539794" cy="1781715"/>
          </a:xfrm>
          <a:prstGeom prst="rect">
            <a:avLst/>
          </a:prstGeom>
          <a:solidFill>
            <a:srgbClr val="E1000F"/>
          </a:solidFill>
        </p:spPr>
        <p:txBody>
          <a:bodyPr vert="horz" wrap="square" lIns="0" tIns="25400" rIns="0" bIns="0" rtlCol="0">
            <a:noAutofit/>
          </a:bodyPr>
          <a:lstStyle/>
          <a:p>
            <a:pPr marL="88265">
              <a:lnSpc>
                <a:spcPct val="100000"/>
              </a:lnSpc>
              <a:spcBef>
                <a:spcPts val="200"/>
              </a:spcBef>
            </a:pPr>
            <a:r>
              <a:rPr sz="1800" b="1" spc="-10" dirty="0">
                <a:solidFill>
                  <a:srgbClr val="FFFFFF"/>
                </a:solidFill>
                <a:latin typeface="Marianne"/>
                <a:cs typeface="Marianne"/>
              </a:rPr>
              <a:t>Problème</a:t>
            </a:r>
            <a:endParaRPr sz="1800">
              <a:latin typeface="Marianne"/>
              <a:cs typeface="Marianne"/>
            </a:endParaRPr>
          </a:p>
        </p:txBody>
      </p:sp>
      <p:sp>
        <p:nvSpPr>
          <p:cNvPr id="54" name="object 20">
            <a:extLst>
              <a:ext uri="{FF2B5EF4-FFF2-40B4-BE49-F238E27FC236}">
                <a16:creationId xmlns:a16="http://schemas.microsoft.com/office/drawing/2014/main" id="{7DCFB88F-6077-684E-8AF8-4310EB051566}"/>
              </a:ext>
            </a:extLst>
          </p:cNvPr>
          <p:cNvSpPr txBox="1"/>
          <p:nvPr userDrawn="1"/>
        </p:nvSpPr>
        <p:spPr>
          <a:xfrm>
            <a:off x="12640442" y="6924961"/>
            <a:ext cx="3539794" cy="1781715"/>
          </a:xfrm>
          <a:prstGeom prst="rect">
            <a:avLst/>
          </a:prstGeom>
          <a:solidFill>
            <a:srgbClr val="E1000F"/>
          </a:solidFill>
        </p:spPr>
        <p:txBody>
          <a:bodyPr vert="horz" wrap="square" lIns="0" tIns="50800" rIns="0" bIns="0" rtlCol="0">
            <a:noAutofit/>
          </a:bodyPr>
          <a:lstStyle/>
          <a:p>
            <a:pPr marL="75565">
              <a:lnSpc>
                <a:spcPct val="100000"/>
              </a:lnSpc>
              <a:spcBef>
                <a:spcPts val="400"/>
              </a:spcBef>
            </a:pPr>
            <a:r>
              <a:rPr sz="1800" b="1" spc="-10" dirty="0">
                <a:solidFill>
                  <a:srgbClr val="FFFFFF"/>
                </a:solidFill>
                <a:latin typeface="Marianne"/>
                <a:cs typeface="Marianne"/>
              </a:rPr>
              <a:t>Problème</a:t>
            </a:r>
            <a:endParaRPr sz="1800">
              <a:latin typeface="Marianne"/>
              <a:cs typeface="Marianne"/>
            </a:endParaRPr>
          </a:p>
        </p:txBody>
      </p:sp>
      <p:sp>
        <p:nvSpPr>
          <p:cNvPr id="55" name="object 21">
            <a:extLst>
              <a:ext uri="{FF2B5EF4-FFF2-40B4-BE49-F238E27FC236}">
                <a16:creationId xmlns:a16="http://schemas.microsoft.com/office/drawing/2014/main" id="{4E265F7B-D5DF-3166-42E3-3C84A5BA712F}"/>
              </a:ext>
            </a:extLst>
          </p:cNvPr>
          <p:cNvSpPr txBox="1"/>
          <p:nvPr userDrawn="1"/>
        </p:nvSpPr>
        <p:spPr>
          <a:xfrm>
            <a:off x="16401595" y="8706676"/>
            <a:ext cx="3539794" cy="1781715"/>
          </a:xfrm>
          <a:prstGeom prst="rect">
            <a:avLst/>
          </a:prstGeom>
          <a:solidFill>
            <a:srgbClr val="E1000F"/>
          </a:solidFill>
        </p:spPr>
        <p:txBody>
          <a:bodyPr vert="horz" wrap="square" lIns="0" tIns="50800" rIns="0" bIns="0" rtlCol="0">
            <a:noAutofit/>
          </a:bodyPr>
          <a:lstStyle/>
          <a:p>
            <a:pPr marL="88265">
              <a:lnSpc>
                <a:spcPct val="100000"/>
              </a:lnSpc>
              <a:spcBef>
                <a:spcPts val="400"/>
              </a:spcBef>
            </a:pPr>
            <a:r>
              <a:rPr sz="1800" b="1" spc="-10" dirty="0">
                <a:solidFill>
                  <a:srgbClr val="FFFFFF"/>
                </a:solidFill>
                <a:latin typeface="Marianne"/>
                <a:cs typeface="Marianne"/>
              </a:rPr>
              <a:t>Problème</a:t>
            </a:r>
            <a:endParaRPr sz="1800">
              <a:latin typeface="Marianne"/>
              <a:cs typeface="Marianne"/>
            </a:endParaRPr>
          </a:p>
        </p:txBody>
      </p:sp>
      <p:sp>
        <p:nvSpPr>
          <p:cNvPr id="56" name="object 22">
            <a:extLst>
              <a:ext uri="{FF2B5EF4-FFF2-40B4-BE49-F238E27FC236}">
                <a16:creationId xmlns:a16="http://schemas.microsoft.com/office/drawing/2014/main" id="{E9CD5828-BE32-F386-E5EA-7CF220973172}"/>
              </a:ext>
            </a:extLst>
          </p:cNvPr>
          <p:cNvSpPr txBox="1"/>
          <p:nvPr userDrawn="1"/>
        </p:nvSpPr>
        <p:spPr>
          <a:xfrm>
            <a:off x="20149545" y="10488391"/>
            <a:ext cx="3539794" cy="1781715"/>
          </a:xfrm>
          <a:prstGeom prst="rect">
            <a:avLst/>
          </a:prstGeom>
          <a:solidFill>
            <a:srgbClr val="E1000F"/>
          </a:solidFill>
        </p:spPr>
        <p:txBody>
          <a:bodyPr vert="horz" wrap="square" lIns="0" tIns="114300" rIns="0" bIns="0" rtlCol="0">
            <a:noAutofit/>
          </a:bodyPr>
          <a:lstStyle/>
          <a:p>
            <a:pPr marL="84455">
              <a:lnSpc>
                <a:spcPct val="100000"/>
              </a:lnSpc>
              <a:spcBef>
                <a:spcPts val="900"/>
              </a:spcBef>
            </a:pPr>
            <a:r>
              <a:rPr sz="1800" b="1" spc="-10" dirty="0">
                <a:solidFill>
                  <a:srgbClr val="FFFFFF"/>
                </a:solidFill>
                <a:latin typeface="Marianne"/>
                <a:cs typeface="Marianne"/>
              </a:rPr>
              <a:t>Problème</a:t>
            </a:r>
            <a:endParaRPr sz="1800">
              <a:latin typeface="Marianne"/>
              <a:cs typeface="Marianne"/>
            </a:endParaRPr>
          </a:p>
        </p:txBody>
      </p:sp>
      <p:pic>
        <p:nvPicPr>
          <p:cNvPr id="57" name="object 23">
            <a:extLst>
              <a:ext uri="{FF2B5EF4-FFF2-40B4-BE49-F238E27FC236}">
                <a16:creationId xmlns:a16="http://schemas.microsoft.com/office/drawing/2014/main" id="{CF80CF89-97B8-3BEA-1028-23FBBAE21845}"/>
              </a:ext>
            </a:extLst>
          </p:cNvPr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55733" y="4038240"/>
            <a:ext cx="333019" cy="291242"/>
          </a:xfrm>
          <a:prstGeom prst="rect">
            <a:avLst/>
          </a:prstGeom>
        </p:spPr>
      </p:pic>
      <p:pic>
        <p:nvPicPr>
          <p:cNvPr id="58" name="object 24">
            <a:extLst>
              <a:ext uri="{FF2B5EF4-FFF2-40B4-BE49-F238E27FC236}">
                <a16:creationId xmlns:a16="http://schemas.microsoft.com/office/drawing/2014/main" id="{3AB9B3A8-AC3D-1A4C-AE3E-6C6315435264}"/>
              </a:ext>
            </a:extLst>
          </p:cNvPr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497297" y="5888483"/>
            <a:ext cx="333019" cy="291242"/>
          </a:xfrm>
          <a:prstGeom prst="rect">
            <a:avLst/>
          </a:prstGeom>
        </p:spPr>
      </p:pic>
      <p:pic>
        <p:nvPicPr>
          <p:cNvPr id="59" name="object 25">
            <a:extLst>
              <a:ext uri="{FF2B5EF4-FFF2-40B4-BE49-F238E27FC236}">
                <a16:creationId xmlns:a16="http://schemas.microsoft.com/office/drawing/2014/main" id="{2A5BFD1E-BBDD-5F2D-BE8D-81211B7D3C16}"/>
              </a:ext>
            </a:extLst>
          </p:cNvPr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278039" y="7670198"/>
            <a:ext cx="333019" cy="291242"/>
          </a:xfrm>
          <a:prstGeom prst="rect">
            <a:avLst/>
          </a:prstGeom>
        </p:spPr>
      </p:pic>
      <p:pic>
        <p:nvPicPr>
          <p:cNvPr id="60" name="object 26">
            <a:extLst>
              <a:ext uri="{FF2B5EF4-FFF2-40B4-BE49-F238E27FC236}">
                <a16:creationId xmlns:a16="http://schemas.microsoft.com/office/drawing/2014/main" id="{AE306956-FD2C-BE97-3D5B-3FE70AD143AD}"/>
              </a:ext>
            </a:extLst>
          </p:cNvPr>
          <p:cNvPicPr/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6000014" y="9451913"/>
            <a:ext cx="333019" cy="291242"/>
          </a:xfrm>
          <a:prstGeom prst="rect">
            <a:avLst/>
          </a:prstGeom>
        </p:spPr>
      </p:pic>
      <p:pic>
        <p:nvPicPr>
          <p:cNvPr id="61" name="object 27">
            <a:extLst>
              <a:ext uri="{FF2B5EF4-FFF2-40B4-BE49-F238E27FC236}">
                <a16:creationId xmlns:a16="http://schemas.microsoft.com/office/drawing/2014/main" id="{6EE64664-1F68-C211-DD1C-F41730A05019}"/>
              </a:ext>
            </a:extLst>
          </p:cNvPr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9741578" y="11233628"/>
            <a:ext cx="333019" cy="291242"/>
          </a:xfrm>
          <a:prstGeom prst="rect">
            <a:avLst/>
          </a:prstGeom>
        </p:spPr>
      </p:pic>
      <p:sp>
        <p:nvSpPr>
          <p:cNvPr id="63" name="Espace réservé du texte 62">
            <a:extLst>
              <a:ext uri="{FF2B5EF4-FFF2-40B4-BE49-F238E27FC236}">
                <a16:creationId xmlns:a16="http://schemas.microsoft.com/office/drawing/2014/main" id="{DF63AA4F-B9C1-DBED-7959-F3FC7E0B623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7458" y="2023220"/>
            <a:ext cx="3398837" cy="1215929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Description problème</a:t>
            </a:r>
          </a:p>
        </p:txBody>
      </p:sp>
      <p:sp>
        <p:nvSpPr>
          <p:cNvPr id="64" name="Espace réservé du texte 62">
            <a:extLst>
              <a:ext uri="{FF2B5EF4-FFF2-40B4-BE49-F238E27FC236}">
                <a16:creationId xmlns:a16="http://schemas.microsoft.com/office/drawing/2014/main" id="{0BDEA2F1-E567-DD16-349D-37BCC64DB50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88613" y="3790044"/>
            <a:ext cx="3398837" cy="1215929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Description problème</a:t>
            </a:r>
          </a:p>
        </p:txBody>
      </p:sp>
      <p:sp>
        <p:nvSpPr>
          <p:cNvPr id="65" name="Espace réservé du texte 62">
            <a:extLst>
              <a:ext uri="{FF2B5EF4-FFF2-40B4-BE49-F238E27FC236}">
                <a16:creationId xmlns:a16="http://schemas.microsoft.com/office/drawing/2014/main" id="{8CE62D73-0C9A-1305-12EB-0E6B82B5118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969356" y="5567455"/>
            <a:ext cx="3398837" cy="1215929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Description problème</a:t>
            </a:r>
          </a:p>
        </p:txBody>
      </p:sp>
      <p:sp>
        <p:nvSpPr>
          <p:cNvPr id="66" name="Espace réservé du texte 62">
            <a:extLst>
              <a:ext uri="{FF2B5EF4-FFF2-40B4-BE49-F238E27FC236}">
                <a16:creationId xmlns:a16="http://schemas.microsoft.com/office/drawing/2014/main" id="{B978879F-F846-8490-3802-BEA828A34C4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710920" y="7353474"/>
            <a:ext cx="3398837" cy="1215929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Description problème</a:t>
            </a:r>
          </a:p>
        </p:txBody>
      </p:sp>
      <p:sp>
        <p:nvSpPr>
          <p:cNvPr id="67" name="Espace réservé du texte 62">
            <a:extLst>
              <a:ext uri="{FF2B5EF4-FFF2-40B4-BE49-F238E27FC236}">
                <a16:creationId xmlns:a16="http://schemas.microsoft.com/office/drawing/2014/main" id="{6F1145DE-5414-6D9C-A8DB-7BDF128AFC6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472073" y="9135189"/>
            <a:ext cx="3398837" cy="1215929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Description problème</a:t>
            </a:r>
          </a:p>
        </p:txBody>
      </p:sp>
      <p:sp>
        <p:nvSpPr>
          <p:cNvPr id="68" name="Espace réservé du texte 62">
            <a:extLst>
              <a:ext uri="{FF2B5EF4-FFF2-40B4-BE49-F238E27FC236}">
                <a16:creationId xmlns:a16="http://schemas.microsoft.com/office/drawing/2014/main" id="{BB18D338-8606-685A-335E-53C05BE0E22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220023" y="10916905"/>
            <a:ext cx="3398837" cy="1215929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Description problème</a:t>
            </a:r>
          </a:p>
        </p:txBody>
      </p:sp>
      <p:sp>
        <p:nvSpPr>
          <p:cNvPr id="69" name="Espace réservé du texte 62">
            <a:extLst>
              <a:ext uri="{FF2B5EF4-FFF2-40B4-BE49-F238E27FC236}">
                <a16:creationId xmlns:a16="http://schemas.microsoft.com/office/drawing/2014/main" id="{6FC09C65-749A-ACB8-886C-C9AA02DF22A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427459" y="3790043"/>
            <a:ext cx="3398837" cy="1215929"/>
          </a:xfrm>
        </p:spPr>
        <p:txBody>
          <a:bodyPr>
            <a:normAutofit/>
          </a:bodyPr>
          <a:lstStyle>
            <a:lvl1pPr>
              <a:defRPr sz="1600">
                <a:solidFill>
                  <a:srgbClr val="000091"/>
                </a:solidFill>
              </a:defRPr>
            </a:lvl1pPr>
          </a:lstStyle>
          <a:p>
            <a:pPr lvl="0"/>
            <a:r>
              <a:rPr lang="fr-FR" dirty="0"/>
              <a:t>Description cause</a:t>
            </a:r>
          </a:p>
        </p:txBody>
      </p:sp>
      <p:sp>
        <p:nvSpPr>
          <p:cNvPr id="70" name="Espace réservé du texte 62">
            <a:extLst>
              <a:ext uri="{FF2B5EF4-FFF2-40B4-BE49-F238E27FC236}">
                <a16:creationId xmlns:a16="http://schemas.microsoft.com/office/drawing/2014/main" id="{B479AF28-BC45-F44B-0E2C-7C760AF85CA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188612" y="5567455"/>
            <a:ext cx="3398837" cy="1215929"/>
          </a:xfrm>
        </p:spPr>
        <p:txBody>
          <a:bodyPr>
            <a:normAutofit/>
          </a:bodyPr>
          <a:lstStyle>
            <a:lvl1pPr>
              <a:defRPr sz="1600">
                <a:solidFill>
                  <a:srgbClr val="000091"/>
                </a:solidFill>
              </a:defRPr>
            </a:lvl1pPr>
          </a:lstStyle>
          <a:p>
            <a:pPr lvl="0"/>
            <a:r>
              <a:rPr lang="fr-FR" dirty="0"/>
              <a:t>Description cause</a:t>
            </a:r>
          </a:p>
        </p:txBody>
      </p:sp>
      <p:sp>
        <p:nvSpPr>
          <p:cNvPr id="71" name="Espace réservé du texte 62">
            <a:extLst>
              <a:ext uri="{FF2B5EF4-FFF2-40B4-BE49-F238E27FC236}">
                <a16:creationId xmlns:a16="http://schemas.microsoft.com/office/drawing/2014/main" id="{AD9B82AA-B77E-0D26-F2E3-0067135C839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969356" y="7353473"/>
            <a:ext cx="3398837" cy="1215929"/>
          </a:xfrm>
        </p:spPr>
        <p:txBody>
          <a:bodyPr>
            <a:normAutofit/>
          </a:bodyPr>
          <a:lstStyle>
            <a:lvl1pPr>
              <a:defRPr sz="1600">
                <a:solidFill>
                  <a:srgbClr val="000091"/>
                </a:solidFill>
              </a:defRPr>
            </a:lvl1pPr>
          </a:lstStyle>
          <a:p>
            <a:pPr lvl="0"/>
            <a:r>
              <a:rPr lang="fr-FR" dirty="0"/>
              <a:t>Description cause</a:t>
            </a:r>
          </a:p>
        </p:txBody>
      </p:sp>
      <p:sp>
        <p:nvSpPr>
          <p:cNvPr id="72" name="Espace réservé du texte 62">
            <a:extLst>
              <a:ext uri="{FF2B5EF4-FFF2-40B4-BE49-F238E27FC236}">
                <a16:creationId xmlns:a16="http://schemas.microsoft.com/office/drawing/2014/main" id="{1142A591-313B-661B-0FE5-22F1DA7AB6A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708820" y="9164030"/>
            <a:ext cx="3398837" cy="1215929"/>
          </a:xfrm>
        </p:spPr>
        <p:txBody>
          <a:bodyPr>
            <a:normAutofit/>
          </a:bodyPr>
          <a:lstStyle>
            <a:lvl1pPr>
              <a:defRPr sz="1600">
                <a:solidFill>
                  <a:srgbClr val="000091"/>
                </a:solidFill>
              </a:defRPr>
            </a:lvl1pPr>
          </a:lstStyle>
          <a:p>
            <a:pPr lvl="0"/>
            <a:r>
              <a:rPr lang="fr-FR" dirty="0"/>
              <a:t>Description cause</a:t>
            </a:r>
          </a:p>
        </p:txBody>
      </p:sp>
      <p:sp>
        <p:nvSpPr>
          <p:cNvPr id="73" name="Espace réservé du texte 62">
            <a:extLst>
              <a:ext uri="{FF2B5EF4-FFF2-40B4-BE49-F238E27FC236}">
                <a16:creationId xmlns:a16="http://schemas.microsoft.com/office/drawing/2014/main" id="{BADECFA6-1C06-4F7F-D71C-997C18BF341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472072" y="10916904"/>
            <a:ext cx="3398837" cy="1215929"/>
          </a:xfrm>
        </p:spPr>
        <p:txBody>
          <a:bodyPr>
            <a:normAutofit/>
          </a:bodyPr>
          <a:lstStyle>
            <a:lvl1pPr>
              <a:defRPr sz="1600">
                <a:solidFill>
                  <a:srgbClr val="000091"/>
                </a:solidFill>
              </a:defRPr>
            </a:lvl1pPr>
          </a:lstStyle>
          <a:p>
            <a:pPr lvl="0"/>
            <a:r>
              <a:rPr lang="fr-FR" dirty="0"/>
              <a:t>Description cause</a:t>
            </a:r>
          </a:p>
        </p:txBody>
      </p:sp>
      <p:sp>
        <p:nvSpPr>
          <p:cNvPr id="35" name="Espace réservé du texte 4">
            <a:extLst>
              <a:ext uri="{FF2B5EF4-FFF2-40B4-BE49-F238E27FC236}">
                <a16:creationId xmlns:a16="http://schemas.microsoft.com/office/drawing/2014/main" id="{A7EA1945-4A31-4717-170A-929E9BF59C3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0558021" y="1039397"/>
            <a:ext cx="11335679" cy="292964"/>
          </a:xfrm>
        </p:spPr>
        <p:txBody>
          <a:bodyPr anchor="ctr">
            <a:noAutofit/>
          </a:bodyPr>
          <a:lstStyle>
            <a:lvl1pPr algn="r">
              <a:defRPr sz="1800"/>
            </a:lvl1pPr>
          </a:lstStyle>
          <a:p>
            <a:pPr lvl="0"/>
            <a:r>
              <a:rPr lang="fr-FR" dirty="0"/>
              <a:t>Nom de l’évènement</a:t>
            </a:r>
          </a:p>
        </p:txBody>
      </p:sp>
      <p:sp>
        <p:nvSpPr>
          <p:cNvPr id="36" name="Espace réservé du texte 4">
            <a:extLst>
              <a:ext uri="{FF2B5EF4-FFF2-40B4-BE49-F238E27FC236}">
                <a16:creationId xmlns:a16="http://schemas.microsoft.com/office/drawing/2014/main" id="{5FA57C4B-0D3B-A5BD-24D6-270904940A5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893700" y="1039397"/>
            <a:ext cx="1795639" cy="292964"/>
          </a:xfrm>
        </p:spPr>
        <p:txBody>
          <a:bodyPr anchor="ctr">
            <a:noAutofit/>
          </a:bodyPr>
          <a:lstStyle>
            <a:lvl1pPr algn="l">
              <a:defRPr sz="1800"/>
            </a:lvl1pPr>
          </a:lstStyle>
          <a:p>
            <a:pPr lvl="0"/>
            <a:r>
              <a:rPr lang="fr-FR" dirty="0"/>
              <a:t>JJ/MM/AAAA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557A529F-A36C-58E6-25D7-8571F075EDA2}"/>
              </a:ext>
            </a:extLst>
          </p:cNvPr>
          <p:cNvSpPr txBox="1"/>
          <p:nvPr userDrawn="1"/>
        </p:nvSpPr>
        <p:spPr>
          <a:xfrm>
            <a:off x="21804635" y="995688"/>
            <a:ext cx="178129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arianne Light" panose="02000000000000000000" pitchFamily="2" charset="0"/>
                <a:ea typeface="+mj-ea"/>
                <a:cs typeface="+mj-cs"/>
                <a:sym typeface="Helvetica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199487741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conseiller-numerique.gouv.fr/" TargetMode="Externa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ject 6">
            <a:extLst>
              <a:ext uri="{FF2B5EF4-FFF2-40B4-BE49-F238E27FC236}">
                <a16:creationId xmlns:a16="http://schemas.microsoft.com/office/drawing/2014/main" id="{FDEE982A-63A9-F78D-83A9-390460BFE47C}"/>
              </a:ext>
            </a:extLst>
          </p:cNvPr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92752" y="392400"/>
            <a:ext cx="1934693" cy="818176"/>
          </a:xfrm>
          <a:prstGeom prst="rect">
            <a:avLst/>
          </a:prstGeom>
        </p:spPr>
      </p:pic>
      <p:pic>
        <p:nvPicPr>
          <p:cNvPr id="10" name="object 5">
            <a:extLst>
              <a:ext uri="{FF2B5EF4-FFF2-40B4-BE49-F238E27FC236}">
                <a16:creationId xmlns:a16="http://schemas.microsoft.com/office/drawing/2014/main" id="{639EE321-3330-3023-5CDD-D52AB21DA16C}"/>
              </a:ext>
            </a:extLst>
          </p:cNvPr>
          <p:cNvPicPr/>
          <p:nvPr userDrawn="1"/>
        </p:nvPicPr>
        <p:blipFill>
          <a:blip r:embed="rId5" cstate="print"/>
          <a:stretch>
            <a:fillRect/>
          </a:stretch>
        </p:blipFill>
        <p:spPr>
          <a:xfrm>
            <a:off x="18459920" y="12568670"/>
            <a:ext cx="4942527" cy="728508"/>
          </a:xfrm>
          <a:prstGeom prst="rect">
            <a:avLst/>
          </a:prstGeom>
        </p:spPr>
      </p:pic>
      <p:sp>
        <p:nvSpPr>
          <p:cNvPr id="12" name="object 2">
            <a:extLst>
              <a:ext uri="{FF2B5EF4-FFF2-40B4-BE49-F238E27FC236}">
                <a16:creationId xmlns:a16="http://schemas.microsoft.com/office/drawing/2014/main" id="{A6FE4999-CBBE-0399-43B9-229C7C64740C}"/>
              </a:ext>
            </a:extLst>
          </p:cNvPr>
          <p:cNvSpPr txBox="1"/>
          <p:nvPr userDrawn="1"/>
        </p:nvSpPr>
        <p:spPr>
          <a:xfrm>
            <a:off x="392750" y="13034225"/>
            <a:ext cx="9655722" cy="262828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1" marR="5080">
              <a:lnSpc>
                <a:spcPct val="156200"/>
              </a:lnSpc>
              <a:spcBef>
                <a:spcPts val="100"/>
              </a:spcBef>
            </a:pP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Opération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soutenue par l'État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dans le cadre du dispositif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Conseiller numérique France </a:t>
            </a:r>
            <a:r>
              <a:rPr sz="1199" spc="-11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Services </a:t>
            </a:r>
            <a:r>
              <a:rPr sz="1199" spc="-11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  <a:hlinkClick r:id="rId6"/>
              </a:rPr>
              <a:t>www.conseiller-numerique.gouv.fr</a:t>
            </a:r>
            <a:endParaRPr sz="1199" dirty="0">
              <a:latin typeface="Marianne Light" panose="02000000000000000000" pitchFamily="2" charset="0"/>
              <a:cs typeface="Arial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C99CFD69-0F3C-5150-F144-06029CF8FFBD}"/>
              </a:ext>
            </a:extLst>
          </p:cNvPr>
          <p:cNvSpPr/>
          <p:nvPr userDrawn="1"/>
        </p:nvSpPr>
        <p:spPr>
          <a:xfrm>
            <a:off x="6804837" y="-17829"/>
            <a:ext cx="17576087" cy="1054021"/>
          </a:xfrm>
          <a:custGeom>
            <a:avLst/>
            <a:gdLst/>
            <a:ahLst/>
            <a:cxnLst/>
            <a:rect l="l" t="t" r="r" b="b"/>
            <a:pathLst>
              <a:path w="7620000" h="533400">
                <a:moveTo>
                  <a:pt x="7620000" y="0"/>
                </a:moveTo>
                <a:lnTo>
                  <a:pt x="0" y="0"/>
                </a:lnTo>
                <a:lnTo>
                  <a:pt x="444500" y="533400"/>
                </a:lnTo>
                <a:lnTo>
                  <a:pt x="7620000" y="533400"/>
                </a:lnTo>
                <a:lnTo>
                  <a:pt x="7620000" y="0"/>
                </a:lnTo>
                <a:close/>
              </a:path>
            </a:pathLst>
          </a:custGeom>
          <a:solidFill>
            <a:srgbClr val="3A52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Espace réservé du titre 2">
            <a:extLst>
              <a:ext uri="{FF2B5EF4-FFF2-40B4-BE49-F238E27FC236}">
                <a16:creationId xmlns:a16="http://schemas.microsoft.com/office/drawing/2014/main" id="{0917BD33-4726-16D3-F9AD-2B93FACA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4811" y="1579816"/>
            <a:ext cx="21021675" cy="1054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A66083C-E8CC-8609-0759-DE54081B0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4812" y="3623685"/>
            <a:ext cx="21021675" cy="8702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</p:sldLayoutIdLst>
  <p:transition spd="med"/>
  <p:txStyles>
    <p:titleStyle>
      <a:lvl1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rgbClr val="000091"/>
          </a:solidFill>
          <a:uFillTx/>
          <a:latin typeface="Marianne" panose="02000000000000000000" pitchFamily="2" charset="0"/>
          <a:ea typeface="+mn-ea"/>
          <a:cs typeface="+mn-cs"/>
          <a:sym typeface="Calibri"/>
        </a:defRPr>
      </a:lvl1pPr>
      <a:lvl2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1pPr>
      <a:lvl2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2pPr>
      <a:lvl3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3pPr>
      <a:lvl4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4pPr>
      <a:lvl5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5pPr>
      <a:lvl6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609028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0627D537-1C9B-FB0B-FD76-F0EE4A9A7DA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D245B36-D094-B379-DFCC-0D672E6FDEE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594DD35-EB4D-97E2-5435-68B93EDBC47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4CE4E54-CE9C-C2B4-B394-8CD1D49F4C4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708ED840-8ACB-02FA-6661-8F80A40886E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4D83883A-E6C4-C3A1-B49E-C531A247851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0DBC6EAC-50A1-BA3F-1A01-881AAF37318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A8261455-1F7E-4399-0AD6-5EEF276530F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B2AD7335-ED95-3901-88DC-74533AC4CFD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5D224CA4-786C-D810-C0F9-5201F6D4B5C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73285590-0496-BEE0-1D9B-51A4E5A583F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2647AF22-8BF3-BF5F-8750-66021E2D244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6FC42198-F5B8-0BA2-66D5-1A753574C6A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94607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{7EA811DC-C738-0E47-BA44-12DA3CC4E9F7}tf16401369</Template>
  <TotalTime>928</TotalTime>
  <Words>0</Words>
  <Application>Microsoft Macintosh PowerPoint</Application>
  <PresentationFormat>Personnalisé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Calibri</vt:lpstr>
      <vt:lpstr>Calibri Light</vt:lpstr>
      <vt:lpstr>Helvetica</vt:lpstr>
      <vt:lpstr>Marianne</vt:lpstr>
      <vt:lpstr>Marianne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Victor VINCENT</cp:lastModifiedBy>
  <cp:revision>97</cp:revision>
  <dcterms:modified xsi:type="dcterms:W3CDTF">2022-06-15T07:52:35Z</dcterms:modified>
</cp:coreProperties>
</file>