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7"/>
    <p:restoredTop sz="94607"/>
  </p:normalViewPr>
  <p:slideViewPr>
    <p:cSldViewPr snapToGrid="0" snapToObjects="1">
      <p:cViewPr>
        <p:scale>
          <a:sx n="86" d="100"/>
          <a:sy n="86" d="100"/>
        </p:scale>
        <p:origin x="296" y="-728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15/06/2022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4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75405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présente un exercice permettant de créer du lien entre les participants de manière rapide et ludique en début d’atelier une fois les sous groupes constitués.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Par sous groupes, les participants ont 5 minutes pour proposer collectivement des choses qu’ils emporteraient avec eux et n’en retenir que 3.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proposent ce qui est à emmener et l’animateur les note dans la partie gauche.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décident ensuite collectivement des 3 choses à garder absolument sur la partie droite.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F89901E-04E8-7B6D-618B-5EACC3647D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8898C72-BE2A-097D-3CBE-CF58390EA76D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15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8127247-CF60-B389-2371-7F8D4761D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CFC9A4B-66EB-832A-67E9-1E8F5DE72B77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800E930-EAA3-562A-3285-2468386BAB36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3664996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nFS dans l'e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78F1ED6F-FB8B-90F0-211E-578FD8F371C4}"/>
              </a:ext>
            </a:extLst>
          </p:cNvPr>
          <p:cNvGrpSpPr/>
          <p:nvPr userDrawn="1"/>
        </p:nvGrpSpPr>
        <p:grpSpPr>
          <a:xfrm>
            <a:off x="363631" y="5708801"/>
            <a:ext cx="14843179" cy="2619931"/>
            <a:chOff x="407882" y="5010062"/>
            <a:chExt cx="14843179" cy="1689107"/>
          </a:xfrm>
        </p:grpSpPr>
        <p:pic>
          <p:nvPicPr>
            <p:cNvPr id="63" name="object 17">
              <a:extLst>
                <a:ext uri="{FF2B5EF4-FFF2-40B4-BE49-F238E27FC236}">
                  <a16:creationId xmlns:a16="http://schemas.microsoft.com/office/drawing/2014/main" id="{7E522301-3DEF-0D14-AB55-CB424C6A2D7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882" y="5025455"/>
              <a:ext cx="2917603" cy="1642927"/>
            </a:xfrm>
            <a:prstGeom prst="rect">
              <a:avLst/>
            </a:prstGeom>
          </p:spPr>
        </p:pic>
        <p:pic>
          <p:nvPicPr>
            <p:cNvPr id="64" name="object 18">
              <a:extLst>
                <a:ext uri="{FF2B5EF4-FFF2-40B4-BE49-F238E27FC236}">
                  <a16:creationId xmlns:a16="http://schemas.microsoft.com/office/drawing/2014/main" id="{49DACD4E-C2F7-9258-9918-AEB1C890596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73159" y="5010062"/>
              <a:ext cx="2933720" cy="1673714"/>
            </a:xfrm>
            <a:prstGeom prst="rect">
              <a:avLst/>
            </a:prstGeom>
          </p:spPr>
        </p:pic>
        <p:pic>
          <p:nvPicPr>
            <p:cNvPr id="112" name="object 18">
              <a:extLst>
                <a:ext uri="{FF2B5EF4-FFF2-40B4-BE49-F238E27FC236}">
                  <a16:creationId xmlns:a16="http://schemas.microsoft.com/office/drawing/2014/main" id="{8C57C8B3-BF10-2F47-59EB-AB8BC54A0ECA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6354553" y="5010062"/>
              <a:ext cx="2933720" cy="1673714"/>
            </a:xfrm>
            <a:prstGeom prst="rect">
              <a:avLst/>
            </a:prstGeom>
          </p:spPr>
        </p:pic>
        <p:pic>
          <p:nvPicPr>
            <p:cNvPr id="118" name="object 18">
              <a:extLst>
                <a:ext uri="{FF2B5EF4-FFF2-40B4-BE49-F238E27FC236}">
                  <a16:creationId xmlns:a16="http://schemas.microsoft.com/office/drawing/2014/main" id="{FC3E5A69-8982-4D5E-3D14-590747716243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9335947" y="5010062"/>
              <a:ext cx="2933720" cy="1673714"/>
            </a:xfrm>
            <a:prstGeom prst="rect">
              <a:avLst/>
            </a:prstGeom>
          </p:spPr>
        </p:pic>
        <p:pic>
          <p:nvPicPr>
            <p:cNvPr id="123" name="object 18">
              <a:extLst>
                <a:ext uri="{FF2B5EF4-FFF2-40B4-BE49-F238E27FC236}">
                  <a16:creationId xmlns:a16="http://schemas.microsoft.com/office/drawing/2014/main" id="{0B9B9AC8-B317-C990-CBF9-05AA9BB59812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2317341" y="5025455"/>
              <a:ext cx="2933720" cy="1673714"/>
            </a:xfrm>
            <a:prstGeom prst="rect">
              <a:avLst/>
            </a:prstGeom>
          </p:spPr>
        </p:pic>
      </p:grpSp>
      <p:sp>
        <p:nvSpPr>
          <p:cNvPr id="80" name="object 12">
            <a:extLst>
              <a:ext uri="{FF2B5EF4-FFF2-40B4-BE49-F238E27FC236}">
                <a16:creationId xmlns:a16="http://schemas.microsoft.com/office/drawing/2014/main" id="{20220D0E-6E02-73ED-DE37-AA1758EC3080}"/>
              </a:ext>
            </a:extLst>
          </p:cNvPr>
          <p:cNvSpPr txBox="1"/>
          <p:nvPr userDrawn="1"/>
        </p:nvSpPr>
        <p:spPr>
          <a:xfrm>
            <a:off x="1674810" y="2003962"/>
            <a:ext cx="21021675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Vous avez été sélectionné pour être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CnFS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sur la première ville spatiale en orbite autour de la terre,</a:t>
            </a:r>
          </a:p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quelles sont les 3 choses (documents, objets, ressources, etc.) que vous prenez avec vous pour</a:t>
            </a:r>
          </a:p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mener votre activité ?</a:t>
            </a: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3F97E905-BDA0-644F-FD26-E3179C9905E6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 err="1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Ice</a:t>
            </a: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 Breaker 4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CF1F06DA-BCC5-C12D-F55B-4088CFCAED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4015A41B-B7A6-27E5-995B-FE4C71EE953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E63A8B6-A743-BF1B-3B6D-2F39F3CEDE9F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947645C0-6B5D-3753-8B92-298CD07B432C}"/>
              </a:ext>
            </a:extLst>
          </p:cNvPr>
          <p:cNvSpPr/>
          <p:nvPr userDrawn="1"/>
        </p:nvSpPr>
        <p:spPr>
          <a:xfrm>
            <a:off x="15756453" y="5031520"/>
            <a:ext cx="6882438" cy="1995583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8866CFC7-F462-80F5-F8FB-2CD3F986EC2D}"/>
              </a:ext>
            </a:extLst>
          </p:cNvPr>
          <p:cNvSpPr/>
          <p:nvPr userDrawn="1"/>
        </p:nvSpPr>
        <p:spPr>
          <a:xfrm>
            <a:off x="15814047" y="7284597"/>
            <a:ext cx="6882438" cy="1995583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6E7B6C42-4D07-6C01-B717-CDE05754A4FE}"/>
              </a:ext>
            </a:extLst>
          </p:cNvPr>
          <p:cNvSpPr/>
          <p:nvPr userDrawn="1"/>
        </p:nvSpPr>
        <p:spPr>
          <a:xfrm>
            <a:off x="15814047" y="9537674"/>
            <a:ext cx="6882438" cy="1995583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12">
            <a:extLst>
              <a:ext uri="{FF2B5EF4-FFF2-40B4-BE49-F238E27FC236}">
                <a16:creationId xmlns:a16="http://schemas.microsoft.com/office/drawing/2014/main" id="{BB1F1C35-013D-F7D3-4A82-4D95A95D8EB3}"/>
              </a:ext>
            </a:extLst>
          </p:cNvPr>
          <p:cNvSpPr txBox="1"/>
          <p:nvPr userDrawn="1"/>
        </p:nvSpPr>
        <p:spPr>
          <a:xfrm>
            <a:off x="1575187" y="4602675"/>
            <a:ext cx="1281219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Propositions</a:t>
            </a:r>
          </a:p>
        </p:txBody>
      </p:sp>
      <p:sp>
        <p:nvSpPr>
          <p:cNvPr id="82" name="object 12">
            <a:extLst>
              <a:ext uri="{FF2B5EF4-FFF2-40B4-BE49-F238E27FC236}">
                <a16:creationId xmlns:a16="http://schemas.microsoft.com/office/drawing/2014/main" id="{AE351558-93AD-B47F-70D4-4B4D0D2349E4}"/>
              </a:ext>
            </a:extLst>
          </p:cNvPr>
          <p:cNvSpPr txBox="1"/>
          <p:nvPr userDrawn="1"/>
        </p:nvSpPr>
        <p:spPr>
          <a:xfrm>
            <a:off x="15814047" y="4356090"/>
            <a:ext cx="67874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ctr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Choix</a:t>
            </a:r>
          </a:p>
        </p:txBody>
      </p:sp>
      <p:sp>
        <p:nvSpPr>
          <p:cNvPr id="107" name="Espace réservé du texte 4">
            <a:extLst>
              <a:ext uri="{FF2B5EF4-FFF2-40B4-BE49-F238E27FC236}">
                <a16:creationId xmlns:a16="http://schemas.microsoft.com/office/drawing/2014/main" id="{5044BEE9-1987-78A2-B3BA-8F1A5536B90A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5884562" y="5210421"/>
            <a:ext cx="6626219" cy="16377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Choix #1</a:t>
            </a:r>
          </a:p>
        </p:txBody>
      </p:sp>
      <p:sp>
        <p:nvSpPr>
          <p:cNvPr id="108" name="Espace réservé du texte 4">
            <a:extLst>
              <a:ext uri="{FF2B5EF4-FFF2-40B4-BE49-F238E27FC236}">
                <a16:creationId xmlns:a16="http://schemas.microsoft.com/office/drawing/2014/main" id="{78F863AC-BAE5-C63C-6374-E1F53D1FE17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5942156" y="7467183"/>
            <a:ext cx="6626219" cy="16377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Choix #2</a:t>
            </a:r>
          </a:p>
        </p:txBody>
      </p:sp>
      <p:sp>
        <p:nvSpPr>
          <p:cNvPr id="109" name="Espace réservé du texte 4">
            <a:extLst>
              <a:ext uri="{FF2B5EF4-FFF2-40B4-BE49-F238E27FC236}">
                <a16:creationId xmlns:a16="http://schemas.microsoft.com/office/drawing/2014/main" id="{8C541860-0004-8E82-7950-597322D88E4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5942155" y="9703681"/>
            <a:ext cx="6626219" cy="16377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Choix #3</a:t>
            </a:r>
          </a:p>
        </p:txBody>
      </p:sp>
      <p:sp>
        <p:nvSpPr>
          <p:cNvPr id="124" name="Espace réservé du texte 4">
            <a:extLst>
              <a:ext uri="{FF2B5EF4-FFF2-40B4-BE49-F238E27FC236}">
                <a16:creationId xmlns:a16="http://schemas.microsoft.com/office/drawing/2014/main" id="{959BDCF7-C79F-0FE9-A1DA-FD03A53AE7D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2524949" y="5833037"/>
            <a:ext cx="2522834" cy="203100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6" name="Espace réservé du texte 4">
            <a:extLst>
              <a:ext uri="{FF2B5EF4-FFF2-40B4-BE49-F238E27FC236}">
                <a16:creationId xmlns:a16="http://schemas.microsoft.com/office/drawing/2014/main" id="{7B029348-E789-5A6C-5B10-014AE19CB37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529744" y="5833036"/>
            <a:ext cx="2522834" cy="203100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015A11D7-CF94-B81E-92C2-82A852CB3DCA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530985" y="5833036"/>
            <a:ext cx="2522834" cy="203100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8" name="Espace réservé du texte 4">
            <a:extLst>
              <a:ext uri="{FF2B5EF4-FFF2-40B4-BE49-F238E27FC236}">
                <a16:creationId xmlns:a16="http://schemas.microsoft.com/office/drawing/2014/main" id="{EF656558-490B-A93A-215D-BE80CEEA8E9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572451" y="5796827"/>
            <a:ext cx="2522834" cy="206721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29" name="Espace réservé du texte 4">
            <a:extLst>
              <a:ext uri="{FF2B5EF4-FFF2-40B4-BE49-F238E27FC236}">
                <a16:creationId xmlns:a16="http://schemas.microsoft.com/office/drawing/2014/main" id="{C5E7332C-D8C0-DB62-30AB-B8C82756F96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61015" y="5796827"/>
            <a:ext cx="2522834" cy="206721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3B520C5D-1B96-1A52-5D9B-410C31F5703D}"/>
              </a:ext>
            </a:extLst>
          </p:cNvPr>
          <p:cNvGrpSpPr/>
          <p:nvPr userDrawn="1"/>
        </p:nvGrpSpPr>
        <p:grpSpPr>
          <a:xfrm>
            <a:off x="355572" y="8485189"/>
            <a:ext cx="14843179" cy="2619931"/>
            <a:chOff x="407882" y="5010062"/>
            <a:chExt cx="14843179" cy="1689107"/>
          </a:xfrm>
        </p:grpSpPr>
        <p:pic>
          <p:nvPicPr>
            <p:cNvPr id="131" name="object 17">
              <a:extLst>
                <a:ext uri="{FF2B5EF4-FFF2-40B4-BE49-F238E27FC236}">
                  <a16:creationId xmlns:a16="http://schemas.microsoft.com/office/drawing/2014/main" id="{26BF9B4A-F179-4F16-2D54-06B5480518D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882" y="5025455"/>
              <a:ext cx="2917603" cy="1642927"/>
            </a:xfrm>
            <a:prstGeom prst="rect">
              <a:avLst/>
            </a:prstGeom>
          </p:spPr>
        </p:pic>
        <p:pic>
          <p:nvPicPr>
            <p:cNvPr id="132" name="object 18">
              <a:extLst>
                <a:ext uri="{FF2B5EF4-FFF2-40B4-BE49-F238E27FC236}">
                  <a16:creationId xmlns:a16="http://schemas.microsoft.com/office/drawing/2014/main" id="{B6315A98-7151-4A03-7703-9A5097523E9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73159" y="5010062"/>
              <a:ext cx="2933720" cy="1673714"/>
            </a:xfrm>
            <a:prstGeom prst="rect">
              <a:avLst/>
            </a:prstGeom>
          </p:spPr>
        </p:pic>
        <p:pic>
          <p:nvPicPr>
            <p:cNvPr id="133" name="object 18">
              <a:extLst>
                <a:ext uri="{FF2B5EF4-FFF2-40B4-BE49-F238E27FC236}">
                  <a16:creationId xmlns:a16="http://schemas.microsoft.com/office/drawing/2014/main" id="{04CA4EC6-64B8-E44D-7CFE-E464A3A7715F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6354553" y="5010062"/>
              <a:ext cx="2933720" cy="1673714"/>
            </a:xfrm>
            <a:prstGeom prst="rect">
              <a:avLst/>
            </a:prstGeom>
          </p:spPr>
        </p:pic>
        <p:pic>
          <p:nvPicPr>
            <p:cNvPr id="134" name="object 18">
              <a:extLst>
                <a:ext uri="{FF2B5EF4-FFF2-40B4-BE49-F238E27FC236}">
                  <a16:creationId xmlns:a16="http://schemas.microsoft.com/office/drawing/2014/main" id="{5A346DB8-208A-19A3-F021-8F9C2D9CCC80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9335947" y="5010062"/>
              <a:ext cx="2933720" cy="1673714"/>
            </a:xfrm>
            <a:prstGeom prst="rect">
              <a:avLst/>
            </a:prstGeom>
          </p:spPr>
        </p:pic>
        <p:pic>
          <p:nvPicPr>
            <p:cNvPr id="135" name="object 18">
              <a:extLst>
                <a:ext uri="{FF2B5EF4-FFF2-40B4-BE49-F238E27FC236}">
                  <a16:creationId xmlns:a16="http://schemas.microsoft.com/office/drawing/2014/main" id="{49C4AB4D-6AD4-C9F5-91C0-F9061282EFED}"/>
                </a:ext>
              </a:extLst>
            </p:cNvPr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2317341" y="5025455"/>
              <a:ext cx="2933720" cy="1673714"/>
            </a:xfrm>
            <a:prstGeom prst="rect">
              <a:avLst/>
            </a:prstGeom>
          </p:spPr>
        </p:pic>
      </p:grpSp>
      <p:sp>
        <p:nvSpPr>
          <p:cNvPr id="136" name="Espace réservé du texte 4">
            <a:extLst>
              <a:ext uri="{FF2B5EF4-FFF2-40B4-BE49-F238E27FC236}">
                <a16:creationId xmlns:a16="http://schemas.microsoft.com/office/drawing/2014/main" id="{C4E845BC-A53A-B26D-55E3-C83F1CAF2D7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2524949" y="8638449"/>
            <a:ext cx="2522834" cy="203100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37" name="Espace réservé du texte 4">
            <a:extLst>
              <a:ext uri="{FF2B5EF4-FFF2-40B4-BE49-F238E27FC236}">
                <a16:creationId xmlns:a16="http://schemas.microsoft.com/office/drawing/2014/main" id="{6B312C09-A11E-FAD6-9588-1F72E98A227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529744" y="8638448"/>
            <a:ext cx="2522834" cy="203100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38" name="Espace réservé du texte 4">
            <a:extLst>
              <a:ext uri="{FF2B5EF4-FFF2-40B4-BE49-F238E27FC236}">
                <a16:creationId xmlns:a16="http://schemas.microsoft.com/office/drawing/2014/main" id="{2FF8E588-AEBA-0B53-A7A1-0BA992B92D3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6530985" y="8638448"/>
            <a:ext cx="2522834" cy="2031001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39" name="Espace réservé du texte 4">
            <a:extLst>
              <a:ext uri="{FF2B5EF4-FFF2-40B4-BE49-F238E27FC236}">
                <a16:creationId xmlns:a16="http://schemas.microsoft.com/office/drawing/2014/main" id="{80938548-17F3-C686-3101-BFA474CD97B9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572451" y="8602239"/>
            <a:ext cx="2522834" cy="206721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  <p:sp>
        <p:nvSpPr>
          <p:cNvPr id="140" name="Espace réservé du texte 4">
            <a:extLst>
              <a:ext uri="{FF2B5EF4-FFF2-40B4-BE49-F238E27FC236}">
                <a16:creationId xmlns:a16="http://schemas.microsoft.com/office/drawing/2014/main" id="{589C482E-1574-394A-507C-0095219A1226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61015" y="8602239"/>
            <a:ext cx="2522834" cy="2067210"/>
          </a:xfrm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r>
              <a:rPr lang="fr-FR" dirty="0"/>
              <a:t>Proposition</a:t>
            </a:r>
          </a:p>
        </p:txBody>
      </p:sp>
    </p:spTree>
    <p:extLst>
      <p:ext uri="{BB962C8B-B14F-4D97-AF65-F5344CB8AC3E}">
        <p14:creationId xmlns:p14="http://schemas.microsoft.com/office/powerpoint/2010/main" val="41627325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68199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80B37F5-7BBF-8521-3758-468162853FE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AF82B9-AA99-6AD5-BBAE-C9FE84F5EB3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412730-F091-FA09-6BBF-F14F05AF94FF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F06B50-D6DD-F3CD-90E8-4D394EC5BD5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55C4ECC-8DA6-15C0-52C9-CE3E0D775FA6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87E3746-2FB7-6F54-21FA-7EDC3E440D3F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1B96CF3-FD70-A296-2C4E-26F35C5A4CC7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A164E8-EB1F-DF8D-84BD-13F5327438BB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8897586-0453-6ED8-AAF7-7A5DB4AFC602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168A078-1DCD-2494-5135-88B746E2E538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2D04372-22FC-73D3-DCC8-9E8BC41F5F26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B4BCD57-A601-E3F2-17E3-E0EA61E5CB75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EB2947E-8402-01E3-6B5F-112BDAEA30EA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0498C501-50F9-382C-D0D7-75C260F2DEE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5132DA4-B092-472E-432F-C73224A894B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321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1002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116</cp:revision>
  <dcterms:modified xsi:type="dcterms:W3CDTF">2022-06-15T13:55:26Z</dcterms:modified>
</cp:coreProperties>
</file>